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Play"/>
      <p:regular r:id="rId29"/>
      <p:bold r:id="rId30"/>
    </p:embeddedFont>
    <p:embeddedFont>
      <p:font typeface="Proxima Nov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794Lx2FuGnQ6sYwnQO/nXOX6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regular.fntdata"/><Relationship Id="rId30" Type="http://schemas.openxmlformats.org/officeDocument/2006/relationships/font" Target="fonts/Play-bold.fntdata"/><Relationship Id="rId11" Type="http://schemas.openxmlformats.org/officeDocument/2006/relationships/slide" Target="slides/slide7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6.xml"/><Relationship Id="rId32" Type="http://schemas.openxmlformats.org/officeDocument/2006/relationships/font" Target="fonts/ProximaNova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5ef7ab84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45ef7ab840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5ef7ab84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45ef7ab840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5ef7ab84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45ef7ab840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5ef7ab84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45ef7ab840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5ef7ab84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45ef7ab840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5ef7ab84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45ef7ab840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5ef7ab84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45ef7ab840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5ef7ab84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45ef7ab840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5ef7ab84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45ef7ab840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5ef7ab84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45ef7ab840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5ef7ab8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45ef7ab84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5ef7ab84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45ef7ab840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5ef7ab84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45ef7ab840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5ef7ab84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45ef7ab840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5ef7ab84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45ef7ab840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5ef7ab84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45ef7ab840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5ef7ab8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45ef7ab84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5ef7ab84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45ef7ab84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5ef7ab84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45ef7ab840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5ef7ab8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45ef7ab840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5ef7ab84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45ef7ab840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1221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Telling OUR Story</a:t>
            </a:r>
            <a:endParaRPr sz="380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5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524000" y="2922104"/>
            <a:ext cx="9144000" cy="1500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Crafting a Narrative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Message House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Lessons Learned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Media Tricks &amp; Tips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5ef7ab840_0_57"/>
          <p:cNvSpPr txBox="1"/>
          <p:nvPr>
            <p:ph idx="1" type="body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roxima Nova"/>
                <a:ea typeface="Proxima Nova"/>
                <a:cs typeface="Proxima Nova"/>
                <a:sym typeface="Proxima Nova"/>
              </a:rPr>
              <a:t>Every person has value, and nearly everyone wants to share that value with the world. </a:t>
            </a:r>
            <a:r>
              <a:rPr b="1" lang="en-US" sz="3600">
                <a:latin typeface="Proxima Nova"/>
                <a:ea typeface="Proxima Nova"/>
                <a:cs typeface="Proxima Nova"/>
                <a:sym typeface="Proxima Nova"/>
              </a:rPr>
              <a:t>Unfortunately, there are hurdles to employment for adults with disabilities.</a:t>
            </a:r>
            <a:r>
              <a:rPr lang="en-US" sz="3600">
                <a:latin typeface="Proxima Nova"/>
                <a:ea typeface="Proxima Nova"/>
                <a:cs typeface="Proxima Nova"/>
                <a:sym typeface="Proxima Nova"/>
              </a:rPr>
              <a:t> The VR program builds on ramps for adults with disabilities to share their value, and needs continued funding at the federal level.</a:t>
            </a:r>
            <a:endParaRPr sz="3600"/>
          </a:p>
        </p:txBody>
      </p:sp>
      <p:pic>
        <p:nvPicPr>
          <p:cNvPr id="153" name="Google Shape;153;g345ef7ab840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45ef7ab840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5ef7ab840_0_63"/>
          <p:cNvSpPr txBox="1"/>
          <p:nvPr>
            <p:ph idx="1" type="body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roxima Nova"/>
                <a:ea typeface="Proxima Nova"/>
                <a:cs typeface="Proxima Nova"/>
                <a:sym typeface="Proxima Nova"/>
              </a:rPr>
              <a:t>The vocational rehab (VR) program at the federal level helps adults with disabilities find work by pairing them with businesses who need workers, </a:t>
            </a:r>
            <a:r>
              <a:rPr b="1" lang="en-US" sz="3600">
                <a:latin typeface="Proxima Nova"/>
                <a:ea typeface="Proxima Nova"/>
                <a:cs typeface="Proxima Nova"/>
                <a:sym typeface="Proxima Nova"/>
              </a:rPr>
              <a:t>but misunderstanding about the value of this program could end it.</a:t>
            </a:r>
            <a:r>
              <a:rPr lang="en-US" sz="3600">
                <a:latin typeface="Proxima Nova"/>
                <a:ea typeface="Proxima Nova"/>
                <a:cs typeface="Proxima Nova"/>
                <a:sym typeface="Proxima Nova"/>
              </a:rPr>
              <a:t> Everyone benefits from investing in a program like this - the employers, the workers and the community as a whole. </a:t>
            </a:r>
            <a:endParaRPr sz="3600"/>
          </a:p>
        </p:txBody>
      </p:sp>
      <p:pic>
        <p:nvPicPr>
          <p:cNvPr id="160" name="Google Shape;160;g345ef7ab84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45ef7ab840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45ef7ab840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45ef7ab840_0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45ef7ab840_0_69"/>
          <p:cNvSpPr txBox="1"/>
          <p:nvPr/>
        </p:nvSpPr>
        <p:spPr>
          <a:xfrm>
            <a:off x="1450800" y="2874900"/>
            <a:ext cx="929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Real World Examples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45ef7ab840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45ef7ab840_0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45ef7ab840_0_76"/>
          <p:cNvSpPr txBox="1"/>
          <p:nvPr/>
        </p:nvSpPr>
        <p:spPr>
          <a:xfrm>
            <a:off x="1450800" y="2413050"/>
            <a:ext cx="929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Defining &amp; Measuring Success of Messaging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45ef7ab840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45ef7ab840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45ef7ab840_0_82"/>
          <p:cNvSpPr txBox="1"/>
          <p:nvPr/>
        </p:nvSpPr>
        <p:spPr>
          <a:xfrm>
            <a:off x="1450800" y="2413050"/>
            <a:ext cx="929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What Tactics Are Working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45ef7ab840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45ef7ab840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45ef7ab840_0_105"/>
          <p:cNvSpPr txBox="1"/>
          <p:nvPr/>
        </p:nvSpPr>
        <p:spPr>
          <a:xfrm>
            <a:off x="1450800" y="2413050"/>
            <a:ext cx="929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Media Relations 101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5ef7ab840_0_1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Evaluating an Opportunity</a:t>
            </a:r>
            <a:endParaRPr sz="3800"/>
          </a:p>
        </p:txBody>
      </p:sp>
      <p:sp>
        <p:nvSpPr>
          <p:cNvPr id="195" name="Google Shape;195;g345ef7ab840_0_1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Proxima Nova"/>
              <a:buChar char="•"/>
            </a:pPr>
            <a:r>
              <a:rPr lang="en-US" sz="3400">
                <a:latin typeface="Proxima Nova"/>
                <a:ea typeface="Proxima Nova"/>
                <a:cs typeface="Proxima Nova"/>
                <a:sym typeface="Proxima Nova"/>
              </a:rPr>
              <a:t>Research the outlet and the reporter</a:t>
            </a:r>
            <a:endParaRPr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Proxima Nova"/>
              <a:buChar char="•"/>
            </a:pPr>
            <a:r>
              <a:rPr lang="en-US" sz="3400">
                <a:latin typeface="Proxima Nova"/>
                <a:ea typeface="Proxima Nova"/>
                <a:cs typeface="Proxima Nova"/>
                <a:sym typeface="Proxima Nova"/>
              </a:rPr>
              <a:t>Set goals</a:t>
            </a:r>
            <a:endParaRPr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Proxima Nova"/>
              <a:buChar char="•"/>
            </a:pPr>
            <a:r>
              <a:rPr lang="en-US" sz="3400">
                <a:latin typeface="Proxima Nova"/>
                <a:ea typeface="Proxima Nova"/>
                <a:cs typeface="Proxima Nova"/>
                <a:sym typeface="Proxima Nova"/>
              </a:rPr>
              <a:t>Pitch Pro Actively</a:t>
            </a:r>
            <a:endParaRPr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400"/>
          </a:p>
        </p:txBody>
      </p:sp>
      <p:pic>
        <p:nvPicPr>
          <p:cNvPr id="196" name="Google Shape;196;g345ef7ab840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45ef7ab840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345ef7ab840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45ef7ab840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45ef7ab840_0_88"/>
          <p:cNvSpPr txBox="1"/>
          <p:nvPr/>
        </p:nvSpPr>
        <p:spPr>
          <a:xfrm>
            <a:off x="1450800" y="2413050"/>
            <a:ext cx="929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05" name="Google Shape;205;g345ef7ab840_0_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625" y="636200"/>
            <a:ext cx="9290401" cy="49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345ef7ab840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45ef7ab840_0_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45ef7ab840_0_118"/>
          <p:cNvSpPr txBox="1"/>
          <p:nvPr/>
        </p:nvSpPr>
        <p:spPr>
          <a:xfrm>
            <a:off x="1450800" y="2413050"/>
            <a:ext cx="929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What Lessons Have You Learned?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45ef7ab840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45ef7ab840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45ef7ab840_0_125"/>
          <p:cNvSpPr txBox="1"/>
          <p:nvPr/>
        </p:nvSpPr>
        <p:spPr>
          <a:xfrm>
            <a:off x="1450800" y="2413050"/>
            <a:ext cx="929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What does this reporter mean?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5ef7ab840_0_5"/>
          <p:cNvSpPr txBox="1"/>
          <p:nvPr>
            <p:ph type="ctrTitle"/>
          </p:nvPr>
        </p:nvSpPr>
        <p:spPr>
          <a:xfrm>
            <a:off x="1524000" y="1122363"/>
            <a:ext cx="9144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Meet our Panel</a:t>
            </a:r>
            <a:endParaRPr sz="3800"/>
          </a:p>
        </p:txBody>
      </p:sp>
      <p:pic>
        <p:nvPicPr>
          <p:cNvPr id="93" name="Google Shape;93;g345ef7ab840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45ef7ab840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45ef7ab840_0_5"/>
          <p:cNvSpPr txBox="1"/>
          <p:nvPr>
            <p:ph idx="1" type="subTitle"/>
          </p:nvPr>
        </p:nvSpPr>
        <p:spPr>
          <a:xfrm>
            <a:off x="1524000" y="2922104"/>
            <a:ext cx="91440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Proxima Nova"/>
                <a:ea typeface="Proxima Nova"/>
                <a:cs typeface="Proxima Nova"/>
                <a:sym typeface="Proxima Nova"/>
              </a:rPr>
              <a:t>CSAVR consultant - Brit Crampsie</a:t>
            </a:r>
            <a:endParaRPr sz="2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Proxima Nova"/>
                <a:ea typeface="Proxima Nova"/>
                <a:cs typeface="Proxima Nova"/>
                <a:sym typeface="Proxima Nova"/>
              </a:rPr>
              <a:t>Colorado - Kristin Corash</a:t>
            </a:r>
            <a:endParaRPr sz="2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Proxima Nova"/>
                <a:ea typeface="Proxima Nova"/>
                <a:cs typeface="Proxima Nova"/>
                <a:sym typeface="Proxima Nova"/>
              </a:rPr>
              <a:t>Arizona - Kristen Mackey</a:t>
            </a:r>
            <a:endParaRPr sz="2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Proxima Nova"/>
                <a:ea typeface="Proxima Nova"/>
                <a:cs typeface="Proxima Nova"/>
                <a:sym typeface="Proxima Nova"/>
              </a:rPr>
              <a:t>Deivergent - Bryan Dai</a:t>
            </a:r>
            <a:endParaRPr sz="2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Proxima Nova"/>
                <a:ea typeface="Proxima Nova"/>
                <a:cs typeface="Proxima Nova"/>
                <a:sym typeface="Proxima Nova"/>
              </a:rPr>
              <a:t>New Jersey - Charyl Yarbrough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5ef7ab840_0_1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t/>
            </a:r>
            <a:endParaRPr sz="3800"/>
          </a:p>
        </p:txBody>
      </p:sp>
      <p:sp>
        <p:nvSpPr>
          <p:cNvPr id="225" name="Google Shape;225;g345ef7ab840_0_1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Char char="•"/>
            </a:pPr>
            <a:r>
              <a:rPr lang="en-US" sz="4800">
                <a:latin typeface="Proxima Nova"/>
                <a:ea typeface="Proxima Nova"/>
                <a:cs typeface="Proxima Nova"/>
                <a:sym typeface="Proxima Nova"/>
              </a:rPr>
              <a:t>Off the record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Char char="•"/>
            </a:pPr>
            <a:r>
              <a:rPr lang="en-US" sz="4800">
                <a:latin typeface="Proxima Nova"/>
                <a:ea typeface="Proxima Nova"/>
                <a:cs typeface="Proxima Nova"/>
                <a:sym typeface="Proxima Nova"/>
              </a:rPr>
              <a:t>Not for attribution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Char char="•"/>
            </a:pPr>
            <a:r>
              <a:rPr lang="en-US" sz="4800">
                <a:latin typeface="Proxima Nova"/>
                <a:ea typeface="Proxima Nova"/>
                <a:cs typeface="Proxima Nova"/>
                <a:sym typeface="Proxima Nova"/>
              </a:rPr>
              <a:t>On background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Char char="•"/>
            </a:pPr>
            <a:r>
              <a:rPr lang="en-US" sz="4800">
                <a:latin typeface="Proxima Nova"/>
                <a:ea typeface="Proxima Nova"/>
                <a:cs typeface="Proxima Nova"/>
                <a:sym typeface="Proxima Nova"/>
              </a:rPr>
              <a:t>On the record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Google Shape;226;g345ef7ab840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45ef7ab840_0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345ef7ab840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45ef7ab840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45ef7ab840_0_94"/>
          <p:cNvSpPr txBox="1"/>
          <p:nvPr/>
        </p:nvSpPr>
        <p:spPr>
          <a:xfrm>
            <a:off x="1450800" y="2413050"/>
            <a:ext cx="9290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The Intersection of Messaging, Advocacy and Partnerships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45ef7ab84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45ef7ab840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45ef7ab840_0_138"/>
          <p:cNvSpPr txBox="1"/>
          <p:nvPr/>
        </p:nvSpPr>
        <p:spPr>
          <a:xfrm>
            <a:off x="1450800" y="2413050"/>
            <a:ext cx="929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Final Tips &amp; Tricks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5ef7ab840_0_1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t/>
            </a:r>
            <a:endParaRPr sz="3800"/>
          </a:p>
        </p:txBody>
      </p:sp>
      <p:sp>
        <p:nvSpPr>
          <p:cNvPr id="247" name="Google Shape;247;g345ef7ab840_0_14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Char char="•"/>
            </a:pPr>
            <a:r>
              <a:rPr lang="en-US" sz="4800">
                <a:latin typeface="Proxima Nova"/>
                <a:ea typeface="Proxima Nova"/>
                <a:cs typeface="Proxima Nova"/>
                <a:sym typeface="Proxima Nova"/>
              </a:rPr>
              <a:t>Don’t assume your audience is an expert - avoid jargon and acronyms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Char char="•"/>
            </a:pPr>
            <a:r>
              <a:rPr lang="en-US" sz="4800">
                <a:latin typeface="Proxima Nova"/>
                <a:ea typeface="Proxima Nova"/>
                <a:cs typeface="Proxima Nova"/>
                <a:sym typeface="Proxima Nova"/>
              </a:rPr>
              <a:t>Don’t argue, pivot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8" name="Google Shape;248;g345ef7ab840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45ef7ab840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5ef7ab840_0_1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Pivot or Bridge</a:t>
            </a:r>
            <a:endParaRPr sz="3800"/>
          </a:p>
        </p:txBody>
      </p:sp>
      <p:sp>
        <p:nvSpPr>
          <p:cNvPr id="255" name="Google Shape;255;g345ef7ab840_0_1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Play"/>
              <a:buChar char="•"/>
            </a:pPr>
            <a:r>
              <a:rPr lang="en-US" sz="3600">
                <a:latin typeface="Play"/>
                <a:ea typeface="Play"/>
                <a:cs typeface="Play"/>
                <a:sym typeface="Play"/>
              </a:rPr>
              <a:t>Re direct the conversation to where you want to go</a:t>
            </a:r>
            <a:endParaRPr sz="3600">
              <a:latin typeface="Play"/>
              <a:ea typeface="Play"/>
              <a:cs typeface="Play"/>
              <a:sym typeface="Play"/>
            </a:endParaRPr>
          </a:p>
          <a:p>
            <a:pPr indent="-342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Char char="•"/>
            </a:pPr>
            <a:r>
              <a:rPr lang="en-US" sz="3600">
                <a:latin typeface="Play"/>
                <a:ea typeface="Play"/>
                <a:cs typeface="Play"/>
                <a:sym typeface="Play"/>
              </a:rPr>
              <a:t>Don’t answer anything </a:t>
            </a:r>
            <a:r>
              <a:rPr b="1" lang="en-US" sz="3600">
                <a:latin typeface="Play"/>
                <a:ea typeface="Play"/>
                <a:cs typeface="Play"/>
                <a:sym typeface="Play"/>
              </a:rPr>
              <a:t>you </a:t>
            </a:r>
            <a:r>
              <a:rPr lang="en-US" sz="3600">
                <a:latin typeface="Play"/>
                <a:ea typeface="Play"/>
                <a:cs typeface="Play"/>
                <a:sym typeface="Play"/>
              </a:rPr>
              <a:t>don’t want to</a:t>
            </a:r>
            <a:endParaRPr sz="3600">
              <a:latin typeface="Play"/>
              <a:ea typeface="Play"/>
              <a:cs typeface="Play"/>
              <a:sym typeface="Play"/>
            </a:endParaRPr>
          </a:p>
          <a:p>
            <a:pPr indent="-342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Play"/>
              <a:buChar char="•"/>
            </a:pPr>
            <a:r>
              <a:rPr i="1" lang="en-US" sz="3600">
                <a:latin typeface="Play"/>
                <a:ea typeface="Play"/>
                <a:cs typeface="Play"/>
                <a:sym typeface="Play"/>
              </a:rPr>
              <a:t>I can’t speak to that, but what I can say is</a:t>
            </a:r>
            <a:endParaRPr i="1" sz="3600">
              <a:latin typeface="Play"/>
              <a:ea typeface="Play"/>
              <a:cs typeface="Play"/>
              <a:sym typeface="Play"/>
            </a:endParaRPr>
          </a:p>
          <a:p>
            <a:pPr indent="-342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Play"/>
              <a:buChar char="•"/>
            </a:pPr>
            <a:r>
              <a:rPr i="1" lang="en-US" sz="3600">
                <a:latin typeface="Play"/>
                <a:ea typeface="Play"/>
                <a:cs typeface="Play"/>
                <a:sym typeface="Play"/>
              </a:rPr>
              <a:t>I might have to get back to you with that answer and in the meantime,</a:t>
            </a:r>
            <a:endParaRPr i="1" sz="3600">
              <a:latin typeface="Play"/>
              <a:ea typeface="Play"/>
              <a:cs typeface="Play"/>
              <a:sym typeface="Play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56" name="Google Shape;256;g345ef7ab840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45ef7ab840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5ef7ab840_0_12"/>
          <p:cNvSpPr txBox="1"/>
          <p:nvPr>
            <p:ph type="ctrTitle"/>
          </p:nvPr>
        </p:nvSpPr>
        <p:spPr>
          <a:xfrm>
            <a:off x="1524000" y="2818188"/>
            <a:ext cx="9144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7000"/>
              <a:t>Lead With Values</a:t>
            </a:r>
            <a:endParaRPr sz="5400"/>
          </a:p>
        </p:txBody>
      </p:sp>
      <p:pic>
        <p:nvPicPr>
          <p:cNvPr id="101" name="Google Shape;101;g345ef7ab840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45ef7ab840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5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representing the Value Proposition of Vocational Rehabilitation. Image contains both text, the CSAVR logo, then a stylized shape of a house with a black peaked roof while the walls of the house are made of three vertical rectangles of varying colors, with columns/categories titled Employment, Scaling Impact, and Talent Innovation with descriptive text that reads:&#10;Employment: Vocational Rehabilitation supports people along their career path, from their first job thorughout their chosen profession.&#10;Scaling Impact: Vocational Rehabilitation scales its impact and drives results through collaboration wtih individuals, their familes, businesses, and partners.&#10;Talen Innovation: Vocational Rehabilitation futureproofs the evolving workforce by ensuring businesses have a diverse talent pool to meet their needs." id="109" name="Google Shape;109;p4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8602" y="483478"/>
            <a:ext cx="7414800" cy="55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Know Your Audience</a:t>
            </a:r>
            <a:endParaRPr sz="3800"/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84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/>
              <a:t>Not everyone is convinced by the same message</a:t>
            </a:r>
            <a:endParaRPr sz="3900"/>
          </a:p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3900"/>
              <a:t>We can reach the same goal with different paths</a:t>
            </a:r>
            <a:endParaRPr sz="3900"/>
          </a:p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3900"/>
              <a:t>All audiences are not the same, but can still be convinced of our values </a:t>
            </a:r>
            <a:endParaRPr sz="39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900"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5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5ef7ab840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5400"/>
              <a:t>Different Audience, Different Theme</a:t>
            </a:r>
            <a:endParaRPr sz="3800"/>
          </a:p>
        </p:txBody>
      </p:sp>
      <p:sp>
        <p:nvSpPr>
          <p:cNvPr id="123" name="Google Shape;123;g345ef7ab840_0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Proxima Nova"/>
              <a:buChar char="•"/>
            </a:pPr>
            <a:r>
              <a:rPr lang="en-US" sz="3400">
                <a:latin typeface="Proxima Nova"/>
                <a:ea typeface="Proxima Nova"/>
                <a:cs typeface="Proxima Nova"/>
                <a:sym typeface="Proxima Nova"/>
              </a:rPr>
              <a:t>Economic ROI</a:t>
            </a:r>
            <a:endParaRPr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Proxima Nova"/>
              <a:buChar char="•"/>
            </a:pPr>
            <a:r>
              <a:rPr lang="en-US" sz="3400">
                <a:latin typeface="Proxima Nova"/>
                <a:ea typeface="Proxima Nova"/>
                <a:cs typeface="Proxima Nova"/>
                <a:sym typeface="Proxima Nova"/>
              </a:rPr>
              <a:t>Workforce development</a:t>
            </a:r>
            <a:endParaRPr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Proxima Nova"/>
              <a:buChar char="•"/>
            </a:pPr>
            <a:r>
              <a:rPr lang="en-US" sz="3400">
                <a:latin typeface="Proxima Nova"/>
                <a:ea typeface="Proxima Nova"/>
                <a:cs typeface="Proxima Nova"/>
                <a:sym typeface="Proxima Nova"/>
              </a:rPr>
              <a:t>Human Impact</a:t>
            </a:r>
            <a:endParaRPr sz="3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400"/>
          </a:p>
        </p:txBody>
      </p:sp>
      <p:pic>
        <p:nvPicPr>
          <p:cNvPr id="124" name="Google Shape;124;g345ef7ab840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45ef7ab840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45ef7ab840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45ef7ab840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45ef7ab840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113" y="957125"/>
            <a:ext cx="5739764" cy="5739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45ef7ab840_0_31"/>
          <p:cNvSpPr txBox="1"/>
          <p:nvPr/>
        </p:nvSpPr>
        <p:spPr>
          <a:xfrm>
            <a:off x="1450800" y="957125"/>
            <a:ext cx="929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Sandwich the Problem</a:t>
            </a:r>
            <a:endParaRPr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5ef7ab840_0_45"/>
          <p:cNvSpPr txBox="1"/>
          <p:nvPr>
            <p:ph idx="1" type="body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Proxima Nova"/>
                <a:ea typeface="Proxima Nova"/>
                <a:cs typeface="Proxima Nova"/>
                <a:sym typeface="Proxima Nova"/>
              </a:rPr>
              <a:t>We all want to meaningfully contribute to our communities, </a:t>
            </a:r>
            <a:r>
              <a:rPr b="1" lang="en-US" sz="3900">
                <a:latin typeface="Proxima Nova"/>
                <a:ea typeface="Proxima Nova"/>
                <a:cs typeface="Proxima Nova"/>
                <a:sym typeface="Proxima Nova"/>
              </a:rPr>
              <a:t>but the future of an essential program for adults with disabilities is uncertain</a:t>
            </a:r>
            <a:r>
              <a:rPr lang="en-US" sz="3900">
                <a:latin typeface="Proxima Nova"/>
                <a:ea typeface="Proxima Nova"/>
                <a:cs typeface="Proxima Nova"/>
                <a:sym typeface="Proxima Nova"/>
              </a:rPr>
              <a:t>. We can employ ready, willing adults if the VR program continues to be funded.</a:t>
            </a:r>
            <a:endParaRPr sz="3900"/>
          </a:p>
        </p:txBody>
      </p:sp>
      <p:pic>
        <p:nvPicPr>
          <p:cNvPr id="139" name="Google Shape;139;g345ef7ab840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45ef7ab840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45ef7ab840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2956" y="6044565"/>
            <a:ext cx="1785994" cy="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45ef7ab840_0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7920"/>
            <a:ext cx="15113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45ef7ab840_0_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2862" y="152400"/>
            <a:ext cx="544851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2025-01-10T13:17:31Z</dcterms:created>
  <dc:creator>Steve Wooderson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0x0101004576724543BE5646B3FE6E04F4AB84EF</vt:lpwstr>
  </property>
</Properties>
</file>