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0.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 id="2147483668" r:id="rId3"/>
    <p:sldMasterId id="2147483688" r:id="rId4"/>
    <p:sldMasterId id="2147483716" r:id="rId5"/>
    <p:sldMasterId id="2147483724" r:id="rId6"/>
    <p:sldMasterId id="2147483737" r:id="rId7"/>
    <p:sldMasterId id="2147483748" r:id="rId8"/>
    <p:sldMasterId id="2147483755" r:id="rId9"/>
    <p:sldMasterId id="2147483767" r:id="rId10"/>
    <p:sldMasterId id="2147483825" r:id="rId11"/>
  </p:sldMasterIdLst>
  <p:notesMasterIdLst>
    <p:notesMasterId r:id="rId52"/>
  </p:notesMasterIdLst>
  <p:sldIdLst>
    <p:sldId id="780"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7" r:id="rId32"/>
    <p:sldId id="278" r:id="rId33"/>
    <p:sldId id="279" r:id="rId34"/>
    <p:sldId id="280" r:id="rId35"/>
    <p:sldId id="281" r:id="rId36"/>
    <p:sldId id="282" r:id="rId37"/>
    <p:sldId id="283" r:id="rId38"/>
    <p:sldId id="291" r:id="rId39"/>
    <p:sldId id="774" r:id="rId40"/>
    <p:sldId id="775" r:id="rId41"/>
    <p:sldId id="776" r:id="rId42"/>
    <p:sldId id="777" r:id="rId43"/>
    <p:sldId id="778" r:id="rId44"/>
    <p:sldId id="779" r:id="rId45"/>
    <p:sldId id="284" r:id="rId46"/>
    <p:sldId id="285" r:id="rId47"/>
    <p:sldId id="286" r:id="rId48"/>
    <p:sldId id="287" r:id="rId49"/>
    <p:sldId id="288" r:id="rId50"/>
    <p:sldId id="289" r:id="rId51"/>
  </p:sldIdLst>
  <p:sldSz cx="12192000" cy="6858000"/>
  <p:notesSz cx="6858000" cy="9144000"/>
  <p:embeddedFontLst>
    <p:embeddedFont>
      <p:font typeface="Georgia" panose="02040502050405020303" pitchFamily="18" charset="0"/>
      <p:regular r:id="rId53"/>
      <p:bold r:id="rId54"/>
      <p:italic r:id="rId55"/>
      <p:boldItalic r:id="rId56"/>
    </p:embeddedFont>
    <p:embeddedFont>
      <p:font typeface="Gill Sans" panose="020B0604020202020204" charset="0"/>
      <p:regular r:id="rId57"/>
      <p:bold r:id="rId58"/>
    </p:embeddedFont>
    <p:embeddedFont>
      <p:font typeface="Helvetica" panose="020B0604020202020204" pitchFamily="34" charset="0"/>
      <p:regular r:id="rId59"/>
      <p:bold r:id="rId60"/>
      <p:italic r:id="rId61"/>
      <p:boldItalic r:id="rId62"/>
    </p:embeddedFont>
    <p:embeddedFont>
      <p:font typeface="Lato" panose="020F0502020204030203" pitchFamily="34" charset="0"/>
      <p:regular r:id="rId63"/>
      <p:bold r:id="rId64"/>
      <p:italic r:id="rId65"/>
      <p:boldItalic r:id="rId66"/>
    </p:embeddedFont>
    <p:embeddedFont>
      <p:font typeface="Nunito" panose="020F0502020204030204" pitchFamily="2"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
      <p:font typeface="Open Sans SemiBold" panose="020B0706030804020204" pitchFamily="34" charset="0"/>
      <p:regular r:id="rId75"/>
      <p:bold r:id="rId76"/>
      <p:italic r:id="rId77"/>
      <p:boldItalic r:id="rId78"/>
    </p:embeddedFont>
    <p:embeddedFont>
      <p:font typeface="Roboto Slab Black" pitchFamily="2" charset="0"/>
      <p:bold r:id="rId79"/>
    </p:embeddedFont>
    <p:embeddedFont>
      <p:font typeface="Titillium Web" panose="00000500000000000000" pitchFamily="2" charset="0"/>
      <p:regular r:id="rId80"/>
      <p:bold r:id="rId81"/>
      <p:italic r:id="rId82"/>
      <p:boldItalic r:id="rId83"/>
    </p:embeddedFont>
    <p:embeddedFont>
      <p:font typeface="Trebuchet MS" panose="020B0603020202020204" pitchFamily="3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8" roundtripDataSignature="AMtx7mgpHrJ9MKQ+rfUwFeMTCF78d2dh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897C5C-E7FE-4A45-998C-998E9F18C3ED}">
  <a:tblStyle styleId="{98897C5C-E7FE-4A45-998C-998E9F18C3ED}"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48"/>
  </p:normalViewPr>
  <p:slideViewPr>
    <p:cSldViewPr snapToGrid="0">
      <p:cViewPr varScale="1">
        <p:scale>
          <a:sx n="87" d="100"/>
          <a:sy n="87" d="100"/>
        </p:scale>
        <p:origin x="30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11.fntdata"/><Relationship Id="rId68" Type="http://schemas.openxmlformats.org/officeDocument/2006/relationships/font" Target="fonts/font16.fntdata"/><Relationship Id="rId84" Type="http://schemas.openxmlformats.org/officeDocument/2006/relationships/font" Target="fonts/font32.fntdata"/><Relationship Id="rId89" Type="http://schemas.openxmlformats.org/officeDocument/2006/relationships/presProps" Target="presProps.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font" Target="fonts/font27.fntdata"/><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font" Target="fonts/font20.fntdata"/><Relationship Id="rId80" Type="http://schemas.openxmlformats.org/officeDocument/2006/relationships/font" Target="fonts/font28.fntdata"/><Relationship Id="rId85" Type="http://schemas.openxmlformats.org/officeDocument/2006/relationships/font" Target="fonts/font33.fnt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font" Target="fonts/font31.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font" Target="fonts/font5.fntdata"/><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font" Target="fonts/font34.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font" Target="fonts/font3.fntdata"/><Relationship Id="rId76" Type="http://schemas.openxmlformats.org/officeDocument/2006/relationships/font" Target="fonts/font24.fntdata"/><Relationship Id="rId7" Type="http://schemas.openxmlformats.org/officeDocument/2006/relationships/slideMaster" Target="slideMasters/slideMaster7.xml"/><Relationship Id="rId71" Type="http://schemas.openxmlformats.org/officeDocument/2006/relationships/font" Target="fonts/font19.fntdata"/><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14.fntdata"/><Relationship Id="rId87" Type="http://schemas.openxmlformats.org/officeDocument/2006/relationships/font" Target="fonts/font35.fntdata"/><Relationship Id="rId61" Type="http://schemas.openxmlformats.org/officeDocument/2006/relationships/font" Target="fonts/font9.fntdata"/><Relationship Id="rId82" Type="http://schemas.openxmlformats.org/officeDocument/2006/relationships/font" Target="fonts/font30.fntdata"/><Relationship Id="rId1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thinkcollege.net/resource/vocational-rehabilitation/vocational-rehabilitation-resource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thinkcollege.net/about/connect-with-u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2f2d122bf27_1_7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g2f2d122bf27_1_7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2" name="Google Shape;1252;g2f2d122bf27_1_7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2f2d122bf27_3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8" name="Google Shape;1368;g2f2d122bf27_3_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9" name="Google Shape;1369;g2f2d122bf27_3_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2f2d122bf27_3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g2f2d122bf27_3_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VR services (per hour worked in a resulting job) cost $437 for people with ID who received PSE supports, compared to $454 for those with a high school diploma and $508 for those without a high school diploma. While providing higher education services to people with ID did have some up-front costs, those costs were paid for within 28 months due to these cost savings and the reduction in government benefits resulting from their employment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This kind of calculus is not needed when conducting research on students with other disabilities we only seem to ask if its worth it when someone has an intellectual disability.</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375" name="Google Shape;1375;g2f2d122bf27_3_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2f2d122bf27_3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0" name="Google Shape;1390;g2f2d122bf27_3_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1" name="Google Shape;1391;g2f2d122bf27_3_1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2f4d0fe068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2f4d0fe068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4" name="Google Shape;1414;g2f4d0fe068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2f4d0fe068e_2_92:notes"/>
          <p:cNvSpPr txBox="1">
            <a:spLocks noGrp="1"/>
          </p:cNvSpPr>
          <p:nvPr>
            <p:ph type="body" idx="1"/>
          </p:nvPr>
        </p:nvSpPr>
        <p:spPr>
          <a:xfrm>
            <a:off x="686723" y="4344257"/>
            <a:ext cx="5484561" cy="4113407"/>
          </a:xfrm>
          <a:prstGeom prst="rect">
            <a:avLst/>
          </a:prstGeom>
        </p:spPr>
        <p:txBody>
          <a:bodyPr spcFirstLastPara="1" wrap="square" lIns="88525" tIns="88525" rIns="88525" bIns="88525" anchor="t" anchorCtr="0">
            <a:noAutofit/>
          </a:bodyPr>
          <a:lstStyle/>
          <a:p>
            <a:pPr marL="0" lvl="0" indent="0" algn="l" rtl="0">
              <a:spcBef>
                <a:spcPts val="0"/>
              </a:spcBef>
              <a:spcAft>
                <a:spcPts val="0"/>
              </a:spcAft>
              <a:buNone/>
            </a:pPr>
            <a:endParaRPr/>
          </a:p>
        </p:txBody>
      </p:sp>
      <p:sp>
        <p:nvSpPr>
          <p:cNvPr id="1420" name="Google Shape;1420;g2f4d0fe068e_2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2f4d0fe068e_2_99:notes"/>
          <p:cNvSpPr txBox="1">
            <a:spLocks noGrp="1"/>
          </p:cNvSpPr>
          <p:nvPr>
            <p:ph type="body" idx="1"/>
          </p:nvPr>
        </p:nvSpPr>
        <p:spPr>
          <a:xfrm>
            <a:off x="686723" y="4344257"/>
            <a:ext cx="5484561" cy="4113407"/>
          </a:xfrm>
          <a:prstGeom prst="rect">
            <a:avLst/>
          </a:prstGeom>
        </p:spPr>
        <p:txBody>
          <a:bodyPr spcFirstLastPara="1" wrap="square" lIns="88525" tIns="88525" rIns="88525" bIns="88525" anchor="t" anchorCtr="0">
            <a:noAutofit/>
          </a:bodyPr>
          <a:lstStyle/>
          <a:p>
            <a:pPr marL="0" lvl="0" indent="0" algn="l" rtl="0">
              <a:spcBef>
                <a:spcPts val="0"/>
              </a:spcBef>
              <a:spcAft>
                <a:spcPts val="0"/>
              </a:spcAft>
              <a:buNone/>
            </a:pPr>
            <a:endParaRPr/>
          </a:p>
        </p:txBody>
      </p:sp>
      <p:sp>
        <p:nvSpPr>
          <p:cNvPr id="1427" name="Google Shape;1427;g2f4d0fe068e_2_99:notes"/>
          <p:cNvSpPr>
            <a:spLocks noGrp="1" noRot="1" noChangeAspect="1"/>
          </p:cNvSpPr>
          <p:nvPr>
            <p:ph type="sldImg" idx="2"/>
          </p:nvPr>
        </p:nvSpPr>
        <p:spPr>
          <a:xfrm>
            <a:off x="408251" y="686496"/>
            <a:ext cx="6041498" cy="3427841"/>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2f4d0fe068e_2_109:notes"/>
          <p:cNvSpPr txBox="1">
            <a:spLocks noGrp="1"/>
          </p:cNvSpPr>
          <p:nvPr>
            <p:ph type="body" idx="1"/>
          </p:nvPr>
        </p:nvSpPr>
        <p:spPr>
          <a:xfrm>
            <a:off x="686723" y="4344257"/>
            <a:ext cx="5484561" cy="4113407"/>
          </a:xfrm>
          <a:prstGeom prst="rect">
            <a:avLst/>
          </a:prstGeom>
        </p:spPr>
        <p:txBody>
          <a:bodyPr spcFirstLastPara="1" wrap="square" lIns="88525" tIns="88525" rIns="88525" bIns="88525" anchor="t" anchorCtr="0">
            <a:noAutofit/>
          </a:bodyPr>
          <a:lstStyle/>
          <a:p>
            <a:pPr marL="0" lvl="0" indent="0" algn="l" rtl="0">
              <a:spcBef>
                <a:spcPts val="0"/>
              </a:spcBef>
              <a:spcAft>
                <a:spcPts val="0"/>
              </a:spcAft>
              <a:buNone/>
            </a:pPr>
            <a:endParaRPr/>
          </a:p>
        </p:txBody>
      </p:sp>
      <p:sp>
        <p:nvSpPr>
          <p:cNvPr id="1438" name="Google Shape;1438;g2f4d0fe068e_2_109:notes"/>
          <p:cNvSpPr>
            <a:spLocks noGrp="1" noRot="1" noChangeAspect="1"/>
          </p:cNvSpPr>
          <p:nvPr>
            <p:ph type="sldImg" idx="2"/>
          </p:nvPr>
        </p:nvSpPr>
        <p:spPr>
          <a:xfrm>
            <a:off x="408251" y="686496"/>
            <a:ext cx="6041498" cy="3427841"/>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2f4d0fe068e_2_126:notes"/>
          <p:cNvSpPr txBox="1">
            <a:spLocks noGrp="1"/>
          </p:cNvSpPr>
          <p:nvPr>
            <p:ph type="body" idx="1"/>
          </p:nvPr>
        </p:nvSpPr>
        <p:spPr>
          <a:xfrm>
            <a:off x="686723" y="4344257"/>
            <a:ext cx="5484561" cy="4113407"/>
          </a:xfrm>
          <a:prstGeom prst="rect">
            <a:avLst/>
          </a:prstGeom>
        </p:spPr>
        <p:txBody>
          <a:bodyPr spcFirstLastPara="1" wrap="square" lIns="88525" tIns="88525" rIns="88525" bIns="88525" anchor="t" anchorCtr="0">
            <a:noAutofit/>
          </a:bodyPr>
          <a:lstStyle/>
          <a:p>
            <a:pPr marL="0" lvl="0" indent="0" algn="l" rtl="0">
              <a:spcBef>
                <a:spcPts val="0"/>
              </a:spcBef>
              <a:spcAft>
                <a:spcPts val="0"/>
              </a:spcAft>
              <a:buNone/>
            </a:pPr>
            <a:endParaRPr/>
          </a:p>
        </p:txBody>
      </p:sp>
      <p:sp>
        <p:nvSpPr>
          <p:cNvPr id="1456" name="Google Shape;1456;g2f4d0fe068e_2_126:notes"/>
          <p:cNvSpPr>
            <a:spLocks noGrp="1" noRot="1" noChangeAspect="1"/>
          </p:cNvSpPr>
          <p:nvPr>
            <p:ph type="sldImg" idx="2"/>
          </p:nvPr>
        </p:nvSpPr>
        <p:spPr>
          <a:xfrm>
            <a:off x="408251" y="686496"/>
            <a:ext cx="6041498" cy="3427841"/>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2f4d0fe068e_2_135:notes"/>
          <p:cNvSpPr>
            <a:spLocks noGrp="1" noRot="1" noChangeAspect="1"/>
          </p:cNvSpPr>
          <p:nvPr>
            <p:ph type="sldImg" idx="2"/>
          </p:nvPr>
        </p:nvSpPr>
        <p:spPr>
          <a:xfrm>
            <a:off x="408251" y="686496"/>
            <a:ext cx="6041498" cy="3427841"/>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66" name="Google Shape;1466;g2f4d0fe068e_2_135:notes"/>
          <p:cNvSpPr txBox="1">
            <a:spLocks noGrp="1"/>
          </p:cNvSpPr>
          <p:nvPr>
            <p:ph type="body" idx="1"/>
          </p:nvPr>
        </p:nvSpPr>
        <p:spPr>
          <a:xfrm>
            <a:off x="686723" y="4344257"/>
            <a:ext cx="5484561" cy="4113407"/>
          </a:xfrm>
          <a:prstGeom prst="rect">
            <a:avLst/>
          </a:prstGeom>
          <a:noFill/>
          <a:ln>
            <a:noFill/>
          </a:ln>
        </p:spPr>
        <p:txBody>
          <a:bodyPr spcFirstLastPara="1" wrap="square" lIns="91175" tIns="45575" rIns="91175" bIns="45575" anchor="t" anchorCtr="0">
            <a:noAutofit/>
          </a:bodyPr>
          <a:lstStyle/>
          <a:p>
            <a:pPr marL="0" lvl="0" indent="0" algn="l" rtl="0">
              <a:spcBef>
                <a:spcPts val="0"/>
              </a:spcBef>
              <a:spcAft>
                <a:spcPts val="0"/>
              </a:spcAft>
              <a:buNone/>
            </a:pPr>
            <a:endParaRPr sz="1400"/>
          </a:p>
        </p:txBody>
      </p:sp>
      <p:sp>
        <p:nvSpPr>
          <p:cNvPr id="1467" name="Google Shape;1467;g2f4d0fe068e_2_135:notes"/>
          <p:cNvSpPr txBox="1">
            <a:spLocks noGrp="1"/>
          </p:cNvSpPr>
          <p:nvPr>
            <p:ph type="ftr" idx="11"/>
          </p:nvPr>
        </p:nvSpPr>
        <p:spPr>
          <a:xfrm>
            <a:off x="0" y="8535126"/>
            <a:ext cx="6476319" cy="607327"/>
          </a:xfrm>
          <a:prstGeom prst="rect">
            <a:avLst/>
          </a:prstGeom>
          <a:noFill/>
          <a:ln>
            <a:noFill/>
          </a:ln>
        </p:spPr>
        <p:txBody>
          <a:bodyPr spcFirstLastPara="1" wrap="square" lIns="91175" tIns="45575" rIns="91175" bIns="45575" anchor="b" anchorCtr="0">
            <a:noAutofit/>
          </a:bodyPr>
          <a:lstStyle/>
          <a:p>
            <a:pPr marL="0" lvl="0" indent="0" algn="l" rtl="0">
              <a:spcBef>
                <a:spcPts val="0"/>
              </a:spcBef>
              <a:spcAft>
                <a:spcPts val="0"/>
              </a:spcAft>
              <a:buNone/>
            </a:pPr>
            <a:r>
              <a:rPr lang="en-US" sz="1400"/>
              <a:t>SOTA 2023</a:t>
            </a:r>
            <a:endParaRPr sz="1400"/>
          </a:p>
        </p:txBody>
      </p:sp>
      <p:sp>
        <p:nvSpPr>
          <p:cNvPr id="1468" name="Google Shape;1468;g2f4d0fe068e_2_135:notes"/>
          <p:cNvSpPr txBox="1">
            <a:spLocks noGrp="1"/>
          </p:cNvSpPr>
          <p:nvPr>
            <p:ph type="sldNum" idx="12"/>
          </p:nvPr>
        </p:nvSpPr>
        <p:spPr>
          <a:xfrm>
            <a:off x="6247923" y="8685411"/>
            <a:ext cx="608545" cy="457045"/>
          </a:xfrm>
          <a:prstGeom prst="rect">
            <a:avLst/>
          </a:prstGeom>
          <a:noFill/>
          <a:ln>
            <a:noFill/>
          </a:ln>
        </p:spPr>
        <p:txBody>
          <a:bodyPr spcFirstLastPara="1" wrap="square" lIns="91175" tIns="45575" rIns="91175" bIns="45575" anchor="b" anchorCtr="0">
            <a:noAutofit/>
          </a:bodyPr>
          <a:lstStyle/>
          <a:p>
            <a:pPr marL="0" lvl="0" indent="0" algn="r" rtl="0">
              <a:spcBef>
                <a:spcPts val="0"/>
              </a:spcBef>
              <a:spcAft>
                <a:spcPts val="0"/>
              </a:spcAft>
              <a:buNone/>
            </a:pPr>
            <a:fld id="{00000000-1234-1234-1234-123412341234}" type="slidenum">
              <a:rPr lang="en-US" sz="1400"/>
              <a:t>19</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2f4d0fe068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9" name="Google Shape;1489;g2f4d0fe068e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0" name="Google Shape;1490;g2f4d0fe068e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2f2d122bf27_1_29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9" name="Google Shape;1269;g2f2d122bf27_1_296: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28019f6c861_2_3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28019f6c861_2_31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28019f6c861_2_5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9" name="Google Shape;1509;g28019f6c861_2_5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Darby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28019f6c861_2_10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7" name="Google Shape;1517;g28019f6c861_2_10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Darby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28019f6c861_2_15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8" name="Google Shape;1528;g28019f6c861_2_15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28019f6c861_2_2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28019f6c861_2_21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28019f6c861_2_5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4" name="Google Shape;1544;g28019f6c861_2_52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28019f6c861_2_5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28019f6c861_2_52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Darby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Helvetica" pitchFamily="2" charset="0"/>
              </a:rPr>
              <a:t>TPSID’s are specifically mentioned in the Transition Guide</a:t>
            </a:r>
            <a:endParaRPr lang="en-US" dirty="0"/>
          </a:p>
        </p:txBody>
      </p:sp>
      <p:sp>
        <p:nvSpPr>
          <p:cNvPr id="4" name="Slide Number Placeholder 3"/>
          <p:cNvSpPr>
            <a:spLocks noGrp="1"/>
          </p:cNvSpPr>
          <p:nvPr>
            <p:ph type="sldNum" sz="quarter" idx="5"/>
          </p:nvPr>
        </p:nvSpPr>
        <p:spPr/>
        <p:txBody>
          <a:bodyPr/>
          <a:lstStyle/>
          <a:p>
            <a:fld id="{90A9FAC2-1739-4437-B39A-F073F7A7CD1F}" type="slidenum">
              <a:rPr lang="en-US" smtClean="0"/>
              <a:t>30</a:t>
            </a:fld>
            <a:endParaRPr lang="en-US"/>
          </a:p>
        </p:txBody>
      </p:sp>
    </p:spTree>
    <p:extLst>
      <p:ext uri="{BB962C8B-B14F-4D97-AF65-F5344CB8AC3E}">
        <p14:creationId xmlns:p14="http://schemas.microsoft.com/office/powerpoint/2010/main" val="748977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AD1F9-39E1-9A25-E4AA-FA129ECDBC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84030-12F2-C957-002F-994774E98A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3288B-3683-8184-AABC-5852DB323F22}"/>
              </a:ext>
            </a:extLst>
          </p:cNvPr>
          <p:cNvSpPr>
            <a:spLocks noGrp="1"/>
          </p:cNvSpPr>
          <p:nvPr>
            <p:ph type="body" idx="1"/>
          </p:nvPr>
        </p:nvSpPr>
        <p:spPr/>
        <p:txBody>
          <a:bodyPr/>
          <a:lstStyle/>
          <a:p>
            <a:r>
              <a:rPr lang="en-US" dirty="0">
                <a:solidFill>
                  <a:srgbClr val="000000"/>
                </a:solidFill>
                <a:latin typeface="Helvetica" pitchFamily="2" charset="0"/>
              </a:rPr>
              <a:t>TPSID’s are specifically mentioned in the Transition Guide</a:t>
            </a:r>
            <a:endParaRPr lang="en-US" dirty="0"/>
          </a:p>
        </p:txBody>
      </p:sp>
      <p:sp>
        <p:nvSpPr>
          <p:cNvPr id="4" name="Slide Number Placeholder 3">
            <a:extLst>
              <a:ext uri="{FF2B5EF4-FFF2-40B4-BE49-F238E27FC236}">
                <a16:creationId xmlns:a16="http://schemas.microsoft.com/office/drawing/2014/main" id="{4710F989-6451-8B04-EAAB-4F68475B2C6C}"/>
              </a:ext>
            </a:extLst>
          </p:cNvPr>
          <p:cNvSpPr>
            <a:spLocks noGrp="1"/>
          </p:cNvSpPr>
          <p:nvPr>
            <p:ph type="sldNum" sz="quarter" idx="5"/>
          </p:nvPr>
        </p:nvSpPr>
        <p:spPr/>
        <p:txBody>
          <a:bodyPr/>
          <a:lstStyle/>
          <a:p>
            <a:fld id="{90A9FAC2-1739-4437-B39A-F073F7A7CD1F}" type="slidenum">
              <a:rPr lang="en-US" smtClean="0"/>
              <a:t>31</a:t>
            </a:fld>
            <a:endParaRPr lang="en-US"/>
          </a:p>
        </p:txBody>
      </p:sp>
    </p:spTree>
    <p:extLst>
      <p:ext uri="{BB962C8B-B14F-4D97-AF65-F5344CB8AC3E}">
        <p14:creationId xmlns:p14="http://schemas.microsoft.com/office/powerpoint/2010/main" val="1584160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2f2d122bf27_8_4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8" name="Google Shape;1558;g2f2d122bf27_8_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9" name="Google Shape;1559;g2f2d122bf27_8_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2f2d122bf27_5_292:notes"/>
          <p:cNvSpPr txBox="1">
            <a:spLocks noGrp="1"/>
          </p:cNvSpPr>
          <p:nvPr>
            <p:ph type="body" idx="1"/>
          </p:nvPr>
        </p:nvSpPr>
        <p:spPr>
          <a:xfrm>
            <a:off x="914400" y="3251200"/>
            <a:ext cx="7315200" cy="308133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4" name="Google Shape;1274;g2f2d122bf27_5_29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2f2d122bf27_8_5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g2f2d122bf27_8_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7" name="Google Shape;1567;g2f2d122bf27_8_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2f2d122bf27_8_6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4" name="Google Shape;1574;g2f2d122bf27_8_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5" name="Google Shape;1575;g2f2d122bf27_8_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2f2d122bf27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2f2d122bf27_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3" name="Google Shape;1583;g2f2d122bf27_6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2f2d122bf27_6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0" name="Google Shape;1590;g2f2d122bf27_6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https://thinkcollege.net/resource/vocational-rehabilitation/vocational-rehabilitation-resources</a:t>
            </a:r>
            <a:endParaRPr/>
          </a:p>
        </p:txBody>
      </p:sp>
      <p:sp>
        <p:nvSpPr>
          <p:cNvPr id="1591" name="Google Shape;1591;g2f2d122bf27_6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2f2d122bf27_8_14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Arial"/>
              <a:ea typeface="Arial"/>
              <a:cs typeface="Arial"/>
              <a:sym typeface="Arial"/>
            </a:endParaRPr>
          </a:p>
        </p:txBody>
      </p:sp>
      <p:sp>
        <p:nvSpPr>
          <p:cNvPr id="1597" name="Google Shape;1597;g2f2d122bf27_8_14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14.08.2024</a:t>
            </a:r>
            <a:endParaRPr sz="1200" b="0" i="0" u="none" strike="noStrike" cap="none">
              <a:solidFill>
                <a:srgbClr val="000000"/>
              </a:solidFill>
              <a:latin typeface="Arial"/>
              <a:ea typeface="Arial"/>
              <a:cs typeface="Arial"/>
              <a:sym typeface="Arial"/>
            </a:endParaRPr>
          </a:p>
        </p:txBody>
      </p:sp>
      <p:sp>
        <p:nvSpPr>
          <p:cNvPr id="1598" name="Google Shape;1598;g2f2d122bf27_8_14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9" name="Google Shape;1599;g2f2d122bf27_8_14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https://thinkcollege.net/about/connect-with-us</a:t>
            </a:r>
            <a:endParaRPr/>
          </a:p>
        </p:txBody>
      </p:sp>
      <p:sp>
        <p:nvSpPr>
          <p:cNvPr id="1600" name="Google Shape;1600;g2f2d122bf27_8_14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Arial"/>
              <a:ea typeface="Arial"/>
              <a:cs typeface="Arial"/>
              <a:sym typeface="Arial"/>
            </a:endParaRPr>
          </a:p>
        </p:txBody>
      </p:sp>
      <p:sp>
        <p:nvSpPr>
          <p:cNvPr id="1601" name="Google Shape;1601;g2f2d122bf27_8_14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2f2d122bf27_1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g2f2d122bf27_1_4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4" name="Google Shape;1284;g2f2d122bf27_1_4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1" name="Google Shape;129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Intro to the TPSID portion of the slides</a:t>
            </a:r>
            <a:endParaRPr/>
          </a:p>
        </p:txBody>
      </p:sp>
      <p:sp>
        <p:nvSpPr>
          <p:cNvPr id="1292" name="Google Shape;129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2f2d122bf27_5_33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g2f2d122bf27_5_33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t>Meg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This is of about 320 programs in the United States. </a:t>
            </a:r>
            <a:endParaRPr/>
          </a:p>
        </p:txBody>
      </p:sp>
      <p:sp>
        <p:nvSpPr>
          <p:cNvPr id="1300" name="Google Shape;1300;g2f2d122bf27_5_33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2f2d122bf27_5_34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7" name="Google Shape;1307;g2f2d122bf27_5_34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sz="1800"/>
              <a:t>Meg</a:t>
            </a:r>
            <a:endParaRPr/>
          </a:p>
          <a:p>
            <a:pPr marL="0" lvl="0" indent="0" algn="l" rtl="0">
              <a:lnSpc>
                <a:spcPct val="100000"/>
              </a:lnSpc>
              <a:spcBef>
                <a:spcPts val="0"/>
              </a:spcBef>
              <a:spcAft>
                <a:spcPts val="0"/>
              </a:spcAft>
              <a:buSzPts val="1100"/>
              <a:buNone/>
            </a:pPr>
            <a:endParaRPr sz="1800"/>
          </a:p>
          <a:p>
            <a:pPr marL="0" lvl="0" indent="0" algn="l" rtl="0">
              <a:lnSpc>
                <a:spcPct val="100000"/>
              </a:lnSpc>
              <a:spcBef>
                <a:spcPts val="0"/>
              </a:spcBef>
              <a:spcAft>
                <a:spcPts val="0"/>
              </a:spcAft>
              <a:buSzPts val="1100"/>
              <a:buNone/>
            </a:pPr>
            <a:r>
              <a:rPr lang="en-US" sz="1800"/>
              <a:t>Paid Jobs (paid employment only, not WBL): 3,675 (I used 8/1/22 as the start date cut off, but this could potentially include jobs inputted as part of 22-23 data collection. </a:t>
            </a:r>
            <a:endParaRPr/>
          </a:p>
          <a:p>
            <a:pPr marL="0" lvl="0" indent="0" algn="l" rtl="0">
              <a:lnSpc>
                <a:spcPct val="100000"/>
              </a:lnSpc>
              <a:spcBef>
                <a:spcPts val="0"/>
              </a:spcBef>
              <a:spcAft>
                <a:spcPts val="0"/>
              </a:spcAft>
              <a:buSzPts val="1100"/>
              <a:buNone/>
            </a:pPr>
            <a:r>
              <a:rPr lang="en-US" sz="1800"/>
              <a:t>https://franksmith2.quickbase.com/db/bf5rr57hy?a=q&amp;qid=257</a:t>
            </a:r>
            <a:endParaRPr/>
          </a:p>
          <a:p>
            <a:pPr marL="0" lvl="0" indent="0" algn="l" rtl="0">
              <a:lnSpc>
                <a:spcPct val="100000"/>
              </a:lnSpc>
              <a:spcBef>
                <a:spcPts val="0"/>
              </a:spcBef>
              <a:spcAft>
                <a:spcPts val="0"/>
              </a:spcAft>
              <a:buSzPts val="1100"/>
              <a:buNone/>
            </a:pPr>
            <a:endParaRPr sz="1800"/>
          </a:p>
          <a:p>
            <a:pPr marL="0" lvl="0" indent="0" algn="l" rtl="0">
              <a:lnSpc>
                <a:spcPct val="100000"/>
              </a:lnSpc>
              <a:spcBef>
                <a:spcPts val="0"/>
              </a:spcBef>
              <a:spcAft>
                <a:spcPts val="0"/>
              </a:spcAft>
              <a:buSzPts val="1100"/>
              <a:buNone/>
            </a:pPr>
            <a:r>
              <a:rPr lang="en-US" sz="1800"/>
              <a:t>Course Enrollments: 59,727</a:t>
            </a:r>
            <a:endParaRPr/>
          </a:p>
          <a:p>
            <a:pPr marL="0" lvl="0" indent="0" algn="l" rtl="0">
              <a:lnSpc>
                <a:spcPct val="100000"/>
              </a:lnSpc>
              <a:spcBef>
                <a:spcPts val="0"/>
              </a:spcBef>
              <a:spcAft>
                <a:spcPts val="0"/>
              </a:spcAft>
              <a:buSzPts val="1100"/>
              <a:buNone/>
            </a:pPr>
            <a:r>
              <a:rPr lang="en-US" sz="1800"/>
              <a:t>https://franksmith2.quickbase.com/db/bf62xex4j?a=q&amp;qid=189</a:t>
            </a:r>
            <a:endParaRPr/>
          </a:p>
          <a:p>
            <a:pPr marL="0" lvl="0" indent="0" algn="l" rtl="0">
              <a:lnSpc>
                <a:spcPct val="100000"/>
              </a:lnSpc>
              <a:spcBef>
                <a:spcPts val="0"/>
              </a:spcBef>
              <a:spcAft>
                <a:spcPts val="0"/>
              </a:spcAft>
              <a:buSzPts val="1100"/>
              <a:buNone/>
            </a:pPr>
            <a:endParaRPr sz="1800"/>
          </a:p>
          <a:p>
            <a:pPr marL="0" lvl="0" indent="0" algn="l" rtl="0">
              <a:lnSpc>
                <a:spcPct val="100000"/>
              </a:lnSpc>
              <a:spcBef>
                <a:spcPts val="0"/>
              </a:spcBef>
              <a:spcAft>
                <a:spcPts val="0"/>
              </a:spcAft>
              <a:buSzPts val="1100"/>
              <a:buNone/>
            </a:pPr>
            <a:r>
              <a:rPr lang="en-US" sz="1800"/>
              <a:t>Inclusive Course Enrollments: 26,597</a:t>
            </a:r>
            <a:endParaRPr/>
          </a:p>
          <a:p>
            <a:pPr marL="0" lvl="0" indent="0" algn="l" rtl="0">
              <a:lnSpc>
                <a:spcPct val="100000"/>
              </a:lnSpc>
              <a:spcBef>
                <a:spcPts val="0"/>
              </a:spcBef>
              <a:spcAft>
                <a:spcPts val="0"/>
              </a:spcAft>
              <a:buSzPts val="1100"/>
              <a:buNone/>
            </a:pPr>
            <a:endParaRPr sz="1800"/>
          </a:p>
          <a:p>
            <a:pPr marL="0" lvl="0" indent="0" algn="l" rtl="0">
              <a:lnSpc>
                <a:spcPct val="100000"/>
              </a:lnSpc>
              <a:spcBef>
                <a:spcPts val="0"/>
              </a:spcBef>
              <a:spcAft>
                <a:spcPts val="0"/>
              </a:spcAft>
              <a:buSzPts val="1100"/>
              <a:buNone/>
            </a:pPr>
            <a:r>
              <a:rPr lang="en-US" sz="1800"/>
              <a:t>Completion + Credential, this report didn’t cut it: https://franksmith2.quickbase.com/db/bf5rvsg65?a=q&amp;qid=449</a:t>
            </a:r>
            <a:endParaRPr/>
          </a:p>
          <a:p>
            <a:pPr marL="0" lvl="0" indent="0" algn="l" rtl="0">
              <a:lnSpc>
                <a:spcPct val="100000"/>
              </a:lnSpc>
              <a:spcBef>
                <a:spcPts val="0"/>
              </a:spcBef>
              <a:spcAft>
                <a:spcPts val="0"/>
              </a:spcAft>
              <a:buSzPts val="1100"/>
              <a:buNone/>
            </a:pPr>
            <a:r>
              <a:rPr lang="en-US" sz="1800"/>
              <a:t>Took 1962 + 58 (20-21 AR) + 114 (21-22) for 2,134</a:t>
            </a:r>
            <a:endParaRPr/>
          </a:p>
          <a:p>
            <a:pPr marL="0" lvl="0" indent="0" algn="l" rtl="0">
              <a:lnSpc>
                <a:spcPct val="100000"/>
              </a:lnSpc>
              <a:spcBef>
                <a:spcPts val="0"/>
              </a:spcBef>
              <a:spcAft>
                <a:spcPts val="0"/>
              </a:spcAft>
              <a:buSzPts val="1100"/>
              <a:buNone/>
            </a:pPr>
            <a:endParaRPr/>
          </a:p>
        </p:txBody>
      </p:sp>
      <p:sp>
        <p:nvSpPr>
          <p:cNvPr id="1308" name="Google Shape;1308;g2f2d122bf27_5_34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2f2d122bf27_5_35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g2f2d122bf27_5_35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t>Caitlyn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It may be misleading to use ”n = 402” here, it sounds like we have 402 employed, nor 402 total.</a:t>
            </a:r>
            <a:endParaRPr/>
          </a:p>
          <a:p>
            <a:pPr marL="0" lvl="0" indent="0" algn="l" rtl="0">
              <a:lnSpc>
                <a:spcPct val="100000"/>
              </a:lnSpc>
              <a:spcBef>
                <a:spcPts val="0"/>
              </a:spcBef>
              <a:spcAft>
                <a:spcPts val="0"/>
              </a:spcAft>
              <a:buSzPts val="1100"/>
              <a:buNone/>
            </a:pPr>
            <a:endParaRPr/>
          </a:p>
        </p:txBody>
      </p:sp>
      <p:sp>
        <p:nvSpPr>
          <p:cNvPr id="1324" name="Google Shape;1324;g2f2d122bf27_5_35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2f299dffb9c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2f299dffb9c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2" name="Google Shape;1362;g2f299dffb9c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4" name="Google Shape;24;p35" descr="A screenshot of a video game&#10;&#10;Description automatically generated with low confidence"/>
          <p:cNvPicPr preferRelativeResize="0"/>
          <p:nvPr/>
        </p:nvPicPr>
        <p:blipFill rotWithShape="1">
          <a:blip r:embed="rId2">
            <a:alphaModFix/>
          </a:blip>
          <a:srcRect/>
          <a:stretch/>
        </p:blipFill>
        <p:spPr>
          <a:xfrm>
            <a:off x="3824816" y="6204101"/>
            <a:ext cx="4542367" cy="566851"/>
          </a:xfrm>
          <a:prstGeom prst="rect">
            <a:avLst/>
          </a:prstGeom>
          <a:noFill/>
          <a:ln>
            <a:noFill/>
          </a:ln>
        </p:spPr>
      </p:pic>
      <p:sp>
        <p:nvSpPr>
          <p:cNvPr id="25" name="Google Shape;25;p35"/>
          <p:cNvSpPr/>
          <p:nvPr/>
        </p:nvSpPr>
        <p:spPr>
          <a:xfrm>
            <a:off x="0" y="46038"/>
            <a:ext cx="12192000" cy="139701"/>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sp>
        <p:nvSpPr>
          <p:cNvPr id="77" name="Google Shape;77;g2f2d122bf27_1_21"/>
          <p:cNvSpPr txBox="1">
            <a:spLocks noGrp="1"/>
          </p:cNvSpPr>
          <p:nvPr>
            <p:ph type="title"/>
          </p:nvPr>
        </p:nvSpPr>
        <p:spPr>
          <a:xfrm>
            <a:off x="481542" y="2937933"/>
            <a:ext cx="5181600" cy="908050"/>
          </a:xfrm>
          <a:prstGeom prst="rect">
            <a:avLst/>
          </a:prstGeom>
          <a:noFill/>
          <a:ln>
            <a:noFill/>
          </a:ln>
        </p:spPr>
        <p:txBody>
          <a:bodyPr spcFirstLastPara="1" wrap="square" lIns="60950" tIns="30475" rIns="60950" bIns="30475" anchor="t" anchorCtr="0">
            <a:normAutofit/>
          </a:bodyPr>
          <a:lstStyle>
            <a:lvl1pPr lvl="0" algn="l">
              <a:spcBef>
                <a:spcPts val="0"/>
              </a:spcBef>
              <a:spcAft>
                <a:spcPts val="0"/>
              </a:spcAft>
              <a:buClr>
                <a:schemeClr val="dk1"/>
              </a:buClr>
              <a:buSzPts val="2700"/>
              <a:buFont typeface="Arial"/>
              <a:buNone/>
              <a:defRPr sz="2700" b="1" cap="none"/>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78" name="Google Shape;78;g2f2d122bf27_1_21"/>
          <p:cNvSpPr txBox="1">
            <a:spLocks noGrp="1"/>
          </p:cNvSpPr>
          <p:nvPr>
            <p:ph type="body" idx="1"/>
          </p:nvPr>
        </p:nvSpPr>
        <p:spPr>
          <a:xfrm>
            <a:off x="481542" y="1937809"/>
            <a:ext cx="5181600" cy="1000125"/>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rgbClr val="888888"/>
              </a:buClr>
              <a:buSzPts val="1300"/>
              <a:buNone/>
              <a:defRPr sz="1300">
                <a:solidFill>
                  <a:srgbClr val="888888"/>
                </a:solidFill>
              </a:defRPr>
            </a:lvl1pPr>
            <a:lvl2pPr marL="914400" lvl="1" indent="-228600" algn="l">
              <a:spcBef>
                <a:spcPts val="200"/>
              </a:spcBef>
              <a:spcAft>
                <a:spcPts val="0"/>
              </a:spcAft>
              <a:buClr>
                <a:srgbClr val="888888"/>
              </a:buClr>
              <a:buSzPts val="1200"/>
              <a:buNone/>
              <a:defRPr sz="1200">
                <a:solidFill>
                  <a:srgbClr val="888888"/>
                </a:solidFill>
              </a:defRPr>
            </a:lvl2pPr>
            <a:lvl3pPr marL="1371600" lvl="2" indent="-228600" algn="l">
              <a:spcBef>
                <a:spcPts val="200"/>
              </a:spcBef>
              <a:spcAft>
                <a:spcPts val="0"/>
              </a:spcAft>
              <a:buClr>
                <a:srgbClr val="888888"/>
              </a:buClr>
              <a:buSzPts val="1100"/>
              <a:buNone/>
              <a:defRPr sz="1100">
                <a:solidFill>
                  <a:srgbClr val="888888"/>
                </a:solidFill>
              </a:defRPr>
            </a:lvl3pPr>
            <a:lvl4pPr marL="1828800" lvl="3" indent="-228600" algn="l">
              <a:spcBef>
                <a:spcPts val="200"/>
              </a:spcBef>
              <a:spcAft>
                <a:spcPts val="0"/>
              </a:spcAft>
              <a:buClr>
                <a:srgbClr val="888888"/>
              </a:buClr>
              <a:buSzPts val="900"/>
              <a:buNone/>
              <a:defRPr sz="900">
                <a:solidFill>
                  <a:srgbClr val="888888"/>
                </a:solidFill>
              </a:defRPr>
            </a:lvl4pPr>
            <a:lvl5pPr marL="2286000" lvl="4" indent="-228600" algn="l">
              <a:spcBef>
                <a:spcPts val="200"/>
              </a:spcBef>
              <a:spcAft>
                <a:spcPts val="0"/>
              </a:spcAft>
              <a:buClr>
                <a:srgbClr val="888888"/>
              </a:buClr>
              <a:buSzPts val="900"/>
              <a:buNone/>
              <a:defRPr sz="900">
                <a:solidFill>
                  <a:srgbClr val="888888"/>
                </a:solidFill>
              </a:defRPr>
            </a:lvl5pPr>
            <a:lvl6pPr marL="2743200" lvl="5" indent="-228600" algn="l">
              <a:spcBef>
                <a:spcPts val="200"/>
              </a:spcBef>
              <a:spcAft>
                <a:spcPts val="0"/>
              </a:spcAft>
              <a:buClr>
                <a:srgbClr val="888888"/>
              </a:buClr>
              <a:buSzPts val="900"/>
              <a:buNone/>
              <a:defRPr sz="900">
                <a:solidFill>
                  <a:srgbClr val="888888"/>
                </a:solidFill>
              </a:defRPr>
            </a:lvl6pPr>
            <a:lvl7pPr marL="3200400" lvl="6" indent="-228600" algn="l">
              <a:spcBef>
                <a:spcPts val="200"/>
              </a:spcBef>
              <a:spcAft>
                <a:spcPts val="0"/>
              </a:spcAft>
              <a:buClr>
                <a:srgbClr val="888888"/>
              </a:buClr>
              <a:buSzPts val="900"/>
              <a:buNone/>
              <a:defRPr sz="900">
                <a:solidFill>
                  <a:srgbClr val="888888"/>
                </a:solidFill>
              </a:defRPr>
            </a:lvl7pPr>
            <a:lvl8pPr marL="3657600" lvl="7" indent="-228600" algn="l">
              <a:spcBef>
                <a:spcPts val="200"/>
              </a:spcBef>
              <a:spcAft>
                <a:spcPts val="0"/>
              </a:spcAft>
              <a:buClr>
                <a:srgbClr val="888888"/>
              </a:buClr>
              <a:buSzPts val="900"/>
              <a:buNone/>
              <a:defRPr sz="900">
                <a:solidFill>
                  <a:srgbClr val="888888"/>
                </a:solidFill>
              </a:defRPr>
            </a:lvl8pPr>
            <a:lvl9pPr marL="4114800" lvl="8" indent="-228600" algn="l">
              <a:spcBef>
                <a:spcPts val="200"/>
              </a:spcBef>
              <a:spcAft>
                <a:spcPts val="0"/>
              </a:spcAft>
              <a:buClr>
                <a:srgbClr val="888888"/>
              </a:buClr>
              <a:buSzPts val="900"/>
              <a:buNone/>
              <a:defRPr sz="900">
                <a:solidFill>
                  <a:srgbClr val="888888"/>
                </a:solidFill>
              </a:defRPr>
            </a:lvl9pPr>
          </a:lstStyle>
          <a:p>
            <a:endParaRPr/>
          </a:p>
        </p:txBody>
      </p:sp>
      <p:sp>
        <p:nvSpPr>
          <p:cNvPr id="79" name="Google Shape;79;g2f2d122bf27_1_21"/>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0" name="Google Shape;80;g2f2d122bf27_1_21"/>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1" name="Google Shape;81;g2f2d122bf27_1_21"/>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66"/>
        <p:cNvGrpSpPr/>
        <p:nvPr/>
      </p:nvGrpSpPr>
      <p:grpSpPr>
        <a:xfrm>
          <a:off x="0" y="0"/>
          <a:ext cx="0" cy="0"/>
          <a:chOff x="0" y="0"/>
          <a:chExt cx="0" cy="0"/>
        </a:xfrm>
      </p:grpSpPr>
      <p:grpSp>
        <p:nvGrpSpPr>
          <p:cNvPr id="567" name="Google Shape;567;g2f2d122bf27_8_77"/>
          <p:cNvGrpSpPr/>
          <p:nvPr/>
        </p:nvGrpSpPr>
        <p:grpSpPr>
          <a:xfrm>
            <a:off x="203200" y="6273800"/>
            <a:ext cx="8112973" cy="256034"/>
            <a:chOff x="33811" y="9563100"/>
            <a:chExt cx="18254189" cy="577669"/>
          </a:xfrm>
        </p:grpSpPr>
        <p:sp>
          <p:nvSpPr>
            <p:cNvPr id="568" name="Google Shape;568;g2f2d122bf27_8_77"/>
            <p:cNvSpPr/>
            <p:nvPr/>
          </p:nvSpPr>
          <p:spPr>
            <a:xfrm>
              <a:off x="2590800" y="9944100"/>
              <a:ext cx="15697200" cy="62222"/>
            </a:xfrm>
            <a:custGeom>
              <a:avLst/>
              <a:gdLst/>
              <a:ahLst/>
              <a:cxnLst/>
              <a:rect l="l" t="t" r="r" b="b"/>
              <a:pathLst>
                <a:path w="4933101" h="21337" extrusionOk="0">
                  <a:moveTo>
                    <a:pt x="0" y="0"/>
                  </a:moveTo>
                  <a:lnTo>
                    <a:pt x="4933101" y="0"/>
                  </a:lnTo>
                  <a:lnTo>
                    <a:pt x="4933101" y="21337"/>
                  </a:lnTo>
                  <a:lnTo>
                    <a:pt x="0" y="21337"/>
                  </a:lnTo>
                  <a:close/>
                </a:path>
              </a:pathLst>
            </a:custGeom>
            <a:solidFill>
              <a:srgbClr val="205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a:solidFill>
                  <a:schemeClr val="dk1"/>
                </a:solidFill>
                <a:latin typeface="Arial"/>
                <a:ea typeface="Arial"/>
                <a:cs typeface="Arial"/>
                <a:sym typeface="Arial"/>
              </a:endParaRPr>
            </a:p>
          </p:txBody>
        </p:sp>
        <p:pic>
          <p:nvPicPr>
            <p:cNvPr id="569" name="Google Shape;569;g2f2d122bf27_8_77"/>
            <p:cNvPicPr preferRelativeResize="0"/>
            <p:nvPr/>
          </p:nvPicPr>
          <p:blipFill rotWithShape="1">
            <a:blip r:embed="rId2">
              <a:alphaModFix/>
            </a:blip>
            <a:srcRect l="13432" b="59004"/>
            <a:stretch/>
          </p:blipFill>
          <p:spPr>
            <a:xfrm>
              <a:off x="33811" y="9563100"/>
              <a:ext cx="8679878" cy="512961"/>
            </a:xfrm>
            <a:prstGeom prst="rect">
              <a:avLst/>
            </a:prstGeom>
            <a:noFill/>
            <a:ln>
              <a:noFill/>
            </a:ln>
          </p:spPr>
        </p:pic>
        <p:sp>
          <p:nvSpPr>
            <p:cNvPr id="570" name="Google Shape;570;g2f2d122bf27_8_77"/>
            <p:cNvSpPr/>
            <p:nvPr/>
          </p:nvSpPr>
          <p:spPr>
            <a:xfrm>
              <a:off x="152400" y="10078547"/>
              <a:ext cx="18135600" cy="62222"/>
            </a:xfrm>
            <a:custGeom>
              <a:avLst/>
              <a:gdLst/>
              <a:ahLst/>
              <a:cxnLst/>
              <a:rect l="l" t="t" r="r" b="b"/>
              <a:pathLst>
                <a:path w="4933101" h="21337" extrusionOk="0">
                  <a:moveTo>
                    <a:pt x="0" y="0"/>
                  </a:moveTo>
                  <a:lnTo>
                    <a:pt x="4933101" y="0"/>
                  </a:lnTo>
                  <a:lnTo>
                    <a:pt x="4933101" y="21337"/>
                  </a:lnTo>
                  <a:lnTo>
                    <a:pt x="0" y="21337"/>
                  </a:lnTo>
                  <a:close/>
                </a:path>
              </a:pathLst>
            </a:custGeom>
            <a:solidFill>
              <a:srgbClr val="CC6D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a:solidFill>
                  <a:schemeClr val="dk1"/>
                </a:solidFill>
                <a:latin typeface="Arial"/>
                <a:ea typeface="Arial"/>
                <a:cs typeface="Arial"/>
                <a:sym typeface="Arial"/>
              </a:endParaRPr>
            </a:p>
          </p:txBody>
        </p: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1"/>
        <p:cNvGrpSpPr/>
        <p:nvPr/>
      </p:nvGrpSpPr>
      <p:grpSpPr>
        <a:xfrm>
          <a:off x="0" y="0"/>
          <a:ext cx="0" cy="0"/>
          <a:chOff x="0" y="0"/>
          <a:chExt cx="0" cy="0"/>
        </a:xfrm>
      </p:grpSpPr>
      <p:sp>
        <p:nvSpPr>
          <p:cNvPr id="572" name="Google Shape;572;g2f2d122bf27_8_8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g2f2d122bf27_8_8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4" name="Google Shape;574;g2f2d122bf27_8_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5" name="Google Shape;575;g2f2d122bf27_8_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6" name="Google Shape;576;g2f2d122bf27_8_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7"/>
        <p:cNvGrpSpPr/>
        <p:nvPr/>
      </p:nvGrpSpPr>
      <p:grpSpPr>
        <a:xfrm>
          <a:off x="0" y="0"/>
          <a:ext cx="0" cy="0"/>
          <a:chOff x="0" y="0"/>
          <a:chExt cx="0" cy="0"/>
        </a:xfrm>
      </p:grpSpPr>
      <p:sp>
        <p:nvSpPr>
          <p:cNvPr id="578" name="Google Shape;578;g2f2d122bf27_8_88"/>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667"/>
              <a:buFont typeface="Arial"/>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9" name="Google Shape;579;g2f2d122bf27_8_88"/>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457200" lvl="0" indent="-228600" algn="l">
              <a:spcBef>
                <a:spcPts val="267"/>
              </a:spcBef>
              <a:spcAft>
                <a:spcPts val="0"/>
              </a:spcAft>
              <a:buClr>
                <a:srgbClr val="888888"/>
              </a:buClr>
              <a:buSzPts val="1333"/>
              <a:buNone/>
              <a:defRPr sz="1333">
                <a:solidFill>
                  <a:srgbClr val="888888"/>
                </a:solidFill>
              </a:defRPr>
            </a:lvl1pPr>
            <a:lvl2pPr marL="914400" lvl="1" indent="-228600" algn="l">
              <a:spcBef>
                <a:spcPts val="240"/>
              </a:spcBef>
              <a:spcAft>
                <a:spcPts val="0"/>
              </a:spcAft>
              <a:buClr>
                <a:srgbClr val="888888"/>
              </a:buClr>
              <a:buSzPts val="1200"/>
              <a:buNone/>
              <a:defRPr sz="1200">
                <a:solidFill>
                  <a:srgbClr val="888888"/>
                </a:solidFill>
              </a:defRPr>
            </a:lvl2pPr>
            <a:lvl3pPr marL="1371600" lvl="2" indent="-228600" algn="l">
              <a:spcBef>
                <a:spcPts val="213"/>
              </a:spcBef>
              <a:spcAft>
                <a:spcPts val="0"/>
              </a:spcAft>
              <a:buClr>
                <a:srgbClr val="888888"/>
              </a:buClr>
              <a:buSzPts val="1067"/>
              <a:buNone/>
              <a:defRPr sz="1067">
                <a:solidFill>
                  <a:srgbClr val="888888"/>
                </a:solidFill>
              </a:defRPr>
            </a:lvl3pPr>
            <a:lvl4pPr marL="1828800" lvl="3" indent="-228600" algn="l">
              <a:spcBef>
                <a:spcPts val="187"/>
              </a:spcBef>
              <a:spcAft>
                <a:spcPts val="0"/>
              </a:spcAft>
              <a:buClr>
                <a:srgbClr val="888888"/>
              </a:buClr>
              <a:buSzPts val="933"/>
              <a:buNone/>
              <a:defRPr sz="933">
                <a:solidFill>
                  <a:srgbClr val="888888"/>
                </a:solidFill>
              </a:defRPr>
            </a:lvl4pPr>
            <a:lvl5pPr marL="2286000" lvl="4" indent="-228600" algn="l">
              <a:spcBef>
                <a:spcPts val="187"/>
              </a:spcBef>
              <a:spcAft>
                <a:spcPts val="0"/>
              </a:spcAft>
              <a:buClr>
                <a:srgbClr val="888888"/>
              </a:buClr>
              <a:buSzPts val="933"/>
              <a:buNone/>
              <a:defRPr sz="933">
                <a:solidFill>
                  <a:srgbClr val="888888"/>
                </a:solidFill>
              </a:defRPr>
            </a:lvl5pPr>
            <a:lvl6pPr marL="2743200" lvl="5" indent="-228600" algn="l">
              <a:spcBef>
                <a:spcPts val="187"/>
              </a:spcBef>
              <a:spcAft>
                <a:spcPts val="0"/>
              </a:spcAft>
              <a:buClr>
                <a:srgbClr val="888888"/>
              </a:buClr>
              <a:buSzPts val="933"/>
              <a:buNone/>
              <a:defRPr sz="933">
                <a:solidFill>
                  <a:srgbClr val="888888"/>
                </a:solidFill>
              </a:defRPr>
            </a:lvl6pPr>
            <a:lvl7pPr marL="3200400" lvl="6" indent="-228600" algn="l">
              <a:spcBef>
                <a:spcPts val="187"/>
              </a:spcBef>
              <a:spcAft>
                <a:spcPts val="0"/>
              </a:spcAft>
              <a:buClr>
                <a:srgbClr val="888888"/>
              </a:buClr>
              <a:buSzPts val="933"/>
              <a:buNone/>
              <a:defRPr sz="933">
                <a:solidFill>
                  <a:srgbClr val="888888"/>
                </a:solidFill>
              </a:defRPr>
            </a:lvl7pPr>
            <a:lvl8pPr marL="3657600" lvl="7" indent="-228600" algn="l">
              <a:spcBef>
                <a:spcPts val="187"/>
              </a:spcBef>
              <a:spcAft>
                <a:spcPts val="0"/>
              </a:spcAft>
              <a:buClr>
                <a:srgbClr val="888888"/>
              </a:buClr>
              <a:buSzPts val="933"/>
              <a:buNone/>
              <a:defRPr sz="933">
                <a:solidFill>
                  <a:srgbClr val="888888"/>
                </a:solidFill>
              </a:defRPr>
            </a:lvl8pPr>
            <a:lvl9pPr marL="4114800" lvl="8" indent="-228600" algn="l">
              <a:spcBef>
                <a:spcPts val="187"/>
              </a:spcBef>
              <a:spcAft>
                <a:spcPts val="0"/>
              </a:spcAft>
              <a:buClr>
                <a:srgbClr val="888888"/>
              </a:buClr>
              <a:buSzPts val="933"/>
              <a:buNone/>
              <a:defRPr sz="933">
                <a:solidFill>
                  <a:srgbClr val="888888"/>
                </a:solidFill>
              </a:defRPr>
            </a:lvl9pPr>
          </a:lstStyle>
          <a:p>
            <a:endParaRPr/>
          </a:p>
        </p:txBody>
      </p:sp>
      <p:sp>
        <p:nvSpPr>
          <p:cNvPr id="580" name="Google Shape;580;g2f2d122bf27_8_8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1" name="Google Shape;581;g2f2d122bf27_8_8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2" name="Google Shape;582;g2f2d122bf27_8_8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3"/>
        <p:cNvGrpSpPr/>
        <p:nvPr/>
      </p:nvGrpSpPr>
      <p:grpSpPr>
        <a:xfrm>
          <a:off x="0" y="0"/>
          <a:ext cx="0" cy="0"/>
          <a:chOff x="0" y="0"/>
          <a:chExt cx="0" cy="0"/>
        </a:xfrm>
      </p:grpSpPr>
      <p:sp>
        <p:nvSpPr>
          <p:cNvPr id="584" name="Google Shape;584;g2f2d122bf27_8_9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5" name="Google Shape;585;g2f2d122bf27_8_94"/>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457200" lvl="0" indent="-347154" algn="l">
              <a:spcBef>
                <a:spcPts val="373"/>
              </a:spcBef>
              <a:spcAft>
                <a:spcPts val="0"/>
              </a:spcAft>
              <a:buClr>
                <a:schemeClr val="dk1"/>
              </a:buClr>
              <a:buSzPts val="1867"/>
              <a:buChar char="•"/>
              <a:defRPr sz="1867"/>
            </a:lvl1pPr>
            <a:lvl2pPr marL="914400" lvl="1" indent="-330200" algn="l">
              <a:spcBef>
                <a:spcPts val="320"/>
              </a:spcBef>
              <a:spcAft>
                <a:spcPts val="0"/>
              </a:spcAft>
              <a:buClr>
                <a:schemeClr val="dk1"/>
              </a:buClr>
              <a:buSzPts val="1600"/>
              <a:buChar char="–"/>
              <a:defRPr sz="1600"/>
            </a:lvl2pPr>
            <a:lvl3pPr marL="1371600" lvl="2" indent="-313245" algn="l">
              <a:spcBef>
                <a:spcPts val="267"/>
              </a:spcBef>
              <a:spcAft>
                <a:spcPts val="0"/>
              </a:spcAft>
              <a:buClr>
                <a:schemeClr val="dk1"/>
              </a:buClr>
              <a:buSzPts val="1333"/>
              <a:buChar char="•"/>
              <a:defRPr sz="1333"/>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586" name="Google Shape;586;g2f2d122bf27_8_94"/>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457200" lvl="0" indent="-347154" algn="l">
              <a:spcBef>
                <a:spcPts val="373"/>
              </a:spcBef>
              <a:spcAft>
                <a:spcPts val="0"/>
              </a:spcAft>
              <a:buClr>
                <a:schemeClr val="dk1"/>
              </a:buClr>
              <a:buSzPts val="1867"/>
              <a:buChar char="•"/>
              <a:defRPr sz="1867"/>
            </a:lvl1pPr>
            <a:lvl2pPr marL="914400" lvl="1" indent="-330200" algn="l">
              <a:spcBef>
                <a:spcPts val="320"/>
              </a:spcBef>
              <a:spcAft>
                <a:spcPts val="0"/>
              </a:spcAft>
              <a:buClr>
                <a:schemeClr val="dk1"/>
              </a:buClr>
              <a:buSzPts val="1600"/>
              <a:buChar char="–"/>
              <a:defRPr sz="1600"/>
            </a:lvl2pPr>
            <a:lvl3pPr marL="1371600" lvl="2" indent="-313245" algn="l">
              <a:spcBef>
                <a:spcPts val="267"/>
              </a:spcBef>
              <a:spcAft>
                <a:spcPts val="0"/>
              </a:spcAft>
              <a:buClr>
                <a:schemeClr val="dk1"/>
              </a:buClr>
              <a:buSzPts val="1333"/>
              <a:buChar char="•"/>
              <a:defRPr sz="1333"/>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587" name="Google Shape;587;g2f2d122bf27_8_9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8" name="Google Shape;588;g2f2d122bf27_8_9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9" name="Google Shape;589;g2f2d122bf27_8_9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0"/>
        <p:cNvGrpSpPr/>
        <p:nvPr/>
      </p:nvGrpSpPr>
      <p:grpSpPr>
        <a:xfrm>
          <a:off x="0" y="0"/>
          <a:ext cx="0" cy="0"/>
          <a:chOff x="0" y="0"/>
          <a:chExt cx="0" cy="0"/>
        </a:xfrm>
      </p:grpSpPr>
      <p:sp>
        <p:nvSpPr>
          <p:cNvPr id="591" name="Google Shape;591;g2f2d122bf27_8_10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933"/>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2" name="Google Shape;592;g2f2d122bf27_8_101"/>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320"/>
              </a:spcBef>
              <a:spcAft>
                <a:spcPts val="0"/>
              </a:spcAft>
              <a:buClr>
                <a:schemeClr val="dk1"/>
              </a:buClr>
              <a:buSzPts val="1600"/>
              <a:buNone/>
              <a:defRPr sz="1600" b="1"/>
            </a:lvl1pPr>
            <a:lvl2pPr marL="914400" lvl="1" indent="-228600" algn="l">
              <a:spcBef>
                <a:spcPts val="267"/>
              </a:spcBef>
              <a:spcAft>
                <a:spcPts val="0"/>
              </a:spcAft>
              <a:buClr>
                <a:schemeClr val="dk1"/>
              </a:buClr>
              <a:buSzPts val="1333"/>
              <a:buNone/>
              <a:defRPr sz="1333" b="1"/>
            </a:lvl2pPr>
            <a:lvl3pPr marL="1371600" lvl="2" indent="-228600" algn="l">
              <a:spcBef>
                <a:spcPts val="240"/>
              </a:spcBef>
              <a:spcAft>
                <a:spcPts val="0"/>
              </a:spcAft>
              <a:buClr>
                <a:schemeClr val="dk1"/>
              </a:buClr>
              <a:buSzPts val="1200"/>
              <a:buNone/>
              <a:defRPr sz="1200" b="1"/>
            </a:lvl3pPr>
            <a:lvl4pPr marL="1828800" lvl="3" indent="-228600" algn="l">
              <a:spcBef>
                <a:spcPts val="213"/>
              </a:spcBef>
              <a:spcAft>
                <a:spcPts val="0"/>
              </a:spcAft>
              <a:buClr>
                <a:schemeClr val="dk1"/>
              </a:buClr>
              <a:buSzPts val="1067"/>
              <a:buNone/>
              <a:defRPr sz="1067" b="1"/>
            </a:lvl4pPr>
            <a:lvl5pPr marL="2286000" lvl="4" indent="-228600" algn="l">
              <a:spcBef>
                <a:spcPts val="213"/>
              </a:spcBef>
              <a:spcAft>
                <a:spcPts val="0"/>
              </a:spcAft>
              <a:buClr>
                <a:schemeClr val="dk1"/>
              </a:buClr>
              <a:buSzPts val="1067"/>
              <a:buNone/>
              <a:defRPr sz="1067" b="1"/>
            </a:lvl5pPr>
            <a:lvl6pPr marL="2743200" lvl="5" indent="-228600" algn="l">
              <a:spcBef>
                <a:spcPts val="213"/>
              </a:spcBef>
              <a:spcAft>
                <a:spcPts val="0"/>
              </a:spcAft>
              <a:buClr>
                <a:schemeClr val="dk1"/>
              </a:buClr>
              <a:buSzPts val="1067"/>
              <a:buNone/>
              <a:defRPr sz="1067" b="1"/>
            </a:lvl6pPr>
            <a:lvl7pPr marL="3200400" lvl="6" indent="-228600" algn="l">
              <a:spcBef>
                <a:spcPts val="213"/>
              </a:spcBef>
              <a:spcAft>
                <a:spcPts val="0"/>
              </a:spcAft>
              <a:buClr>
                <a:schemeClr val="dk1"/>
              </a:buClr>
              <a:buSzPts val="1067"/>
              <a:buNone/>
              <a:defRPr sz="1067" b="1"/>
            </a:lvl7pPr>
            <a:lvl8pPr marL="3657600" lvl="7" indent="-228600" algn="l">
              <a:spcBef>
                <a:spcPts val="213"/>
              </a:spcBef>
              <a:spcAft>
                <a:spcPts val="0"/>
              </a:spcAft>
              <a:buClr>
                <a:schemeClr val="dk1"/>
              </a:buClr>
              <a:buSzPts val="1067"/>
              <a:buNone/>
              <a:defRPr sz="1067" b="1"/>
            </a:lvl8pPr>
            <a:lvl9pPr marL="4114800" lvl="8" indent="-228600" algn="l">
              <a:spcBef>
                <a:spcPts val="213"/>
              </a:spcBef>
              <a:spcAft>
                <a:spcPts val="0"/>
              </a:spcAft>
              <a:buClr>
                <a:schemeClr val="dk1"/>
              </a:buClr>
              <a:buSzPts val="1067"/>
              <a:buNone/>
              <a:defRPr sz="1067" b="1"/>
            </a:lvl9pPr>
          </a:lstStyle>
          <a:p>
            <a:endParaRPr/>
          </a:p>
        </p:txBody>
      </p:sp>
      <p:sp>
        <p:nvSpPr>
          <p:cNvPr id="593" name="Google Shape;593;g2f2d122bf27_8_101"/>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457200" lvl="0" indent="-330200" algn="l">
              <a:spcBef>
                <a:spcPts val="320"/>
              </a:spcBef>
              <a:spcAft>
                <a:spcPts val="0"/>
              </a:spcAft>
              <a:buClr>
                <a:schemeClr val="dk1"/>
              </a:buClr>
              <a:buSzPts val="1600"/>
              <a:buChar char="•"/>
              <a:defRPr sz="1600"/>
            </a:lvl1pPr>
            <a:lvl2pPr marL="914400" lvl="1" indent="-313245" algn="l">
              <a:spcBef>
                <a:spcPts val="267"/>
              </a:spcBef>
              <a:spcAft>
                <a:spcPts val="0"/>
              </a:spcAft>
              <a:buClr>
                <a:schemeClr val="dk1"/>
              </a:buClr>
              <a:buSzPts val="1333"/>
              <a:buChar char="–"/>
              <a:defRPr sz="1333"/>
            </a:lvl2pPr>
            <a:lvl3pPr marL="1371600" lvl="2" indent="-304800" algn="l">
              <a:spcBef>
                <a:spcPts val="240"/>
              </a:spcBef>
              <a:spcAft>
                <a:spcPts val="0"/>
              </a:spcAft>
              <a:buClr>
                <a:schemeClr val="dk1"/>
              </a:buClr>
              <a:buSzPts val="1200"/>
              <a:buChar char="•"/>
              <a:defRPr sz="1200"/>
            </a:lvl3pPr>
            <a:lvl4pPr marL="1828800" lvl="3" indent="-296354" algn="l">
              <a:spcBef>
                <a:spcPts val="213"/>
              </a:spcBef>
              <a:spcAft>
                <a:spcPts val="0"/>
              </a:spcAft>
              <a:buClr>
                <a:schemeClr val="dk1"/>
              </a:buClr>
              <a:buSzPts val="1067"/>
              <a:buChar char="–"/>
              <a:defRPr sz="1067"/>
            </a:lvl4pPr>
            <a:lvl5pPr marL="2286000" lvl="4" indent="-296354" algn="l">
              <a:spcBef>
                <a:spcPts val="213"/>
              </a:spcBef>
              <a:spcAft>
                <a:spcPts val="0"/>
              </a:spcAft>
              <a:buClr>
                <a:schemeClr val="dk1"/>
              </a:buClr>
              <a:buSzPts val="1067"/>
              <a:buChar char="»"/>
              <a:defRPr sz="1067"/>
            </a:lvl5pPr>
            <a:lvl6pPr marL="2743200" lvl="5" indent="-296354" algn="l">
              <a:spcBef>
                <a:spcPts val="213"/>
              </a:spcBef>
              <a:spcAft>
                <a:spcPts val="0"/>
              </a:spcAft>
              <a:buClr>
                <a:schemeClr val="dk1"/>
              </a:buClr>
              <a:buSzPts val="1067"/>
              <a:buChar char="•"/>
              <a:defRPr sz="1067"/>
            </a:lvl6pPr>
            <a:lvl7pPr marL="3200400" lvl="6" indent="-296354" algn="l">
              <a:spcBef>
                <a:spcPts val="213"/>
              </a:spcBef>
              <a:spcAft>
                <a:spcPts val="0"/>
              </a:spcAft>
              <a:buClr>
                <a:schemeClr val="dk1"/>
              </a:buClr>
              <a:buSzPts val="1067"/>
              <a:buChar char="•"/>
              <a:defRPr sz="1067"/>
            </a:lvl7pPr>
            <a:lvl8pPr marL="3657600" lvl="7" indent="-296354" algn="l">
              <a:spcBef>
                <a:spcPts val="213"/>
              </a:spcBef>
              <a:spcAft>
                <a:spcPts val="0"/>
              </a:spcAft>
              <a:buClr>
                <a:schemeClr val="dk1"/>
              </a:buClr>
              <a:buSzPts val="1067"/>
              <a:buChar char="•"/>
              <a:defRPr sz="1067"/>
            </a:lvl8pPr>
            <a:lvl9pPr marL="4114800" lvl="8" indent="-296354" algn="l">
              <a:spcBef>
                <a:spcPts val="213"/>
              </a:spcBef>
              <a:spcAft>
                <a:spcPts val="0"/>
              </a:spcAft>
              <a:buClr>
                <a:schemeClr val="dk1"/>
              </a:buClr>
              <a:buSzPts val="1067"/>
              <a:buChar char="•"/>
              <a:defRPr sz="1067"/>
            </a:lvl9pPr>
          </a:lstStyle>
          <a:p>
            <a:endParaRPr/>
          </a:p>
        </p:txBody>
      </p:sp>
      <p:sp>
        <p:nvSpPr>
          <p:cNvPr id="594" name="Google Shape;594;g2f2d122bf27_8_101"/>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320"/>
              </a:spcBef>
              <a:spcAft>
                <a:spcPts val="0"/>
              </a:spcAft>
              <a:buClr>
                <a:schemeClr val="dk1"/>
              </a:buClr>
              <a:buSzPts val="1600"/>
              <a:buNone/>
              <a:defRPr sz="1600" b="1"/>
            </a:lvl1pPr>
            <a:lvl2pPr marL="914400" lvl="1" indent="-228600" algn="l">
              <a:spcBef>
                <a:spcPts val="267"/>
              </a:spcBef>
              <a:spcAft>
                <a:spcPts val="0"/>
              </a:spcAft>
              <a:buClr>
                <a:schemeClr val="dk1"/>
              </a:buClr>
              <a:buSzPts val="1333"/>
              <a:buNone/>
              <a:defRPr sz="1333" b="1"/>
            </a:lvl2pPr>
            <a:lvl3pPr marL="1371600" lvl="2" indent="-228600" algn="l">
              <a:spcBef>
                <a:spcPts val="240"/>
              </a:spcBef>
              <a:spcAft>
                <a:spcPts val="0"/>
              </a:spcAft>
              <a:buClr>
                <a:schemeClr val="dk1"/>
              </a:buClr>
              <a:buSzPts val="1200"/>
              <a:buNone/>
              <a:defRPr sz="1200" b="1"/>
            </a:lvl3pPr>
            <a:lvl4pPr marL="1828800" lvl="3" indent="-228600" algn="l">
              <a:spcBef>
                <a:spcPts val="213"/>
              </a:spcBef>
              <a:spcAft>
                <a:spcPts val="0"/>
              </a:spcAft>
              <a:buClr>
                <a:schemeClr val="dk1"/>
              </a:buClr>
              <a:buSzPts val="1067"/>
              <a:buNone/>
              <a:defRPr sz="1067" b="1"/>
            </a:lvl4pPr>
            <a:lvl5pPr marL="2286000" lvl="4" indent="-228600" algn="l">
              <a:spcBef>
                <a:spcPts val="213"/>
              </a:spcBef>
              <a:spcAft>
                <a:spcPts val="0"/>
              </a:spcAft>
              <a:buClr>
                <a:schemeClr val="dk1"/>
              </a:buClr>
              <a:buSzPts val="1067"/>
              <a:buNone/>
              <a:defRPr sz="1067" b="1"/>
            </a:lvl5pPr>
            <a:lvl6pPr marL="2743200" lvl="5" indent="-228600" algn="l">
              <a:spcBef>
                <a:spcPts val="213"/>
              </a:spcBef>
              <a:spcAft>
                <a:spcPts val="0"/>
              </a:spcAft>
              <a:buClr>
                <a:schemeClr val="dk1"/>
              </a:buClr>
              <a:buSzPts val="1067"/>
              <a:buNone/>
              <a:defRPr sz="1067" b="1"/>
            </a:lvl6pPr>
            <a:lvl7pPr marL="3200400" lvl="6" indent="-228600" algn="l">
              <a:spcBef>
                <a:spcPts val="213"/>
              </a:spcBef>
              <a:spcAft>
                <a:spcPts val="0"/>
              </a:spcAft>
              <a:buClr>
                <a:schemeClr val="dk1"/>
              </a:buClr>
              <a:buSzPts val="1067"/>
              <a:buNone/>
              <a:defRPr sz="1067" b="1"/>
            </a:lvl7pPr>
            <a:lvl8pPr marL="3657600" lvl="7" indent="-228600" algn="l">
              <a:spcBef>
                <a:spcPts val="213"/>
              </a:spcBef>
              <a:spcAft>
                <a:spcPts val="0"/>
              </a:spcAft>
              <a:buClr>
                <a:schemeClr val="dk1"/>
              </a:buClr>
              <a:buSzPts val="1067"/>
              <a:buNone/>
              <a:defRPr sz="1067" b="1"/>
            </a:lvl8pPr>
            <a:lvl9pPr marL="4114800" lvl="8" indent="-228600" algn="l">
              <a:spcBef>
                <a:spcPts val="213"/>
              </a:spcBef>
              <a:spcAft>
                <a:spcPts val="0"/>
              </a:spcAft>
              <a:buClr>
                <a:schemeClr val="dk1"/>
              </a:buClr>
              <a:buSzPts val="1067"/>
              <a:buNone/>
              <a:defRPr sz="1067" b="1"/>
            </a:lvl9pPr>
          </a:lstStyle>
          <a:p>
            <a:endParaRPr/>
          </a:p>
        </p:txBody>
      </p:sp>
      <p:sp>
        <p:nvSpPr>
          <p:cNvPr id="595" name="Google Shape;595;g2f2d122bf27_8_101"/>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457200" lvl="0" indent="-330200" algn="l">
              <a:spcBef>
                <a:spcPts val="320"/>
              </a:spcBef>
              <a:spcAft>
                <a:spcPts val="0"/>
              </a:spcAft>
              <a:buClr>
                <a:schemeClr val="dk1"/>
              </a:buClr>
              <a:buSzPts val="1600"/>
              <a:buChar char="•"/>
              <a:defRPr sz="1600"/>
            </a:lvl1pPr>
            <a:lvl2pPr marL="914400" lvl="1" indent="-313245" algn="l">
              <a:spcBef>
                <a:spcPts val="267"/>
              </a:spcBef>
              <a:spcAft>
                <a:spcPts val="0"/>
              </a:spcAft>
              <a:buClr>
                <a:schemeClr val="dk1"/>
              </a:buClr>
              <a:buSzPts val="1333"/>
              <a:buChar char="–"/>
              <a:defRPr sz="1333"/>
            </a:lvl2pPr>
            <a:lvl3pPr marL="1371600" lvl="2" indent="-304800" algn="l">
              <a:spcBef>
                <a:spcPts val="240"/>
              </a:spcBef>
              <a:spcAft>
                <a:spcPts val="0"/>
              </a:spcAft>
              <a:buClr>
                <a:schemeClr val="dk1"/>
              </a:buClr>
              <a:buSzPts val="1200"/>
              <a:buChar char="•"/>
              <a:defRPr sz="1200"/>
            </a:lvl3pPr>
            <a:lvl4pPr marL="1828800" lvl="3" indent="-296354" algn="l">
              <a:spcBef>
                <a:spcPts val="213"/>
              </a:spcBef>
              <a:spcAft>
                <a:spcPts val="0"/>
              </a:spcAft>
              <a:buClr>
                <a:schemeClr val="dk1"/>
              </a:buClr>
              <a:buSzPts val="1067"/>
              <a:buChar char="–"/>
              <a:defRPr sz="1067"/>
            </a:lvl4pPr>
            <a:lvl5pPr marL="2286000" lvl="4" indent="-296354" algn="l">
              <a:spcBef>
                <a:spcPts val="213"/>
              </a:spcBef>
              <a:spcAft>
                <a:spcPts val="0"/>
              </a:spcAft>
              <a:buClr>
                <a:schemeClr val="dk1"/>
              </a:buClr>
              <a:buSzPts val="1067"/>
              <a:buChar char="»"/>
              <a:defRPr sz="1067"/>
            </a:lvl5pPr>
            <a:lvl6pPr marL="2743200" lvl="5" indent="-296354" algn="l">
              <a:spcBef>
                <a:spcPts val="213"/>
              </a:spcBef>
              <a:spcAft>
                <a:spcPts val="0"/>
              </a:spcAft>
              <a:buClr>
                <a:schemeClr val="dk1"/>
              </a:buClr>
              <a:buSzPts val="1067"/>
              <a:buChar char="•"/>
              <a:defRPr sz="1067"/>
            </a:lvl6pPr>
            <a:lvl7pPr marL="3200400" lvl="6" indent="-296354" algn="l">
              <a:spcBef>
                <a:spcPts val="213"/>
              </a:spcBef>
              <a:spcAft>
                <a:spcPts val="0"/>
              </a:spcAft>
              <a:buClr>
                <a:schemeClr val="dk1"/>
              </a:buClr>
              <a:buSzPts val="1067"/>
              <a:buChar char="•"/>
              <a:defRPr sz="1067"/>
            </a:lvl7pPr>
            <a:lvl8pPr marL="3657600" lvl="7" indent="-296354" algn="l">
              <a:spcBef>
                <a:spcPts val="213"/>
              </a:spcBef>
              <a:spcAft>
                <a:spcPts val="0"/>
              </a:spcAft>
              <a:buClr>
                <a:schemeClr val="dk1"/>
              </a:buClr>
              <a:buSzPts val="1067"/>
              <a:buChar char="•"/>
              <a:defRPr sz="1067"/>
            </a:lvl8pPr>
            <a:lvl9pPr marL="4114800" lvl="8" indent="-296354" algn="l">
              <a:spcBef>
                <a:spcPts val="213"/>
              </a:spcBef>
              <a:spcAft>
                <a:spcPts val="0"/>
              </a:spcAft>
              <a:buClr>
                <a:schemeClr val="dk1"/>
              </a:buClr>
              <a:buSzPts val="1067"/>
              <a:buChar char="•"/>
              <a:defRPr sz="1067"/>
            </a:lvl9pPr>
          </a:lstStyle>
          <a:p>
            <a:endParaRPr/>
          </a:p>
        </p:txBody>
      </p:sp>
      <p:sp>
        <p:nvSpPr>
          <p:cNvPr id="596" name="Google Shape;596;g2f2d122bf27_8_10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g2f2d122bf27_8_10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g2f2d122bf27_8_10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9"/>
        <p:cNvGrpSpPr/>
        <p:nvPr/>
      </p:nvGrpSpPr>
      <p:grpSpPr>
        <a:xfrm>
          <a:off x="0" y="0"/>
          <a:ext cx="0" cy="0"/>
          <a:chOff x="0" y="0"/>
          <a:chExt cx="0" cy="0"/>
        </a:xfrm>
      </p:grpSpPr>
      <p:sp>
        <p:nvSpPr>
          <p:cNvPr id="600" name="Google Shape;600;g2f2d122bf27_8_110"/>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g2f2d122bf27_8_11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g2f2d122bf27_8_11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g2f2d122bf27_8_11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4"/>
        <p:cNvGrpSpPr/>
        <p:nvPr/>
      </p:nvGrpSpPr>
      <p:grpSpPr>
        <a:xfrm>
          <a:off x="0" y="0"/>
          <a:ext cx="0" cy="0"/>
          <a:chOff x="0" y="0"/>
          <a:chExt cx="0" cy="0"/>
        </a:xfrm>
      </p:grpSpPr>
      <p:sp>
        <p:nvSpPr>
          <p:cNvPr id="605" name="Google Shape;605;g2f2d122bf27_8_115"/>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Arial"/>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6" name="Google Shape;606;g2f2d122bf27_8_115"/>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457200" lvl="0" indent="-364045" algn="l">
              <a:spcBef>
                <a:spcPts val="427"/>
              </a:spcBef>
              <a:spcAft>
                <a:spcPts val="0"/>
              </a:spcAft>
              <a:buClr>
                <a:schemeClr val="dk1"/>
              </a:buClr>
              <a:buSzPts val="2133"/>
              <a:buChar char="•"/>
              <a:defRPr sz="2133"/>
            </a:lvl1pPr>
            <a:lvl2pPr marL="914400" lvl="1" indent="-347154" algn="l">
              <a:spcBef>
                <a:spcPts val="373"/>
              </a:spcBef>
              <a:spcAft>
                <a:spcPts val="0"/>
              </a:spcAft>
              <a:buClr>
                <a:schemeClr val="dk1"/>
              </a:buClr>
              <a:buSzPts val="1867"/>
              <a:buChar char="–"/>
              <a:defRPr sz="1867"/>
            </a:lvl2pPr>
            <a:lvl3pPr marL="1371600" lvl="2" indent="-330200" algn="l">
              <a:spcBef>
                <a:spcPts val="320"/>
              </a:spcBef>
              <a:spcAft>
                <a:spcPts val="0"/>
              </a:spcAft>
              <a:buClr>
                <a:schemeClr val="dk1"/>
              </a:buClr>
              <a:buSzPts val="1600"/>
              <a:buChar char="•"/>
              <a:defRPr sz="1600"/>
            </a:lvl3pPr>
            <a:lvl4pPr marL="1828800" lvl="3" indent="-313245" algn="l">
              <a:spcBef>
                <a:spcPts val="267"/>
              </a:spcBef>
              <a:spcAft>
                <a:spcPts val="0"/>
              </a:spcAft>
              <a:buClr>
                <a:schemeClr val="dk1"/>
              </a:buClr>
              <a:buSzPts val="1333"/>
              <a:buChar char="–"/>
              <a:defRPr sz="1333"/>
            </a:lvl4pPr>
            <a:lvl5pPr marL="2286000" lvl="4" indent="-313245" algn="l">
              <a:spcBef>
                <a:spcPts val="267"/>
              </a:spcBef>
              <a:spcAft>
                <a:spcPts val="0"/>
              </a:spcAft>
              <a:buClr>
                <a:schemeClr val="dk1"/>
              </a:buClr>
              <a:buSzPts val="1333"/>
              <a:buChar char="»"/>
              <a:defRPr sz="1333"/>
            </a:lvl5pPr>
            <a:lvl6pPr marL="2743200" lvl="5" indent="-313245" algn="l">
              <a:spcBef>
                <a:spcPts val="267"/>
              </a:spcBef>
              <a:spcAft>
                <a:spcPts val="0"/>
              </a:spcAft>
              <a:buClr>
                <a:schemeClr val="dk1"/>
              </a:buClr>
              <a:buSzPts val="1333"/>
              <a:buChar char="•"/>
              <a:defRPr sz="1333"/>
            </a:lvl6pPr>
            <a:lvl7pPr marL="3200400" lvl="6" indent="-313245" algn="l">
              <a:spcBef>
                <a:spcPts val="267"/>
              </a:spcBef>
              <a:spcAft>
                <a:spcPts val="0"/>
              </a:spcAft>
              <a:buClr>
                <a:schemeClr val="dk1"/>
              </a:buClr>
              <a:buSzPts val="1333"/>
              <a:buChar char="•"/>
              <a:defRPr sz="1333"/>
            </a:lvl7pPr>
            <a:lvl8pPr marL="3657600" lvl="7" indent="-313245" algn="l">
              <a:spcBef>
                <a:spcPts val="267"/>
              </a:spcBef>
              <a:spcAft>
                <a:spcPts val="0"/>
              </a:spcAft>
              <a:buClr>
                <a:schemeClr val="dk1"/>
              </a:buClr>
              <a:buSzPts val="1333"/>
              <a:buChar char="•"/>
              <a:defRPr sz="1333"/>
            </a:lvl8pPr>
            <a:lvl9pPr marL="4114800" lvl="8" indent="-313245" algn="l">
              <a:spcBef>
                <a:spcPts val="267"/>
              </a:spcBef>
              <a:spcAft>
                <a:spcPts val="0"/>
              </a:spcAft>
              <a:buClr>
                <a:schemeClr val="dk1"/>
              </a:buClr>
              <a:buSzPts val="1333"/>
              <a:buChar char="•"/>
              <a:defRPr sz="1333"/>
            </a:lvl9pPr>
          </a:lstStyle>
          <a:p>
            <a:endParaRPr/>
          </a:p>
        </p:txBody>
      </p:sp>
      <p:sp>
        <p:nvSpPr>
          <p:cNvPr id="607" name="Google Shape;607;g2f2d122bf27_8_115"/>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457200" lvl="0" indent="-228600" algn="l">
              <a:spcBef>
                <a:spcPts val="187"/>
              </a:spcBef>
              <a:spcAft>
                <a:spcPts val="0"/>
              </a:spcAft>
              <a:buClr>
                <a:schemeClr val="dk1"/>
              </a:buClr>
              <a:buSzPts val="933"/>
              <a:buNone/>
              <a:defRPr sz="933"/>
            </a:lvl1pPr>
            <a:lvl2pPr marL="914400" lvl="1" indent="-228600" algn="l">
              <a:spcBef>
                <a:spcPts val="160"/>
              </a:spcBef>
              <a:spcAft>
                <a:spcPts val="0"/>
              </a:spcAft>
              <a:buClr>
                <a:schemeClr val="dk1"/>
              </a:buClr>
              <a:buSzPts val="800"/>
              <a:buNone/>
              <a:defRPr sz="800"/>
            </a:lvl2pPr>
            <a:lvl3pPr marL="1371600" lvl="2" indent="-228600" algn="l">
              <a:spcBef>
                <a:spcPts val="133"/>
              </a:spcBef>
              <a:spcAft>
                <a:spcPts val="0"/>
              </a:spcAft>
              <a:buClr>
                <a:schemeClr val="dk1"/>
              </a:buClr>
              <a:buSzPts val="667"/>
              <a:buNone/>
              <a:defRPr sz="667"/>
            </a:lvl3pPr>
            <a:lvl4pPr marL="1828800" lvl="3" indent="-228600" algn="l">
              <a:spcBef>
                <a:spcPts val="120"/>
              </a:spcBef>
              <a:spcAft>
                <a:spcPts val="0"/>
              </a:spcAft>
              <a:buClr>
                <a:schemeClr val="dk1"/>
              </a:buClr>
              <a:buSzPts val="600"/>
              <a:buNone/>
              <a:defRPr sz="600"/>
            </a:lvl4pPr>
            <a:lvl5pPr marL="2286000" lvl="4" indent="-228600" algn="l">
              <a:spcBef>
                <a:spcPts val="120"/>
              </a:spcBef>
              <a:spcAft>
                <a:spcPts val="0"/>
              </a:spcAft>
              <a:buClr>
                <a:schemeClr val="dk1"/>
              </a:buClr>
              <a:buSzPts val="600"/>
              <a:buNone/>
              <a:defRPr sz="600"/>
            </a:lvl5pPr>
            <a:lvl6pPr marL="2743200" lvl="5" indent="-228600" algn="l">
              <a:spcBef>
                <a:spcPts val="120"/>
              </a:spcBef>
              <a:spcAft>
                <a:spcPts val="0"/>
              </a:spcAft>
              <a:buClr>
                <a:schemeClr val="dk1"/>
              </a:buClr>
              <a:buSzPts val="600"/>
              <a:buNone/>
              <a:defRPr sz="600"/>
            </a:lvl6pPr>
            <a:lvl7pPr marL="3200400" lvl="6" indent="-228600" algn="l">
              <a:spcBef>
                <a:spcPts val="120"/>
              </a:spcBef>
              <a:spcAft>
                <a:spcPts val="0"/>
              </a:spcAft>
              <a:buClr>
                <a:schemeClr val="dk1"/>
              </a:buClr>
              <a:buSzPts val="600"/>
              <a:buNone/>
              <a:defRPr sz="600"/>
            </a:lvl7pPr>
            <a:lvl8pPr marL="3657600" lvl="7" indent="-228600" algn="l">
              <a:spcBef>
                <a:spcPts val="120"/>
              </a:spcBef>
              <a:spcAft>
                <a:spcPts val="0"/>
              </a:spcAft>
              <a:buClr>
                <a:schemeClr val="dk1"/>
              </a:buClr>
              <a:buSzPts val="600"/>
              <a:buNone/>
              <a:defRPr sz="600"/>
            </a:lvl8pPr>
            <a:lvl9pPr marL="4114800" lvl="8" indent="-228600" algn="l">
              <a:spcBef>
                <a:spcPts val="120"/>
              </a:spcBef>
              <a:spcAft>
                <a:spcPts val="0"/>
              </a:spcAft>
              <a:buClr>
                <a:schemeClr val="dk1"/>
              </a:buClr>
              <a:buSzPts val="600"/>
              <a:buNone/>
              <a:defRPr sz="600"/>
            </a:lvl9pPr>
          </a:lstStyle>
          <a:p>
            <a:endParaRPr/>
          </a:p>
        </p:txBody>
      </p:sp>
      <p:sp>
        <p:nvSpPr>
          <p:cNvPr id="608" name="Google Shape;608;g2f2d122bf27_8_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g2f2d122bf27_8_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g2f2d122bf27_8_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1"/>
        <p:cNvGrpSpPr/>
        <p:nvPr/>
      </p:nvGrpSpPr>
      <p:grpSpPr>
        <a:xfrm>
          <a:off x="0" y="0"/>
          <a:ext cx="0" cy="0"/>
          <a:chOff x="0" y="0"/>
          <a:chExt cx="0" cy="0"/>
        </a:xfrm>
      </p:grpSpPr>
      <p:sp>
        <p:nvSpPr>
          <p:cNvPr id="612" name="Google Shape;612;g2f2d122bf27_8_122"/>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Arial"/>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3" name="Google Shape;613;g2f2d122bf27_8_122"/>
          <p:cNvSpPr>
            <a:spLocks noGrp="1"/>
          </p:cNvSpPr>
          <p:nvPr>
            <p:ph type="pic" idx="2"/>
          </p:nvPr>
        </p:nvSpPr>
        <p:spPr>
          <a:xfrm>
            <a:off x="1194859" y="408517"/>
            <a:ext cx="3657600" cy="2743200"/>
          </a:xfrm>
          <a:prstGeom prst="rect">
            <a:avLst/>
          </a:prstGeom>
          <a:noFill/>
          <a:ln>
            <a:noFill/>
          </a:ln>
        </p:spPr>
      </p:sp>
      <p:sp>
        <p:nvSpPr>
          <p:cNvPr id="614" name="Google Shape;614;g2f2d122bf27_8_122"/>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457200" lvl="0" indent="-228600" algn="l">
              <a:spcBef>
                <a:spcPts val="187"/>
              </a:spcBef>
              <a:spcAft>
                <a:spcPts val="0"/>
              </a:spcAft>
              <a:buClr>
                <a:schemeClr val="dk1"/>
              </a:buClr>
              <a:buSzPts val="933"/>
              <a:buNone/>
              <a:defRPr sz="933"/>
            </a:lvl1pPr>
            <a:lvl2pPr marL="914400" lvl="1" indent="-228600" algn="l">
              <a:spcBef>
                <a:spcPts val="160"/>
              </a:spcBef>
              <a:spcAft>
                <a:spcPts val="0"/>
              </a:spcAft>
              <a:buClr>
                <a:schemeClr val="dk1"/>
              </a:buClr>
              <a:buSzPts val="800"/>
              <a:buNone/>
              <a:defRPr sz="800"/>
            </a:lvl2pPr>
            <a:lvl3pPr marL="1371600" lvl="2" indent="-228600" algn="l">
              <a:spcBef>
                <a:spcPts val="133"/>
              </a:spcBef>
              <a:spcAft>
                <a:spcPts val="0"/>
              </a:spcAft>
              <a:buClr>
                <a:schemeClr val="dk1"/>
              </a:buClr>
              <a:buSzPts val="667"/>
              <a:buNone/>
              <a:defRPr sz="667"/>
            </a:lvl3pPr>
            <a:lvl4pPr marL="1828800" lvl="3" indent="-228600" algn="l">
              <a:spcBef>
                <a:spcPts val="120"/>
              </a:spcBef>
              <a:spcAft>
                <a:spcPts val="0"/>
              </a:spcAft>
              <a:buClr>
                <a:schemeClr val="dk1"/>
              </a:buClr>
              <a:buSzPts val="600"/>
              <a:buNone/>
              <a:defRPr sz="600"/>
            </a:lvl4pPr>
            <a:lvl5pPr marL="2286000" lvl="4" indent="-228600" algn="l">
              <a:spcBef>
                <a:spcPts val="120"/>
              </a:spcBef>
              <a:spcAft>
                <a:spcPts val="0"/>
              </a:spcAft>
              <a:buClr>
                <a:schemeClr val="dk1"/>
              </a:buClr>
              <a:buSzPts val="600"/>
              <a:buNone/>
              <a:defRPr sz="600"/>
            </a:lvl5pPr>
            <a:lvl6pPr marL="2743200" lvl="5" indent="-228600" algn="l">
              <a:spcBef>
                <a:spcPts val="120"/>
              </a:spcBef>
              <a:spcAft>
                <a:spcPts val="0"/>
              </a:spcAft>
              <a:buClr>
                <a:schemeClr val="dk1"/>
              </a:buClr>
              <a:buSzPts val="600"/>
              <a:buNone/>
              <a:defRPr sz="600"/>
            </a:lvl6pPr>
            <a:lvl7pPr marL="3200400" lvl="6" indent="-228600" algn="l">
              <a:spcBef>
                <a:spcPts val="120"/>
              </a:spcBef>
              <a:spcAft>
                <a:spcPts val="0"/>
              </a:spcAft>
              <a:buClr>
                <a:schemeClr val="dk1"/>
              </a:buClr>
              <a:buSzPts val="600"/>
              <a:buNone/>
              <a:defRPr sz="600"/>
            </a:lvl7pPr>
            <a:lvl8pPr marL="3657600" lvl="7" indent="-228600" algn="l">
              <a:spcBef>
                <a:spcPts val="120"/>
              </a:spcBef>
              <a:spcAft>
                <a:spcPts val="0"/>
              </a:spcAft>
              <a:buClr>
                <a:schemeClr val="dk1"/>
              </a:buClr>
              <a:buSzPts val="600"/>
              <a:buNone/>
              <a:defRPr sz="600"/>
            </a:lvl8pPr>
            <a:lvl9pPr marL="4114800" lvl="8" indent="-228600" algn="l">
              <a:spcBef>
                <a:spcPts val="120"/>
              </a:spcBef>
              <a:spcAft>
                <a:spcPts val="0"/>
              </a:spcAft>
              <a:buClr>
                <a:schemeClr val="dk1"/>
              </a:buClr>
              <a:buSzPts val="600"/>
              <a:buNone/>
              <a:defRPr sz="600"/>
            </a:lvl9pPr>
          </a:lstStyle>
          <a:p>
            <a:endParaRPr/>
          </a:p>
        </p:txBody>
      </p:sp>
      <p:sp>
        <p:nvSpPr>
          <p:cNvPr id="615" name="Google Shape;615;g2f2d122bf27_8_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6" name="Google Shape;616;g2f2d122bf27_8_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7" name="Google Shape;617;g2f2d122bf27_8_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8"/>
        <p:cNvGrpSpPr/>
        <p:nvPr/>
      </p:nvGrpSpPr>
      <p:grpSpPr>
        <a:xfrm>
          <a:off x="0" y="0"/>
          <a:ext cx="0" cy="0"/>
          <a:chOff x="0" y="0"/>
          <a:chExt cx="0" cy="0"/>
        </a:xfrm>
      </p:grpSpPr>
      <p:sp>
        <p:nvSpPr>
          <p:cNvPr id="619" name="Google Shape;619;g2f2d122bf27_8_12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0" name="Google Shape;620;g2f2d122bf27_8_129"/>
          <p:cNvSpPr txBox="1">
            <a:spLocks noGrp="1"/>
          </p:cNvSpPr>
          <p:nvPr>
            <p:ph type="body" idx="1"/>
          </p:nvPr>
        </p:nvSpPr>
        <p:spPr>
          <a:xfrm rot="5400000">
            <a:off x="1539346" y="-167746"/>
            <a:ext cx="3017309" cy="548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21" name="Google Shape;621;g2f2d122bf27_8_12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2" name="Google Shape;622;g2f2d122bf27_8_12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3" name="Google Shape;623;g2f2d122bf27_8_12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4"/>
        <p:cNvGrpSpPr/>
        <p:nvPr/>
      </p:nvGrpSpPr>
      <p:grpSpPr>
        <a:xfrm>
          <a:off x="0" y="0"/>
          <a:ext cx="0" cy="0"/>
          <a:chOff x="0" y="0"/>
          <a:chExt cx="0" cy="0"/>
        </a:xfrm>
      </p:grpSpPr>
      <p:sp>
        <p:nvSpPr>
          <p:cNvPr id="625" name="Google Shape;625;g2f2d122bf27_8_135"/>
          <p:cNvSpPr txBox="1">
            <a:spLocks noGrp="1"/>
          </p:cNvSpPr>
          <p:nvPr>
            <p:ph type="title"/>
          </p:nvPr>
        </p:nvSpPr>
        <p:spPr>
          <a:xfrm rot="5400000">
            <a:off x="3154892" y="1447800"/>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6" name="Google Shape;626;g2f2d122bf27_8_135"/>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27" name="Google Shape;627;g2f2d122bf27_8_1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8" name="Google Shape;628;g2f2d122bf27_8_1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9" name="Google Shape;629;g2f2d122bf27_8_1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2"/>
        <p:cNvGrpSpPr/>
        <p:nvPr/>
      </p:nvGrpSpPr>
      <p:grpSpPr>
        <a:xfrm>
          <a:off x="0" y="0"/>
          <a:ext cx="0" cy="0"/>
          <a:chOff x="0" y="0"/>
          <a:chExt cx="0" cy="0"/>
        </a:xfrm>
      </p:grpSpPr>
      <p:sp>
        <p:nvSpPr>
          <p:cNvPr id="83" name="Google Shape;83;g2f2d122bf27_1_27"/>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84" name="Google Shape;84;g2f2d122bf27_1_27"/>
          <p:cNvSpPr txBox="1">
            <a:spLocks noGrp="1"/>
          </p:cNvSpPr>
          <p:nvPr>
            <p:ph type="body" idx="1"/>
          </p:nvPr>
        </p:nvSpPr>
        <p:spPr>
          <a:xfrm>
            <a:off x="304800" y="1066800"/>
            <a:ext cx="2692400" cy="3017309"/>
          </a:xfrm>
          <a:prstGeom prst="rect">
            <a:avLst/>
          </a:prstGeom>
          <a:noFill/>
          <a:ln>
            <a:noFill/>
          </a:ln>
        </p:spPr>
        <p:txBody>
          <a:bodyPr spcFirstLastPara="1" wrap="square" lIns="60950" tIns="30475" rIns="60950" bIns="30475" anchor="t" anchorCtr="0">
            <a:normAutofit/>
          </a:bodyPr>
          <a:lstStyle>
            <a:lvl1pPr marL="457200" lvl="0" indent="-349250" algn="l">
              <a:spcBef>
                <a:spcPts val="400"/>
              </a:spcBef>
              <a:spcAft>
                <a:spcPts val="0"/>
              </a:spcAft>
              <a:buClr>
                <a:schemeClr val="dk1"/>
              </a:buClr>
              <a:buSzPts val="1900"/>
              <a:buChar char="•"/>
              <a:defRPr sz="1900"/>
            </a:lvl1pPr>
            <a:lvl2pPr marL="914400" lvl="1" indent="-330200" algn="l">
              <a:spcBef>
                <a:spcPts val="300"/>
              </a:spcBef>
              <a:spcAft>
                <a:spcPts val="0"/>
              </a:spcAft>
              <a:buClr>
                <a:schemeClr val="dk1"/>
              </a:buClr>
              <a:buSzPts val="1600"/>
              <a:buChar char="–"/>
              <a:defRPr sz="1600"/>
            </a:lvl2pPr>
            <a:lvl3pPr marL="1371600" lvl="2" indent="-311150" algn="l">
              <a:spcBef>
                <a:spcPts val="300"/>
              </a:spcBef>
              <a:spcAft>
                <a:spcPts val="0"/>
              </a:spcAft>
              <a:buClr>
                <a:schemeClr val="dk1"/>
              </a:buClr>
              <a:buSzPts val="1300"/>
              <a:buChar char="•"/>
              <a:defRPr sz="13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85" name="Google Shape;85;g2f2d122bf27_1_27"/>
          <p:cNvSpPr txBox="1">
            <a:spLocks noGrp="1"/>
          </p:cNvSpPr>
          <p:nvPr>
            <p:ph type="body" idx="2"/>
          </p:nvPr>
        </p:nvSpPr>
        <p:spPr>
          <a:xfrm>
            <a:off x="3098800" y="1066800"/>
            <a:ext cx="2692400" cy="3017309"/>
          </a:xfrm>
          <a:prstGeom prst="rect">
            <a:avLst/>
          </a:prstGeom>
          <a:noFill/>
          <a:ln>
            <a:noFill/>
          </a:ln>
        </p:spPr>
        <p:txBody>
          <a:bodyPr spcFirstLastPara="1" wrap="square" lIns="60950" tIns="30475" rIns="60950" bIns="30475" anchor="t" anchorCtr="0">
            <a:normAutofit/>
          </a:bodyPr>
          <a:lstStyle>
            <a:lvl1pPr marL="457200" lvl="0" indent="-349250" algn="l">
              <a:spcBef>
                <a:spcPts val="400"/>
              </a:spcBef>
              <a:spcAft>
                <a:spcPts val="0"/>
              </a:spcAft>
              <a:buClr>
                <a:schemeClr val="dk1"/>
              </a:buClr>
              <a:buSzPts val="1900"/>
              <a:buChar char="•"/>
              <a:defRPr sz="1900"/>
            </a:lvl1pPr>
            <a:lvl2pPr marL="914400" lvl="1" indent="-330200" algn="l">
              <a:spcBef>
                <a:spcPts val="300"/>
              </a:spcBef>
              <a:spcAft>
                <a:spcPts val="0"/>
              </a:spcAft>
              <a:buClr>
                <a:schemeClr val="dk1"/>
              </a:buClr>
              <a:buSzPts val="1600"/>
              <a:buChar char="–"/>
              <a:defRPr sz="1600"/>
            </a:lvl2pPr>
            <a:lvl3pPr marL="1371600" lvl="2" indent="-311150" algn="l">
              <a:spcBef>
                <a:spcPts val="300"/>
              </a:spcBef>
              <a:spcAft>
                <a:spcPts val="0"/>
              </a:spcAft>
              <a:buClr>
                <a:schemeClr val="dk1"/>
              </a:buClr>
              <a:buSzPts val="1300"/>
              <a:buChar char="•"/>
              <a:defRPr sz="13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86" name="Google Shape;86;g2f2d122bf27_1_27"/>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7" name="Google Shape;87;g2f2d122bf27_1_27"/>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8" name="Google Shape;88;g2f2d122bf27_1_27"/>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Heavy_Standard">
  <p:cSld name="Heavy_Standard">
    <p:spTree>
      <p:nvGrpSpPr>
        <p:cNvPr id="1" name="Shape 635"/>
        <p:cNvGrpSpPr/>
        <p:nvPr/>
      </p:nvGrpSpPr>
      <p:grpSpPr>
        <a:xfrm>
          <a:off x="0" y="0"/>
          <a:ext cx="0" cy="0"/>
          <a:chOff x="0" y="0"/>
          <a:chExt cx="0" cy="0"/>
        </a:xfrm>
      </p:grpSpPr>
      <p:sp>
        <p:nvSpPr>
          <p:cNvPr id="636" name="Google Shape;636;g28019f6c861_2_4225"/>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latin typeface="Lato"/>
                <a:ea typeface="Lato"/>
                <a:cs typeface="Lato"/>
                <a:sym typeface="Lato"/>
              </a:defRPr>
            </a:lvl1pPr>
            <a:lvl2pPr marL="0" lvl="1" indent="0" algn="r" rtl="0">
              <a:spcBef>
                <a:spcPts val="0"/>
              </a:spcBef>
              <a:buNone/>
              <a:defRPr sz="1100" i="0" u="none" strike="noStrike" cap="none">
                <a:solidFill>
                  <a:schemeClr val="accent3"/>
                </a:solidFill>
                <a:latin typeface="Lato"/>
                <a:ea typeface="Lato"/>
                <a:cs typeface="Lato"/>
                <a:sym typeface="Lato"/>
              </a:defRPr>
            </a:lvl2pPr>
            <a:lvl3pPr marL="0" lvl="2" indent="0" algn="r" rtl="0">
              <a:spcBef>
                <a:spcPts val="0"/>
              </a:spcBef>
              <a:buNone/>
              <a:defRPr sz="1100" i="0" u="none" strike="noStrike" cap="none">
                <a:solidFill>
                  <a:schemeClr val="accent3"/>
                </a:solidFill>
                <a:latin typeface="Lato"/>
                <a:ea typeface="Lato"/>
                <a:cs typeface="Lato"/>
                <a:sym typeface="Lato"/>
              </a:defRPr>
            </a:lvl3pPr>
            <a:lvl4pPr marL="0" lvl="3" indent="0" algn="r" rtl="0">
              <a:spcBef>
                <a:spcPts val="0"/>
              </a:spcBef>
              <a:buNone/>
              <a:defRPr sz="1100" i="0" u="none" strike="noStrike" cap="none">
                <a:solidFill>
                  <a:schemeClr val="accent3"/>
                </a:solidFill>
                <a:latin typeface="Lato"/>
                <a:ea typeface="Lato"/>
                <a:cs typeface="Lato"/>
                <a:sym typeface="Lato"/>
              </a:defRPr>
            </a:lvl4pPr>
            <a:lvl5pPr marL="0" lvl="4" indent="0" algn="r" rtl="0">
              <a:spcBef>
                <a:spcPts val="0"/>
              </a:spcBef>
              <a:buNone/>
              <a:defRPr sz="1100" i="0" u="none" strike="noStrike" cap="none">
                <a:solidFill>
                  <a:schemeClr val="accent3"/>
                </a:solidFill>
                <a:latin typeface="Lato"/>
                <a:ea typeface="Lato"/>
                <a:cs typeface="Lato"/>
                <a:sym typeface="Lato"/>
              </a:defRPr>
            </a:lvl5pPr>
            <a:lvl6pPr marL="0" lvl="5" indent="0" algn="r" rtl="0">
              <a:spcBef>
                <a:spcPts val="0"/>
              </a:spcBef>
              <a:buNone/>
              <a:defRPr sz="1100" i="0" u="none" strike="noStrike" cap="none">
                <a:solidFill>
                  <a:schemeClr val="accent3"/>
                </a:solidFill>
                <a:latin typeface="Lato"/>
                <a:ea typeface="Lato"/>
                <a:cs typeface="Lato"/>
                <a:sym typeface="Lato"/>
              </a:defRPr>
            </a:lvl6pPr>
            <a:lvl7pPr marL="0" lvl="6" indent="0" algn="r" rtl="0">
              <a:spcBef>
                <a:spcPts val="0"/>
              </a:spcBef>
              <a:buNone/>
              <a:defRPr sz="1100" i="0" u="none" strike="noStrike" cap="none">
                <a:solidFill>
                  <a:schemeClr val="accent3"/>
                </a:solidFill>
                <a:latin typeface="Lato"/>
                <a:ea typeface="Lato"/>
                <a:cs typeface="Lato"/>
                <a:sym typeface="Lato"/>
              </a:defRPr>
            </a:lvl7pPr>
            <a:lvl8pPr marL="0" lvl="7" indent="0" algn="r" rtl="0">
              <a:spcBef>
                <a:spcPts val="0"/>
              </a:spcBef>
              <a:buNone/>
              <a:defRPr sz="1100" i="0" u="none" strike="noStrike" cap="none">
                <a:solidFill>
                  <a:schemeClr val="accent3"/>
                </a:solidFill>
                <a:latin typeface="Lato"/>
                <a:ea typeface="Lato"/>
                <a:cs typeface="Lato"/>
                <a:sym typeface="Lato"/>
              </a:defRPr>
            </a:lvl8pPr>
            <a:lvl9pPr marL="0" lvl="8" indent="0" algn="r" rtl="0">
              <a:spcBef>
                <a:spcPts val="0"/>
              </a:spcBef>
              <a:buNone/>
              <a:defRPr sz="11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37" name="Google Shape;637;g28019f6c861_2_4225"/>
          <p:cNvSpPr txBox="1">
            <a:spLocks noGrp="1"/>
          </p:cNvSpPr>
          <p:nvPr>
            <p:ph type="body" idx="1"/>
          </p:nvPr>
        </p:nvSpPr>
        <p:spPr>
          <a:xfrm>
            <a:off x="488000" y="1542000"/>
            <a:ext cx="11216100" cy="4502700"/>
          </a:xfrm>
          <a:prstGeom prst="rect">
            <a:avLst/>
          </a:prstGeom>
          <a:noFill/>
          <a:ln>
            <a:noFill/>
          </a:ln>
        </p:spPr>
        <p:txBody>
          <a:bodyPr spcFirstLastPara="1" wrap="square" lIns="121900" tIns="121900" rIns="121900" bIns="121900" anchor="t" anchorCtr="0">
            <a:noAutofit/>
          </a:bodyPr>
          <a:lstStyle>
            <a:lvl1pPr marL="457200" lvl="0"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638" name="Google Shape;638;g28019f6c861_2_4225"/>
          <p:cNvSpPr txBox="1">
            <a:spLocks noGrp="1"/>
          </p:cNvSpPr>
          <p:nvPr>
            <p:ph type="title"/>
          </p:nvPr>
        </p:nvSpPr>
        <p:spPr>
          <a:xfrm>
            <a:off x="488200" y="318400"/>
            <a:ext cx="11216100" cy="760800"/>
          </a:xfrm>
          <a:prstGeom prst="rect">
            <a:avLst/>
          </a:prstGeom>
        </p:spPr>
        <p:txBody>
          <a:bodyPr spcFirstLastPara="1" wrap="square" lIns="91425" tIns="45700" rIns="91425" bIns="45700" anchor="ctr" anchorCtr="0">
            <a:noAutofit/>
          </a:bodyPr>
          <a:lstStyle>
            <a:lvl1pPr lvl="0" rtl="0">
              <a:spcBef>
                <a:spcPts val="0"/>
              </a:spcBef>
              <a:spcAft>
                <a:spcPts val="0"/>
              </a:spcAft>
              <a:buSzPts val="40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Heavy_Standard_Blue">
  <p:cSld name="Heavy_Standard_Blue">
    <p:bg>
      <p:bgPr>
        <a:solidFill>
          <a:schemeClr val="accent1"/>
        </a:solidFill>
        <a:effectLst/>
      </p:bgPr>
    </p:bg>
    <p:spTree>
      <p:nvGrpSpPr>
        <p:cNvPr id="1" name="Shape 639"/>
        <p:cNvGrpSpPr/>
        <p:nvPr/>
      </p:nvGrpSpPr>
      <p:grpSpPr>
        <a:xfrm>
          <a:off x="0" y="0"/>
          <a:ext cx="0" cy="0"/>
          <a:chOff x="0" y="0"/>
          <a:chExt cx="0" cy="0"/>
        </a:xfrm>
      </p:grpSpPr>
      <p:pic>
        <p:nvPicPr>
          <p:cNvPr id="640" name="Google Shape;640;g28019f6c861_2_4229"/>
          <p:cNvPicPr preferRelativeResize="0"/>
          <p:nvPr/>
        </p:nvPicPr>
        <p:blipFill rotWithShape="1">
          <a:blip r:embed="rId2">
            <a:alphaModFix/>
          </a:blip>
          <a:srcRect/>
          <a:stretch/>
        </p:blipFill>
        <p:spPr>
          <a:xfrm>
            <a:off x="297629" y="6340322"/>
            <a:ext cx="1584544" cy="297785"/>
          </a:xfrm>
          <a:prstGeom prst="rect">
            <a:avLst/>
          </a:prstGeom>
          <a:noFill/>
          <a:ln>
            <a:noFill/>
          </a:ln>
        </p:spPr>
      </p:pic>
      <p:sp>
        <p:nvSpPr>
          <p:cNvPr id="641" name="Google Shape;641;g28019f6c861_2_4229"/>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latin typeface="Lato"/>
                <a:ea typeface="Lato"/>
                <a:cs typeface="Lato"/>
                <a:sym typeface="Lato"/>
              </a:defRPr>
            </a:lvl1pPr>
            <a:lvl2pPr marL="0" lvl="1" indent="0" algn="r" rtl="0">
              <a:spcBef>
                <a:spcPts val="0"/>
              </a:spcBef>
              <a:buNone/>
              <a:defRPr sz="1100" i="0" u="none" strike="noStrike" cap="none">
                <a:solidFill>
                  <a:schemeClr val="accent3"/>
                </a:solidFill>
                <a:latin typeface="Lato"/>
                <a:ea typeface="Lato"/>
                <a:cs typeface="Lato"/>
                <a:sym typeface="Lato"/>
              </a:defRPr>
            </a:lvl2pPr>
            <a:lvl3pPr marL="0" lvl="2" indent="0" algn="r" rtl="0">
              <a:spcBef>
                <a:spcPts val="0"/>
              </a:spcBef>
              <a:buNone/>
              <a:defRPr sz="1100" i="0" u="none" strike="noStrike" cap="none">
                <a:solidFill>
                  <a:schemeClr val="accent3"/>
                </a:solidFill>
                <a:latin typeface="Lato"/>
                <a:ea typeface="Lato"/>
                <a:cs typeface="Lato"/>
                <a:sym typeface="Lato"/>
              </a:defRPr>
            </a:lvl3pPr>
            <a:lvl4pPr marL="0" lvl="3" indent="0" algn="r" rtl="0">
              <a:spcBef>
                <a:spcPts val="0"/>
              </a:spcBef>
              <a:buNone/>
              <a:defRPr sz="1100" i="0" u="none" strike="noStrike" cap="none">
                <a:solidFill>
                  <a:schemeClr val="accent3"/>
                </a:solidFill>
                <a:latin typeface="Lato"/>
                <a:ea typeface="Lato"/>
                <a:cs typeface="Lato"/>
                <a:sym typeface="Lato"/>
              </a:defRPr>
            </a:lvl4pPr>
            <a:lvl5pPr marL="0" lvl="4" indent="0" algn="r" rtl="0">
              <a:spcBef>
                <a:spcPts val="0"/>
              </a:spcBef>
              <a:buNone/>
              <a:defRPr sz="1100" i="0" u="none" strike="noStrike" cap="none">
                <a:solidFill>
                  <a:schemeClr val="accent3"/>
                </a:solidFill>
                <a:latin typeface="Lato"/>
                <a:ea typeface="Lato"/>
                <a:cs typeface="Lato"/>
                <a:sym typeface="Lato"/>
              </a:defRPr>
            </a:lvl5pPr>
            <a:lvl6pPr marL="0" lvl="5" indent="0" algn="r" rtl="0">
              <a:spcBef>
                <a:spcPts val="0"/>
              </a:spcBef>
              <a:buNone/>
              <a:defRPr sz="1100" i="0" u="none" strike="noStrike" cap="none">
                <a:solidFill>
                  <a:schemeClr val="accent3"/>
                </a:solidFill>
                <a:latin typeface="Lato"/>
                <a:ea typeface="Lato"/>
                <a:cs typeface="Lato"/>
                <a:sym typeface="Lato"/>
              </a:defRPr>
            </a:lvl6pPr>
            <a:lvl7pPr marL="0" lvl="6" indent="0" algn="r" rtl="0">
              <a:spcBef>
                <a:spcPts val="0"/>
              </a:spcBef>
              <a:buNone/>
              <a:defRPr sz="1100" i="0" u="none" strike="noStrike" cap="none">
                <a:solidFill>
                  <a:schemeClr val="accent3"/>
                </a:solidFill>
                <a:latin typeface="Lato"/>
                <a:ea typeface="Lato"/>
                <a:cs typeface="Lato"/>
                <a:sym typeface="Lato"/>
              </a:defRPr>
            </a:lvl7pPr>
            <a:lvl8pPr marL="0" lvl="7" indent="0" algn="r" rtl="0">
              <a:spcBef>
                <a:spcPts val="0"/>
              </a:spcBef>
              <a:buNone/>
              <a:defRPr sz="1100" i="0" u="none" strike="noStrike" cap="none">
                <a:solidFill>
                  <a:schemeClr val="accent3"/>
                </a:solidFill>
                <a:latin typeface="Lato"/>
                <a:ea typeface="Lato"/>
                <a:cs typeface="Lato"/>
                <a:sym typeface="Lato"/>
              </a:defRPr>
            </a:lvl8pPr>
            <a:lvl9pPr marL="0" lvl="8" indent="0" algn="r" rtl="0">
              <a:spcBef>
                <a:spcPts val="0"/>
              </a:spcBef>
              <a:buNone/>
              <a:defRPr sz="11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42" name="Google Shape;642;g28019f6c861_2_4229"/>
          <p:cNvSpPr txBox="1">
            <a:spLocks noGrp="1"/>
          </p:cNvSpPr>
          <p:nvPr>
            <p:ph type="title"/>
          </p:nvPr>
        </p:nvSpPr>
        <p:spPr>
          <a:xfrm>
            <a:off x="488200" y="459033"/>
            <a:ext cx="11216100" cy="760800"/>
          </a:xfrm>
          <a:prstGeom prst="rect">
            <a:avLst/>
          </a:prstGeom>
        </p:spPr>
        <p:txBody>
          <a:bodyPr spcFirstLastPara="1" wrap="square" lIns="91425" tIns="45700" rIns="91425" bIns="45700" anchor="ctr" anchorCtr="0">
            <a:noAutofit/>
          </a:bodyPr>
          <a:lstStyle>
            <a:lvl1pPr lvl="0" rtl="0">
              <a:spcBef>
                <a:spcPts val="0"/>
              </a:spcBef>
              <a:spcAft>
                <a:spcPts val="0"/>
              </a:spcAft>
              <a:buClr>
                <a:schemeClr val="lt1"/>
              </a:buClr>
              <a:buSzPts val="4000"/>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43" name="Google Shape;643;g28019f6c861_2_4229"/>
          <p:cNvSpPr txBox="1">
            <a:spLocks noGrp="1"/>
          </p:cNvSpPr>
          <p:nvPr>
            <p:ph type="body" idx="1"/>
          </p:nvPr>
        </p:nvSpPr>
        <p:spPr>
          <a:xfrm>
            <a:off x="488000" y="1542000"/>
            <a:ext cx="11216100" cy="4502700"/>
          </a:xfrm>
          <a:prstGeom prst="rect">
            <a:avLst/>
          </a:prstGeom>
          <a:noFill/>
          <a:ln>
            <a:noFill/>
          </a:ln>
        </p:spPr>
        <p:txBody>
          <a:bodyPr spcFirstLastPara="1" wrap="square" lIns="121900" tIns="121900" rIns="121900" bIns="121900" anchor="t" anchorCtr="0">
            <a:noAutofit/>
          </a:bodyPr>
          <a:lstStyle>
            <a:lvl1pPr marL="457200" lvl="0"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1pPr>
            <a:lvl2pPr marL="914400" lvl="1"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2pPr>
            <a:lvl3pPr marL="1371600" lvl="2"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3pPr>
            <a:lvl4pPr marL="1828800" lvl="3"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4pPr>
            <a:lvl5pPr marL="2286000" lvl="4"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5pPr>
            <a:lvl6pPr marL="2743200" lvl="5"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6pPr>
            <a:lvl7pPr marL="3200400" lvl="6"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7pPr>
            <a:lvl8pPr marL="3657600" lvl="7"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8pPr>
            <a:lvl9pPr marL="4114800" lvl="8"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Heavy_Picture_Left">
  <p:cSld name="Heavy_Picture_Left">
    <p:spTree>
      <p:nvGrpSpPr>
        <p:cNvPr id="1" name="Shape 644"/>
        <p:cNvGrpSpPr/>
        <p:nvPr/>
      </p:nvGrpSpPr>
      <p:grpSpPr>
        <a:xfrm>
          <a:off x="0" y="0"/>
          <a:ext cx="0" cy="0"/>
          <a:chOff x="0" y="0"/>
          <a:chExt cx="0" cy="0"/>
        </a:xfrm>
      </p:grpSpPr>
      <p:sp>
        <p:nvSpPr>
          <p:cNvPr id="645" name="Google Shape;645;g28019f6c861_2_4234"/>
          <p:cNvSpPr/>
          <p:nvPr/>
        </p:nvSpPr>
        <p:spPr>
          <a:xfrm>
            <a:off x="0" y="0"/>
            <a:ext cx="22917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646" name="Google Shape;646;g28019f6c861_2_4234"/>
          <p:cNvSpPr txBox="1">
            <a:spLocks noGrp="1"/>
          </p:cNvSpPr>
          <p:nvPr>
            <p:ph type="title"/>
          </p:nvPr>
        </p:nvSpPr>
        <p:spPr>
          <a:xfrm>
            <a:off x="4104134" y="991841"/>
            <a:ext cx="7363200" cy="60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4400"/>
              <a:buFont typeface="Arial"/>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47" name="Google Shape;647;g28019f6c861_2_4234"/>
          <p:cNvSpPr txBox="1">
            <a:spLocks noGrp="1"/>
          </p:cNvSpPr>
          <p:nvPr>
            <p:ph type="body" idx="1"/>
          </p:nvPr>
        </p:nvSpPr>
        <p:spPr>
          <a:xfrm>
            <a:off x="4104134" y="2550416"/>
            <a:ext cx="7363200" cy="3266100"/>
          </a:xfrm>
          <a:prstGeom prst="rect">
            <a:avLst/>
          </a:prstGeom>
          <a:noFill/>
          <a:ln>
            <a:noFill/>
          </a:ln>
        </p:spPr>
        <p:txBody>
          <a:bodyPr spcFirstLastPara="1" wrap="square" lIns="91425" tIns="45700" rIns="91425" bIns="45700" anchor="t" anchorCtr="0">
            <a:noAutofit/>
          </a:bodyPr>
          <a:lstStyle>
            <a:lvl1pPr marL="457200" lvl="0" indent="-228600" rtl="0">
              <a:lnSpc>
                <a:spcPct val="115000"/>
              </a:lnSpc>
              <a:spcBef>
                <a:spcPts val="110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648" name="Google Shape;648;g28019f6c861_2_4234"/>
          <p:cNvSpPr txBox="1">
            <a:spLocks noGrp="1"/>
          </p:cNvSpPr>
          <p:nvPr>
            <p:ph type="body" idx="2"/>
          </p:nvPr>
        </p:nvSpPr>
        <p:spPr>
          <a:xfrm>
            <a:off x="4104134" y="1895441"/>
            <a:ext cx="7363200" cy="347700"/>
          </a:xfrm>
          <a:prstGeom prst="rect">
            <a:avLst/>
          </a:prstGeom>
          <a:solidFill>
            <a:schemeClr val="accent1"/>
          </a:solidFill>
          <a:ln>
            <a:noFill/>
          </a:ln>
        </p:spPr>
        <p:txBody>
          <a:bodyPr spcFirstLastPara="1" wrap="square" lIns="91425" tIns="45700" rIns="91425" bIns="45700" anchor="ctr" anchorCtr="0">
            <a:noAutofit/>
          </a:bodyPr>
          <a:lstStyle>
            <a:lvl1pPr marL="457200" lvl="0" indent="-349250" rtl="0">
              <a:lnSpc>
                <a:spcPct val="115000"/>
              </a:lnSpc>
              <a:spcBef>
                <a:spcPts val="0"/>
              </a:spcBef>
              <a:spcAft>
                <a:spcPts val="0"/>
              </a:spcAft>
              <a:buClr>
                <a:schemeClr val="accent3"/>
              </a:buClr>
              <a:buSzPts val="1900"/>
              <a:buFont typeface="Lato"/>
              <a:buChar char="●"/>
              <a:defRPr sz="1900" b="1" i="0">
                <a:solidFill>
                  <a:schemeClr val="accent3"/>
                </a:solidFill>
                <a:highlight>
                  <a:schemeClr val="accent1"/>
                </a:highlight>
                <a:latin typeface="Lato"/>
                <a:ea typeface="Lato"/>
                <a:cs typeface="Lato"/>
                <a:sym typeface="Lato"/>
              </a:defRPr>
            </a:lvl1pPr>
            <a:lvl2pPr marL="914400" lvl="1"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2pPr>
            <a:lvl3pPr marL="1371600" lvl="2"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3pPr>
            <a:lvl4pPr marL="1828800" lvl="3"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4pPr>
            <a:lvl5pPr marL="2286000" lvl="4"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5pPr>
            <a:lvl6pPr marL="2743200" lvl="5"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6pPr>
            <a:lvl7pPr marL="3200400" lvl="6"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7pPr>
            <a:lvl8pPr marL="3657600" lvl="7"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8pPr>
            <a:lvl9pPr marL="4114800" lvl="8"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9pPr>
          </a:lstStyle>
          <a:p>
            <a:endParaRPr/>
          </a:p>
        </p:txBody>
      </p:sp>
      <p:sp>
        <p:nvSpPr>
          <p:cNvPr id="649" name="Google Shape;649;g28019f6c861_2_4234"/>
          <p:cNvSpPr>
            <a:spLocks noGrp="1"/>
          </p:cNvSpPr>
          <p:nvPr>
            <p:ph type="pic" idx="3"/>
          </p:nvPr>
        </p:nvSpPr>
        <p:spPr>
          <a:xfrm>
            <a:off x="1000355" y="991841"/>
            <a:ext cx="2582700" cy="4824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50" name="Google Shape;650;g28019f6c861_2_4234"/>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latin typeface="Lato"/>
                <a:ea typeface="Lato"/>
                <a:cs typeface="Lato"/>
                <a:sym typeface="Lato"/>
              </a:defRPr>
            </a:lvl1pPr>
            <a:lvl2pPr marL="0" lvl="1" indent="0" algn="r" rtl="0">
              <a:spcBef>
                <a:spcPts val="0"/>
              </a:spcBef>
              <a:buNone/>
              <a:defRPr sz="1100" i="0" u="none" strike="noStrike" cap="none">
                <a:solidFill>
                  <a:schemeClr val="accent3"/>
                </a:solidFill>
                <a:latin typeface="Lato"/>
                <a:ea typeface="Lato"/>
                <a:cs typeface="Lato"/>
                <a:sym typeface="Lato"/>
              </a:defRPr>
            </a:lvl2pPr>
            <a:lvl3pPr marL="0" lvl="2" indent="0" algn="r" rtl="0">
              <a:spcBef>
                <a:spcPts val="0"/>
              </a:spcBef>
              <a:buNone/>
              <a:defRPr sz="1100" i="0" u="none" strike="noStrike" cap="none">
                <a:solidFill>
                  <a:schemeClr val="accent3"/>
                </a:solidFill>
                <a:latin typeface="Lato"/>
                <a:ea typeface="Lato"/>
                <a:cs typeface="Lato"/>
                <a:sym typeface="Lato"/>
              </a:defRPr>
            </a:lvl3pPr>
            <a:lvl4pPr marL="0" lvl="3" indent="0" algn="r" rtl="0">
              <a:spcBef>
                <a:spcPts val="0"/>
              </a:spcBef>
              <a:buNone/>
              <a:defRPr sz="1100" i="0" u="none" strike="noStrike" cap="none">
                <a:solidFill>
                  <a:schemeClr val="accent3"/>
                </a:solidFill>
                <a:latin typeface="Lato"/>
                <a:ea typeface="Lato"/>
                <a:cs typeface="Lato"/>
                <a:sym typeface="Lato"/>
              </a:defRPr>
            </a:lvl4pPr>
            <a:lvl5pPr marL="0" lvl="4" indent="0" algn="r" rtl="0">
              <a:spcBef>
                <a:spcPts val="0"/>
              </a:spcBef>
              <a:buNone/>
              <a:defRPr sz="1100" i="0" u="none" strike="noStrike" cap="none">
                <a:solidFill>
                  <a:schemeClr val="accent3"/>
                </a:solidFill>
                <a:latin typeface="Lato"/>
                <a:ea typeface="Lato"/>
                <a:cs typeface="Lato"/>
                <a:sym typeface="Lato"/>
              </a:defRPr>
            </a:lvl5pPr>
            <a:lvl6pPr marL="0" lvl="5" indent="0" algn="r" rtl="0">
              <a:spcBef>
                <a:spcPts val="0"/>
              </a:spcBef>
              <a:buNone/>
              <a:defRPr sz="1100" i="0" u="none" strike="noStrike" cap="none">
                <a:solidFill>
                  <a:schemeClr val="accent3"/>
                </a:solidFill>
                <a:latin typeface="Lato"/>
                <a:ea typeface="Lato"/>
                <a:cs typeface="Lato"/>
                <a:sym typeface="Lato"/>
              </a:defRPr>
            </a:lvl6pPr>
            <a:lvl7pPr marL="0" lvl="6" indent="0" algn="r" rtl="0">
              <a:spcBef>
                <a:spcPts val="0"/>
              </a:spcBef>
              <a:buNone/>
              <a:defRPr sz="1100" i="0" u="none" strike="noStrike" cap="none">
                <a:solidFill>
                  <a:schemeClr val="accent3"/>
                </a:solidFill>
                <a:latin typeface="Lato"/>
                <a:ea typeface="Lato"/>
                <a:cs typeface="Lato"/>
                <a:sym typeface="Lato"/>
              </a:defRPr>
            </a:lvl7pPr>
            <a:lvl8pPr marL="0" lvl="7" indent="0" algn="r" rtl="0">
              <a:spcBef>
                <a:spcPts val="0"/>
              </a:spcBef>
              <a:buNone/>
              <a:defRPr sz="1100" i="0" u="none" strike="noStrike" cap="none">
                <a:solidFill>
                  <a:schemeClr val="accent3"/>
                </a:solidFill>
                <a:latin typeface="Lato"/>
                <a:ea typeface="Lato"/>
                <a:cs typeface="Lato"/>
                <a:sym typeface="Lato"/>
              </a:defRPr>
            </a:lvl8pPr>
            <a:lvl9pPr marL="0" lvl="8" indent="0" algn="r" rtl="0">
              <a:spcBef>
                <a:spcPts val="0"/>
              </a:spcBef>
              <a:buNone/>
              <a:defRPr sz="11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Heavy_Blue_Left">
  <p:cSld name="Heavy_Blue_Left">
    <p:spTree>
      <p:nvGrpSpPr>
        <p:cNvPr id="1" name="Shape 651"/>
        <p:cNvGrpSpPr/>
        <p:nvPr/>
      </p:nvGrpSpPr>
      <p:grpSpPr>
        <a:xfrm>
          <a:off x="0" y="0"/>
          <a:ext cx="0" cy="0"/>
          <a:chOff x="0" y="0"/>
          <a:chExt cx="0" cy="0"/>
        </a:xfrm>
      </p:grpSpPr>
      <p:sp>
        <p:nvSpPr>
          <p:cNvPr id="652" name="Google Shape;652;g28019f6c861_2_4241"/>
          <p:cNvSpPr/>
          <p:nvPr/>
        </p:nvSpPr>
        <p:spPr>
          <a:xfrm>
            <a:off x="0" y="0"/>
            <a:ext cx="33252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653" name="Google Shape;653;g28019f6c861_2_4241"/>
          <p:cNvSpPr txBox="1">
            <a:spLocks noGrp="1"/>
          </p:cNvSpPr>
          <p:nvPr>
            <p:ph type="title"/>
          </p:nvPr>
        </p:nvSpPr>
        <p:spPr>
          <a:xfrm>
            <a:off x="4104000" y="497267"/>
            <a:ext cx="7363200" cy="11160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SzPts val="4400"/>
              <a:buFont typeface="Arial"/>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54" name="Google Shape;654;g28019f6c861_2_4241"/>
          <p:cNvSpPr txBox="1">
            <a:spLocks noGrp="1"/>
          </p:cNvSpPr>
          <p:nvPr>
            <p:ph type="body" idx="1"/>
          </p:nvPr>
        </p:nvSpPr>
        <p:spPr>
          <a:xfrm>
            <a:off x="4104134" y="2623536"/>
            <a:ext cx="7363200" cy="3737100"/>
          </a:xfrm>
          <a:prstGeom prst="rect">
            <a:avLst/>
          </a:prstGeom>
          <a:noFill/>
          <a:ln>
            <a:noFill/>
          </a:ln>
        </p:spPr>
        <p:txBody>
          <a:bodyPr spcFirstLastPara="1" wrap="square" lIns="91425" tIns="45700" rIns="91425" bIns="45700" anchor="t" anchorCtr="0">
            <a:noAutofit/>
          </a:bodyPr>
          <a:lstStyle>
            <a:lvl1pPr marL="457200" lvl="0" indent="-323850" algn="l"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algn="l"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l"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l"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l"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pic>
        <p:nvPicPr>
          <p:cNvPr id="655" name="Google Shape;655;g28019f6c861_2_4241"/>
          <p:cNvPicPr preferRelativeResize="0"/>
          <p:nvPr/>
        </p:nvPicPr>
        <p:blipFill rotWithShape="1">
          <a:blip r:embed="rId2">
            <a:alphaModFix/>
          </a:blip>
          <a:srcRect/>
          <a:stretch/>
        </p:blipFill>
        <p:spPr>
          <a:xfrm>
            <a:off x="297629" y="6340322"/>
            <a:ext cx="1584544" cy="297785"/>
          </a:xfrm>
          <a:prstGeom prst="rect">
            <a:avLst/>
          </a:prstGeom>
          <a:noFill/>
          <a:ln>
            <a:noFill/>
          </a:ln>
        </p:spPr>
      </p:pic>
      <p:sp>
        <p:nvSpPr>
          <p:cNvPr id="656" name="Google Shape;656;g28019f6c861_2_4241"/>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latin typeface="Lato"/>
                <a:ea typeface="Lato"/>
                <a:cs typeface="Lato"/>
                <a:sym typeface="Lato"/>
              </a:defRPr>
            </a:lvl1pPr>
            <a:lvl2pPr marL="0" lvl="1" indent="0" algn="r" rtl="0">
              <a:spcBef>
                <a:spcPts val="0"/>
              </a:spcBef>
              <a:buNone/>
              <a:defRPr sz="1100" i="0" u="none" strike="noStrike" cap="none">
                <a:solidFill>
                  <a:schemeClr val="accent3"/>
                </a:solidFill>
                <a:latin typeface="Lato"/>
                <a:ea typeface="Lato"/>
                <a:cs typeface="Lato"/>
                <a:sym typeface="Lato"/>
              </a:defRPr>
            </a:lvl2pPr>
            <a:lvl3pPr marL="0" lvl="2" indent="0" algn="r" rtl="0">
              <a:spcBef>
                <a:spcPts val="0"/>
              </a:spcBef>
              <a:buNone/>
              <a:defRPr sz="1100" i="0" u="none" strike="noStrike" cap="none">
                <a:solidFill>
                  <a:schemeClr val="accent3"/>
                </a:solidFill>
                <a:latin typeface="Lato"/>
                <a:ea typeface="Lato"/>
                <a:cs typeface="Lato"/>
                <a:sym typeface="Lato"/>
              </a:defRPr>
            </a:lvl3pPr>
            <a:lvl4pPr marL="0" lvl="3" indent="0" algn="r" rtl="0">
              <a:spcBef>
                <a:spcPts val="0"/>
              </a:spcBef>
              <a:buNone/>
              <a:defRPr sz="1100" i="0" u="none" strike="noStrike" cap="none">
                <a:solidFill>
                  <a:schemeClr val="accent3"/>
                </a:solidFill>
                <a:latin typeface="Lato"/>
                <a:ea typeface="Lato"/>
                <a:cs typeface="Lato"/>
                <a:sym typeface="Lato"/>
              </a:defRPr>
            </a:lvl4pPr>
            <a:lvl5pPr marL="0" lvl="4" indent="0" algn="r" rtl="0">
              <a:spcBef>
                <a:spcPts val="0"/>
              </a:spcBef>
              <a:buNone/>
              <a:defRPr sz="1100" i="0" u="none" strike="noStrike" cap="none">
                <a:solidFill>
                  <a:schemeClr val="accent3"/>
                </a:solidFill>
                <a:latin typeface="Lato"/>
                <a:ea typeface="Lato"/>
                <a:cs typeface="Lato"/>
                <a:sym typeface="Lato"/>
              </a:defRPr>
            </a:lvl5pPr>
            <a:lvl6pPr marL="0" lvl="5" indent="0" algn="r" rtl="0">
              <a:spcBef>
                <a:spcPts val="0"/>
              </a:spcBef>
              <a:buNone/>
              <a:defRPr sz="1100" i="0" u="none" strike="noStrike" cap="none">
                <a:solidFill>
                  <a:schemeClr val="accent3"/>
                </a:solidFill>
                <a:latin typeface="Lato"/>
                <a:ea typeface="Lato"/>
                <a:cs typeface="Lato"/>
                <a:sym typeface="Lato"/>
              </a:defRPr>
            </a:lvl6pPr>
            <a:lvl7pPr marL="0" lvl="6" indent="0" algn="r" rtl="0">
              <a:spcBef>
                <a:spcPts val="0"/>
              </a:spcBef>
              <a:buNone/>
              <a:defRPr sz="1100" i="0" u="none" strike="noStrike" cap="none">
                <a:solidFill>
                  <a:schemeClr val="accent3"/>
                </a:solidFill>
                <a:latin typeface="Lato"/>
                <a:ea typeface="Lato"/>
                <a:cs typeface="Lato"/>
                <a:sym typeface="Lato"/>
              </a:defRPr>
            </a:lvl7pPr>
            <a:lvl8pPr marL="0" lvl="7" indent="0" algn="r" rtl="0">
              <a:spcBef>
                <a:spcPts val="0"/>
              </a:spcBef>
              <a:buNone/>
              <a:defRPr sz="1100" i="0" u="none" strike="noStrike" cap="none">
                <a:solidFill>
                  <a:schemeClr val="accent3"/>
                </a:solidFill>
                <a:latin typeface="Lato"/>
                <a:ea typeface="Lato"/>
                <a:cs typeface="Lato"/>
                <a:sym typeface="Lato"/>
              </a:defRPr>
            </a:lvl8pPr>
            <a:lvl9pPr marL="0" lvl="8" indent="0" algn="r" rtl="0">
              <a:spcBef>
                <a:spcPts val="0"/>
              </a:spcBef>
              <a:buNone/>
              <a:defRPr sz="11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57" name="Google Shape;657;g28019f6c861_2_4241"/>
          <p:cNvSpPr txBox="1">
            <a:spLocks noGrp="1"/>
          </p:cNvSpPr>
          <p:nvPr>
            <p:ph type="body" idx="2"/>
          </p:nvPr>
        </p:nvSpPr>
        <p:spPr>
          <a:xfrm>
            <a:off x="4104134" y="1874219"/>
            <a:ext cx="4405200" cy="387600"/>
          </a:xfrm>
          <a:prstGeom prst="rect">
            <a:avLst/>
          </a:prstGeom>
          <a:noFill/>
          <a:ln>
            <a:noFill/>
          </a:ln>
        </p:spPr>
        <p:txBody>
          <a:bodyPr spcFirstLastPara="1" wrap="square" lIns="91425" tIns="45700" rIns="91425" bIns="45700" anchor="t" anchorCtr="0">
            <a:noAutofit/>
          </a:bodyPr>
          <a:lstStyle>
            <a:lvl1pPr marL="457200" lvl="0" indent="-349250" algn="l" rtl="0">
              <a:lnSpc>
                <a:spcPct val="115000"/>
              </a:lnSpc>
              <a:spcBef>
                <a:spcPts val="0"/>
              </a:spcBef>
              <a:spcAft>
                <a:spcPts val="0"/>
              </a:spcAft>
              <a:buClr>
                <a:schemeClr val="dk2"/>
              </a:buClr>
              <a:buSzPts val="1900"/>
              <a:buFont typeface="Lato"/>
              <a:buChar char="●"/>
              <a:defRPr sz="1900" b="1" i="0">
                <a:solidFill>
                  <a:schemeClr val="dk2"/>
                </a:solidFill>
                <a:latin typeface="Lato"/>
                <a:ea typeface="Lato"/>
                <a:cs typeface="Lato"/>
                <a:sym typeface="Lato"/>
              </a:defRPr>
            </a:lvl1pPr>
            <a:lvl2pPr marL="914400" lvl="1" indent="-349250" algn="l" rtl="0">
              <a:lnSpc>
                <a:spcPct val="115000"/>
              </a:lnSpc>
              <a:spcBef>
                <a:spcPts val="0"/>
              </a:spcBef>
              <a:spcAft>
                <a:spcPts val="0"/>
              </a:spcAft>
              <a:buClr>
                <a:schemeClr val="dk2"/>
              </a:buClr>
              <a:buSzPts val="1900"/>
              <a:buFont typeface="Lato"/>
              <a:buChar char="○"/>
              <a:defRPr sz="1900" b="1" i="0">
                <a:solidFill>
                  <a:schemeClr val="dk2"/>
                </a:solidFill>
                <a:latin typeface="Lato"/>
                <a:ea typeface="Lato"/>
                <a:cs typeface="Lato"/>
                <a:sym typeface="Lato"/>
              </a:defRPr>
            </a:lvl2pPr>
            <a:lvl3pPr marL="1371600" lvl="2" indent="-349250" algn="l" rtl="0">
              <a:lnSpc>
                <a:spcPct val="115000"/>
              </a:lnSpc>
              <a:spcBef>
                <a:spcPts val="0"/>
              </a:spcBef>
              <a:spcAft>
                <a:spcPts val="0"/>
              </a:spcAft>
              <a:buClr>
                <a:schemeClr val="dk2"/>
              </a:buClr>
              <a:buSzPts val="1900"/>
              <a:buFont typeface="Lato"/>
              <a:buChar char="■"/>
              <a:defRPr sz="1900" b="1" i="0">
                <a:solidFill>
                  <a:schemeClr val="dk2"/>
                </a:solidFill>
                <a:latin typeface="Lato"/>
                <a:ea typeface="Lato"/>
                <a:cs typeface="Lato"/>
                <a:sym typeface="Lato"/>
              </a:defRPr>
            </a:lvl3pPr>
            <a:lvl4pPr marL="1828800" lvl="3" indent="-349250" algn="l" rtl="0">
              <a:lnSpc>
                <a:spcPct val="115000"/>
              </a:lnSpc>
              <a:spcBef>
                <a:spcPts val="0"/>
              </a:spcBef>
              <a:spcAft>
                <a:spcPts val="0"/>
              </a:spcAft>
              <a:buClr>
                <a:schemeClr val="dk2"/>
              </a:buClr>
              <a:buSzPts val="1900"/>
              <a:buFont typeface="Lato"/>
              <a:buChar char="●"/>
              <a:defRPr sz="1900" b="1" i="0">
                <a:solidFill>
                  <a:schemeClr val="dk2"/>
                </a:solidFill>
                <a:latin typeface="Lato"/>
                <a:ea typeface="Lato"/>
                <a:cs typeface="Lato"/>
                <a:sym typeface="Lato"/>
              </a:defRPr>
            </a:lvl4pPr>
            <a:lvl5pPr marL="2286000" lvl="4" indent="-349250" algn="l" rtl="0">
              <a:lnSpc>
                <a:spcPct val="115000"/>
              </a:lnSpc>
              <a:spcBef>
                <a:spcPts val="0"/>
              </a:spcBef>
              <a:spcAft>
                <a:spcPts val="0"/>
              </a:spcAft>
              <a:buClr>
                <a:schemeClr val="dk2"/>
              </a:buClr>
              <a:buSzPts val="1900"/>
              <a:buFont typeface="Lato"/>
              <a:buChar char="○"/>
              <a:defRPr sz="1900" b="1" i="0">
                <a:solidFill>
                  <a:schemeClr val="dk2"/>
                </a:solidFill>
                <a:latin typeface="Lato"/>
                <a:ea typeface="Lato"/>
                <a:cs typeface="Lato"/>
                <a:sym typeface="Lato"/>
              </a:defRPr>
            </a:lvl5pPr>
            <a:lvl6pPr marL="2743200" lvl="5" indent="-349250" algn="l" rtl="0">
              <a:lnSpc>
                <a:spcPct val="115000"/>
              </a:lnSpc>
              <a:spcBef>
                <a:spcPts val="500"/>
              </a:spcBef>
              <a:spcAft>
                <a:spcPts val="0"/>
              </a:spcAft>
              <a:buClr>
                <a:schemeClr val="dk2"/>
              </a:buClr>
              <a:buSzPts val="1900"/>
              <a:buFont typeface="Lato"/>
              <a:buChar char="■"/>
              <a:defRPr sz="1900">
                <a:solidFill>
                  <a:schemeClr val="dk2"/>
                </a:solidFill>
                <a:latin typeface="Lato"/>
                <a:ea typeface="Lato"/>
                <a:cs typeface="Lato"/>
                <a:sym typeface="Lato"/>
              </a:defRPr>
            </a:lvl6pPr>
            <a:lvl7pPr marL="3200400" lvl="6" indent="-349250" algn="l" rtl="0">
              <a:lnSpc>
                <a:spcPct val="115000"/>
              </a:lnSpc>
              <a:spcBef>
                <a:spcPts val="500"/>
              </a:spcBef>
              <a:spcAft>
                <a:spcPts val="0"/>
              </a:spcAft>
              <a:buClr>
                <a:schemeClr val="dk2"/>
              </a:buClr>
              <a:buSzPts val="1900"/>
              <a:buFont typeface="Lato"/>
              <a:buChar char="●"/>
              <a:defRPr sz="1900">
                <a:solidFill>
                  <a:schemeClr val="dk2"/>
                </a:solidFill>
                <a:latin typeface="Lato"/>
                <a:ea typeface="Lato"/>
                <a:cs typeface="Lato"/>
                <a:sym typeface="Lato"/>
              </a:defRPr>
            </a:lvl7pPr>
            <a:lvl8pPr marL="3657600" lvl="7" indent="-349250" algn="l" rtl="0">
              <a:lnSpc>
                <a:spcPct val="115000"/>
              </a:lnSpc>
              <a:spcBef>
                <a:spcPts val="500"/>
              </a:spcBef>
              <a:spcAft>
                <a:spcPts val="0"/>
              </a:spcAft>
              <a:buClr>
                <a:schemeClr val="dk2"/>
              </a:buClr>
              <a:buSzPts val="1900"/>
              <a:buFont typeface="Lato"/>
              <a:buChar char="○"/>
              <a:defRPr sz="1900">
                <a:solidFill>
                  <a:schemeClr val="dk2"/>
                </a:solidFill>
                <a:latin typeface="Lato"/>
                <a:ea typeface="Lato"/>
                <a:cs typeface="Lato"/>
                <a:sym typeface="Lato"/>
              </a:defRPr>
            </a:lvl8pPr>
            <a:lvl9pPr marL="4114800" lvl="8" indent="-349250" algn="l" rtl="0">
              <a:lnSpc>
                <a:spcPct val="115000"/>
              </a:lnSpc>
              <a:spcBef>
                <a:spcPts val="500"/>
              </a:spcBef>
              <a:spcAft>
                <a:spcPts val="0"/>
              </a:spcAft>
              <a:buClr>
                <a:schemeClr val="dk2"/>
              </a:buClr>
              <a:buSzPts val="1900"/>
              <a:buFont typeface="Lato"/>
              <a:buChar char="■"/>
              <a:defRPr sz="1900">
                <a:solidFill>
                  <a:schemeClr val="dk2"/>
                </a:solidFill>
                <a:latin typeface="Lato"/>
                <a:ea typeface="Lato"/>
                <a:cs typeface="Lato"/>
                <a:sym typeface="Lato"/>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ext_Heavy_03">
  <p:cSld name="Text_Heavy_03">
    <p:spTree>
      <p:nvGrpSpPr>
        <p:cNvPr id="1" name="Shape 658"/>
        <p:cNvGrpSpPr/>
        <p:nvPr/>
      </p:nvGrpSpPr>
      <p:grpSpPr>
        <a:xfrm>
          <a:off x="0" y="0"/>
          <a:ext cx="0" cy="0"/>
          <a:chOff x="0" y="0"/>
          <a:chExt cx="0" cy="0"/>
        </a:xfrm>
      </p:grpSpPr>
      <p:sp>
        <p:nvSpPr>
          <p:cNvPr id="659" name="Google Shape;659;g28019f6c861_2_4248"/>
          <p:cNvSpPr txBox="1">
            <a:spLocks noGrp="1"/>
          </p:cNvSpPr>
          <p:nvPr>
            <p:ph type="title"/>
          </p:nvPr>
        </p:nvSpPr>
        <p:spPr>
          <a:xfrm>
            <a:off x="0" y="1"/>
            <a:ext cx="12192000" cy="1287600"/>
          </a:xfrm>
          <a:prstGeom prst="rect">
            <a:avLst/>
          </a:prstGeom>
          <a:solidFill>
            <a:schemeClr val="lt2"/>
          </a:solid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000"/>
              <a:buNone/>
              <a:defRPr/>
            </a:lvl1pPr>
            <a:lvl2pPr lvl="1" rtl="0">
              <a:spcBef>
                <a:spcPts val="0"/>
              </a:spcBef>
              <a:spcAft>
                <a:spcPts val="0"/>
              </a:spcAft>
              <a:buSzPts val="4000"/>
              <a:buFont typeface="Roboto Slab Black"/>
              <a:buNone/>
              <a:defRPr sz="4000">
                <a:latin typeface="Roboto Slab Black"/>
                <a:ea typeface="Roboto Slab Black"/>
                <a:cs typeface="Roboto Slab Black"/>
                <a:sym typeface="Roboto Slab Black"/>
              </a:defRPr>
            </a:lvl2pPr>
            <a:lvl3pPr lvl="2" rtl="0">
              <a:spcBef>
                <a:spcPts val="0"/>
              </a:spcBef>
              <a:spcAft>
                <a:spcPts val="0"/>
              </a:spcAft>
              <a:buSzPts val="4000"/>
              <a:buFont typeface="Roboto Slab Black"/>
              <a:buNone/>
              <a:defRPr sz="4000">
                <a:latin typeface="Roboto Slab Black"/>
                <a:ea typeface="Roboto Slab Black"/>
                <a:cs typeface="Roboto Slab Black"/>
                <a:sym typeface="Roboto Slab Black"/>
              </a:defRPr>
            </a:lvl3pPr>
            <a:lvl4pPr lvl="3" rtl="0">
              <a:spcBef>
                <a:spcPts val="0"/>
              </a:spcBef>
              <a:spcAft>
                <a:spcPts val="0"/>
              </a:spcAft>
              <a:buSzPts val="4000"/>
              <a:buFont typeface="Roboto Slab Black"/>
              <a:buNone/>
              <a:defRPr sz="4000">
                <a:latin typeface="Roboto Slab Black"/>
                <a:ea typeface="Roboto Slab Black"/>
                <a:cs typeface="Roboto Slab Black"/>
                <a:sym typeface="Roboto Slab Black"/>
              </a:defRPr>
            </a:lvl4pPr>
            <a:lvl5pPr lvl="4" rtl="0">
              <a:spcBef>
                <a:spcPts val="0"/>
              </a:spcBef>
              <a:spcAft>
                <a:spcPts val="0"/>
              </a:spcAft>
              <a:buSzPts val="4000"/>
              <a:buFont typeface="Roboto Slab Black"/>
              <a:buNone/>
              <a:defRPr sz="4000">
                <a:latin typeface="Roboto Slab Black"/>
                <a:ea typeface="Roboto Slab Black"/>
                <a:cs typeface="Roboto Slab Black"/>
                <a:sym typeface="Roboto Slab Black"/>
              </a:defRPr>
            </a:lvl5pPr>
            <a:lvl6pPr lvl="5" rtl="0">
              <a:spcBef>
                <a:spcPts val="0"/>
              </a:spcBef>
              <a:spcAft>
                <a:spcPts val="0"/>
              </a:spcAft>
              <a:buSzPts val="4000"/>
              <a:buFont typeface="Roboto Slab Black"/>
              <a:buNone/>
              <a:defRPr sz="4000">
                <a:latin typeface="Roboto Slab Black"/>
                <a:ea typeface="Roboto Slab Black"/>
                <a:cs typeface="Roboto Slab Black"/>
                <a:sym typeface="Roboto Slab Black"/>
              </a:defRPr>
            </a:lvl6pPr>
            <a:lvl7pPr lvl="6" rtl="0">
              <a:spcBef>
                <a:spcPts val="0"/>
              </a:spcBef>
              <a:spcAft>
                <a:spcPts val="0"/>
              </a:spcAft>
              <a:buSzPts val="4000"/>
              <a:buFont typeface="Roboto Slab Black"/>
              <a:buNone/>
              <a:defRPr sz="4000">
                <a:latin typeface="Roboto Slab Black"/>
                <a:ea typeface="Roboto Slab Black"/>
                <a:cs typeface="Roboto Slab Black"/>
                <a:sym typeface="Roboto Slab Black"/>
              </a:defRPr>
            </a:lvl7pPr>
            <a:lvl8pPr lvl="7" rtl="0">
              <a:spcBef>
                <a:spcPts val="0"/>
              </a:spcBef>
              <a:spcAft>
                <a:spcPts val="0"/>
              </a:spcAft>
              <a:buSzPts val="4000"/>
              <a:buFont typeface="Roboto Slab Black"/>
              <a:buNone/>
              <a:defRPr sz="4000">
                <a:latin typeface="Roboto Slab Black"/>
                <a:ea typeface="Roboto Slab Black"/>
                <a:cs typeface="Roboto Slab Black"/>
                <a:sym typeface="Roboto Slab Black"/>
              </a:defRPr>
            </a:lvl8pPr>
            <a:lvl9pPr lvl="8" rtl="0">
              <a:spcBef>
                <a:spcPts val="0"/>
              </a:spcBef>
              <a:spcAft>
                <a:spcPts val="0"/>
              </a:spcAft>
              <a:buSzPts val="4000"/>
              <a:buFont typeface="Roboto Slab Black"/>
              <a:buNone/>
              <a:defRPr sz="4000">
                <a:latin typeface="Roboto Slab Black"/>
                <a:ea typeface="Roboto Slab Black"/>
                <a:cs typeface="Roboto Slab Black"/>
                <a:sym typeface="Roboto Slab Black"/>
              </a:defRPr>
            </a:lvl9pPr>
          </a:lstStyle>
          <a:p>
            <a:endParaRPr/>
          </a:p>
        </p:txBody>
      </p:sp>
      <p:sp>
        <p:nvSpPr>
          <p:cNvPr id="660" name="Google Shape;660;g28019f6c861_2_4248"/>
          <p:cNvSpPr txBox="1">
            <a:spLocks noGrp="1"/>
          </p:cNvSpPr>
          <p:nvPr>
            <p:ph type="body" idx="1"/>
          </p:nvPr>
        </p:nvSpPr>
        <p:spPr>
          <a:xfrm>
            <a:off x="1093047" y="1119511"/>
            <a:ext cx="3337500" cy="520500"/>
          </a:xfrm>
          <a:prstGeom prst="rect">
            <a:avLst/>
          </a:prstGeom>
          <a:solidFill>
            <a:schemeClr val="accent1"/>
          </a:solidFill>
          <a:ln>
            <a:noFill/>
          </a:ln>
        </p:spPr>
        <p:txBody>
          <a:bodyPr spcFirstLastPara="1" wrap="square" lIns="91425" tIns="45700" rIns="91425" bIns="45700" anchor="ctr" anchorCtr="0">
            <a:noAutofit/>
          </a:bodyPr>
          <a:lstStyle>
            <a:lvl1pPr marL="457200" marR="0" lvl="0" indent="-228600" rtl="0">
              <a:lnSpc>
                <a:spcPct val="115000"/>
              </a:lnSpc>
              <a:spcBef>
                <a:spcPts val="0"/>
              </a:spcBef>
              <a:spcAft>
                <a:spcPts val="0"/>
              </a:spcAft>
              <a:buClr>
                <a:schemeClr val="accent3"/>
              </a:buClr>
              <a:buSzPts val="1900"/>
              <a:buFont typeface="Lato"/>
              <a:buNone/>
              <a:defRPr sz="1900" b="1">
                <a:solidFill>
                  <a:schemeClr val="accent3"/>
                </a:solidFill>
                <a:highlight>
                  <a:schemeClr val="accent1"/>
                </a:highlight>
                <a:latin typeface="Lato"/>
                <a:ea typeface="Lato"/>
                <a:cs typeface="Lato"/>
                <a:sym typeface="Lato"/>
              </a:defRPr>
            </a:lvl1pPr>
            <a:lvl2pPr marL="914400" lvl="1"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2pPr>
            <a:lvl3pPr marL="1371600" lvl="2"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3pPr>
            <a:lvl4pPr marL="1828800" lvl="3"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4pPr>
            <a:lvl5pPr marL="2286000" lvl="4"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5pPr>
            <a:lvl6pPr marL="2743200" lvl="5"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6pPr>
            <a:lvl7pPr marL="3200400" lvl="6"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7pPr>
            <a:lvl8pPr marL="3657600" lvl="7"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8pPr>
            <a:lvl9pPr marL="4114800" lvl="8"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9pPr>
          </a:lstStyle>
          <a:p>
            <a:endParaRPr/>
          </a:p>
        </p:txBody>
      </p:sp>
      <p:sp>
        <p:nvSpPr>
          <p:cNvPr id="661" name="Google Shape;661;g28019f6c861_2_4248"/>
          <p:cNvSpPr txBox="1">
            <a:spLocks noGrp="1"/>
          </p:cNvSpPr>
          <p:nvPr>
            <p:ph type="body" idx="2"/>
          </p:nvPr>
        </p:nvSpPr>
        <p:spPr>
          <a:xfrm>
            <a:off x="608706" y="1971130"/>
            <a:ext cx="11005200" cy="3990900"/>
          </a:xfrm>
          <a:prstGeom prst="rect">
            <a:avLst/>
          </a:prstGeom>
          <a:noFill/>
          <a:ln>
            <a:noFill/>
          </a:ln>
        </p:spPr>
        <p:txBody>
          <a:bodyPr spcFirstLastPara="1" wrap="square" lIns="91425" tIns="45700" rIns="91425" bIns="45700" anchor="t" anchorCtr="0">
            <a:noAutofit/>
          </a:bodyPr>
          <a:lstStyle>
            <a:lvl1pPr marL="457200" lvl="0" indent="-228600" algn="l" rtl="0">
              <a:lnSpc>
                <a:spcPct val="115000"/>
              </a:lnSpc>
              <a:spcBef>
                <a:spcPts val="120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662" name="Google Shape;662;g28019f6c861_2_4248"/>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latin typeface="Lato"/>
                <a:ea typeface="Lato"/>
                <a:cs typeface="Lato"/>
                <a:sym typeface="Lato"/>
              </a:defRPr>
            </a:lvl1pPr>
            <a:lvl2pPr marL="0" lvl="1" indent="0" algn="r" rtl="0">
              <a:spcBef>
                <a:spcPts val="0"/>
              </a:spcBef>
              <a:buNone/>
              <a:defRPr sz="1100" i="0" u="none" strike="noStrike" cap="none">
                <a:solidFill>
                  <a:schemeClr val="accent3"/>
                </a:solidFill>
                <a:latin typeface="Lato"/>
                <a:ea typeface="Lato"/>
                <a:cs typeface="Lato"/>
                <a:sym typeface="Lato"/>
              </a:defRPr>
            </a:lvl2pPr>
            <a:lvl3pPr marL="0" lvl="2" indent="0" algn="r" rtl="0">
              <a:spcBef>
                <a:spcPts val="0"/>
              </a:spcBef>
              <a:buNone/>
              <a:defRPr sz="1100" i="0" u="none" strike="noStrike" cap="none">
                <a:solidFill>
                  <a:schemeClr val="accent3"/>
                </a:solidFill>
                <a:latin typeface="Lato"/>
                <a:ea typeface="Lato"/>
                <a:cs typeface="Lato"/>
                <a:sym typeface="Lato"/>
              </a:defRPr>
            </a:lvl3pPr>
            <a:lvl4pPr marL="0" lvl="3" indent="0" algn="r" rtl="0">
              <a:spcBef>
                <a:spcPts val="0"/>
              </a:spcBef>
              <a:buNone/>
              <a:defRPr sz="1100" i="0" u="none" strike="noStrike" cap="none">
                <a:solidFill>
                  <a:schemeClr val="accent3"/>
                </a:solidFill>
                <a:latin typeface="Lato"/>
                <a:ea typeface="Lato"/>
                <a:cs typeface="Lato"/>
                <a:sym typeface="Lato"/>
              </a:defRPr>
            </a:lvl4pPr>
            <a:lvl5pPr marL="0" lvl="4" indent="0" algn="r" rtl="0">
              <a:spcBef>
                <a:spcPts val="0"/>
              </a:spcBef>
              <a:buNone/>
              <a:defRPr sz="1100" i="0" u="none" strike="noStrike" cap="none">
                <a:solidFill>
                  <a:schemeClr val="accent3"/>
                </a:solidFill>
                <a:latin typeface="Lato"/>
                <a:ea typeface="Lato"/>
                <a:cs typeface="Lato"/>
                <a:sym typeface="Lato"/>
              </a:defRPr>
            </a:lvl5pPr>
            <a:lvl6pPr marL="0" lvl="5" indent="0" algn="r" rtl="0">
              <a:spcBef>
                <a:spcPts val="0"/>
              </a:spcBef>
              <a:buNone/>
              <a:defRPr sz="1100" i="0" u="none" strike="noStrike" cap="none">
                <a:solidFill>
                  <a:schemeClr val="accent3"/>
                </a:solidFill>
                <a:latin typeface="Lato"/>
                <a:ea typeface="Lato"/>
                <a:cs typeface="Lato"/>
                <a:sym typeface="Lato"/>
              </a:defRPr>
            </a:lvl6pPr>
            <a:lvl7pPr marL="0" lvl="6" indent="0" algn="r" rtl="0">
              <a:spcBef>
                <a:spcPts val="0"/>
              </a:spcBef>
              <a:buNone/>
              <a:defRPr sz="1100" i="0" u="none" strike="noStrike" cap="none">
                <a:solidFill>
                  <a:schemeClr val="accent3"/>
                </a:solidFill>
                <a:latin typeface="Lato"/>
                <a:ea typeface="Lato"/>
                <a:cs typeface="Lato"/>
                <a:sym typeface="Lato"/>
              </a:defRPr>
            </a:lvl7pPr>
            <a:lvl8pPr marL="0" lvl="7" indent="0" algn="r" rtl="0">
              <a:spcBef>
                <a:spcPts val="0"/>
              </a:spcBef>
              <a:buNone/>
              <a:defRPr sz="1100" i="0" u="none" strike="noStrike" cap="none">
                <a:solidFill>
                  <a:schemeClr val="accent3"/>
                </a:solidFill>
                <a:latin typeface="Lato"/>
                <a:ea typeface="Lato"/>
                <a:cs typeface="Lato"/>
                <a:sym typeface="Lato"/>
              </a:defRPr>
            </a:lvl8pPr>
            <a:lvl9pPr marL="0" lvl="8" indent="0" algn="r" rtl="0">
              <a:spcBef>
                <a:spcPts val="0"/>
              </a:spcBef>
              <a:buNone/>
              <a:defRPr sz="11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Heavy_Standard_Grey_Bottom">
  <p:cSld name="Heavy_Standard_Grey_Bottom">
    <p:spTree>
      <p:nvGrpSpPr>
        <p:cNvPr id="1" name="Shape 663"/>
        <p:cNvGrpSpPr/>
        <p:nvPr/>
      </p:nvGrpSpPr>
      <p:grpSpPr>
        <a:xfrm>
          <a:off x="0" y="0"/>
          <a:ext cx="0" cy="0"/>
          <a:chOff x="0" y="0"/>
          <a:chExt cx="0" cy="0"/>
        </a:xfrm>
      </p:grpSpPr>
      <p:sp>
        <p:nvSpPr>
          <p:cNvPr id="664" name="Google Shape;664;g28019f6c861_2_4253"/>
          <p:cNvSpPr/>
          <p:nvPr/>
        </p:nvSpPr>
        <p:spPr>
          <a:xfrm>
            <a:off x="-1" y="3904034"/>
            <a:ext cx="12192000" cy="2954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665" name="Google Shape;665;g28019f6c861_2_4253"/>
          <p:cNvSpPr txBox="1">
            <a:spLocks noGrp="1"/>
          </p:cNvSpPr>
          <p:nvPr>
            <p:ph type="title"/>
          </p:nvPr>
        </p:nvSpPr>
        <p:spPr>
          <a:xfrm>
            <a:off x="488003" y="365126"/>
            <a:ext cx="11216100" cy="6723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4400"/>
              <a:buFont typeface="Arial"/>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66" name="Google Shape;666;g28019f6c861_2_4253"/>
          <p:cNvSpPr txBox="1">
            <a:spLocks noGrp="1"/>
          </p:cNvSpPr>
          <p:nvPr>
            <p:ph type="body" idx="1"/>
          </p:nvPr>
        </p:nvSpPr>
        <p:spPr>
          <a:xfrm>
            <a:off x="488000" y="1897934"/>
            <a:ext cx="11216100" cy="409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120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667" name="Google Shape;667;g28019f6c861_2_4253"/>
          <p:cNvSpPr txBox="1">
            <a:spLocks noGrp="1"/>
          </p:cNvSpPr>
          <p:nvPr>
            <p:ph type="body" idx="2"/>
          </p:nvPr>
        </p:nvSpPr>
        <p:spPr>
          <a:xfrm>
            <a:off x="488003" y="1181946"/>
            <a:ext cx="3424500" cy="347700"/>
          </a:xfrm>
          <a:prstGeom prst="rect">
            <a:avLst/>
          </a:prstGeom>
          <a:solidFill>
            <a:schemeClr val="accent1"/>
          </a:solidFill>
          <a:ln>
            <a:noFill/>
          </a:ln>
        </p:spPr>
        <p:txBody>
          <a:bodyPr spcFirstLastPara="1" wrap="square" lIns="91425" tIns="45700" rIns="91425" bIns="45700" anchor="ctr" anchorCtr="0">
            <a:noAutofit/>
          </a:bodyPr>
          <a:lstStyle>
            <a:lvl1pPr marL="457200" lvl="0" indent="-349250" rtl="0">
              <a:lnSpc>
                <a:spcPct val="115000"/>
              </a:lnSpc>
              <a:spcBef>
                <a:spcPts val="0"/>
              </a:spcBef>
              <a:spcAft>
                <a:spcPts val="0"/>
              </a:spcAft>
              <a:buClr>
                <a:schemeClr val="accent3"/>
              </a:buClr>
              <a:buSzPts val="1900"/>
              <a:buFont typeface="Lato"/>
              <a:buChar char="●"/>
              <a:defRPr sz="1900" b="1" i="0">
                <a:solidFill>
                  <a:schemeClr val="accent3"/>
                </a:solidFill>
                <a:highlight>
                  <a:schemeClr val="accent1"/>
                </a:highlight>
                <a:latin typeface="Lato"/>
                <a:ea typeface="Lato"/>
                <a:cs typeface="Lato"/>
                <a:sym typeface="Lato"/>
              </a:defRPr>
            </a:lvl1pPr>
            <a:lvl2pPr marL="914400" lvl="1"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2pPr>
            <a:lvl3pPr marL="1371600" lvl="2"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3pPr>
            <a:lvl4pPr marL="1828800" lvl="3"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4pPr>
            <a:lvl5pPr marL="2286000" lvl="4"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5pPr>
            <a:lvl6pPr marL="2743200" lvl="5"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6pPr>
            <a:lvl7pPr marL="3200400" lvl="6"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7pPr>
            <a:lvl8pPr marL="3657600" lvl="7"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8pPr>
            <a:lvl9pPr marL="4114800" lvl="8"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9pPr>
          </a:lstStyle>
          <a:p>
            <a:endParaRPr/>
          </a:p>
        </p:txBody>
      </p:sp>
      <p:sp>
        <p:nvSpPr>
          <p:cNvPr id="668" name="Google Shape;668;g28019f6c861_2_4253"/>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latin typeface="Lato"/>
                <a:ea typeface="Lato"/>
                <a:cs typeface="Lato"/>
                <a:sym typeface="Lato"/>
              </a:defRPr>
            </a:lvl1pPr>
            <a:lvl2pPr marL="0" lvl="1" indent="0" algn="r" rtl="0">
              <a:spcBef>
                <a:spcPts val="0"/>
              </a:spcBef>
              <a:buNone/>
              <a:defRPr sz="1100" i="0" u="none" strike="noStrike" cap="none">
                <a:solidFill>
                  <a:schemeClr val="accent3"/>
                </a:solidFill>
                <a:latin typeface="Lato"/>
                <a:ea typeface="Lato"/>
                <a:cs typeface="Lato"/>
                <a:sym typeface="Lato"/>
              </a:defRPr>
            </a:lvl2pPr>
            <a:lvl3pPr marL="0" lvl="2" indent="0" algn="r" rtl="0">
              <a:spcBef>
                <a:spcPts val="0"/>
              </a:spcBef>
              <a:buNone/>
              <a:defRPr sz="1100" i="0" u="none" strike="noStrike" cap="none">
                <a:solidFill>
                  <a:schemeClr val="accent3"/>
                </a:solidFill>
                <a:latin typeface="Lato"/>
                <a:ea typeface="Lato"/>
                <a:cs typeface="Lato"/>
                <a:sym typeface="Lato"/>
              </a:defRPr>
            </a:lvl3pPr>
            <a:lvl4pPr marL="0" lvl="3" indent="0" algn="r" rtl="0">
              <a:spcBef>
                <a:spcPts val="0"/>
              </a:spcBef>
              <a:buNone/>
              <a:defRPr sz="1100" i="0" u="none" strike="noStrike" cap="none">
                <a:solidFill>
                  <a:schemeClr val="accent3"/>
                </a:solidFill>
                <a:latin typeface="Lato"/>
                <a:ea typeface="Lato"/>
                <a:cs typeface="Lato"/>
                <a:sym typeface="Lato"/>
              </a:defRPr>
            </a:lvl4pPr>
            <a:lvl5pPr marL="0" lvl="4" indent="0" algn="r" rtl="0">
              <a:spcBef>
                <a:spcPts val="0"/>
              </a:spcBef>
              <a:buNone/>
              <a:defRPr sz="1100" i="0" u="none" strike="noStrike" cap="none">
                <a:solidFill>
                  <a:schemeClr val="accent3"/>
                </a:solidFill>
                <a:latin typeface="Lato"/>
                <a:ea typeface="Lato"/>
                <a:cs typeface="Lato"/>
                <a:sym typeface="Lato"/>
              </a:defRPr>
            </a:lvl5pPr>
            <a:lvl6pPr marL="0" lvl="5" indent="0" algn="r" rtl="0">
              <a:spcBef>
                <a:spcPts val="0"/>
              </a:spcBef>
              <a:buNone/>
              <a:defRPr sz="1100" i="0" u="none" strike="noStrike" cap="none">
                <a:solidFill>
                  <a:schemeClr val="accent3"/>
                </a:solidFill>
                <a:latin typeface="Lato"/>
                <a:ea typeface="Lato"/>
                <a:cs typeface="Lato"/>
                <a:sym typeface="Lato"/>
              </a:defRPr>
            </a:lvl6pPr>
            <a:lvl7pPr marL="0" lvl="6" indent="0" algn="r" rtl="0">
              <a:spcBef>
                <a:spcPts val="0"/>
              </a:spcBef>
              <a:buNone/>
              <a:defRPr sz="1100" i="0" u="none" strike="noStrike" cap="none">
                <a:solidFill>
                  <a:schemeClr val="accent3"/>
                </a:solidFill>
                <a:latin typeface="Lato"/>
                <a:ea typeface="Lato"/>
                <a:cs typeface="Lato"/>
                <a:sym typeface="Lato"/>
              </a:defRPr>
            </a:lvl7pPr>
            <a:lvl8pPr marL="0" lvl="7" indent="0" algn="r" rtl="0">
              <a:spcBef>
                <a:spcPts val="0"/>
              </a:spcBef>
              <a:buNone/>
              <a:defRPr sz="1100" i="0" u="none" strike="noStrike" cap="none">
                <a:solidFill>
                  <a:schemeClr val="accent3"/>
                </a:solidFill>
                <a:latin typeface="Lato"/>
                <a:ea typeface="Lato"/>
                <a:cs typeface="Lato"/>
                <a:sym typeface="Lato"/>
              </a:defRPr>
            </a:lvl8pPr>
            <a:lvl9pPr marL="0" lvl="8" indent="0" algn="r" rtl="0">
              <a:spcBef>
                <a:spcPts val="0"/>
              </a:spcBef>
              <a:buNone/>
              <a:defRPr sz="11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Heavy_Three_Column">
  <p:cSld name="Heavy_Three_Column">
    <p:spTree>
      <p:nvGrpSpPr>
        <p:cNvPr id="1" name="Shape 669"/>
        <p:cNvGrpSpPr/>
        <p:nvPr/>
      </p:nvGrpSpPr>
      <p:grpSpPr>
        <a:xfrm>
          <a:off x="0" y="0"/>
          <a:ext cx="0" cy="0"/>
          <a:chOff x="0" y="0"/>
          <a:chExt cx="0" cy="0"/>
        </a:xfrm>
      </p:grpSpPr>
      <p:sp>
        <p:nvSpPr>
          <p:cNvPr id="670" name="Google Shape;670;g28019f6c861_2_4259"/>
          <p:cNvSpPr txBox="1">
            <a:spLocks noGrp="1"/>
          </p:cNvSpPr>
          <p:nvPr>
            <p:ph type="title"/>
          </p:nvPr>
        </p:nvSpPr>
        <p:spPr>
          <a:xfrm>
            <a:off x="488003" y="463393"/>
            <a:ext cx="11216100" cy="6723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4400"/>
              <a:buFont typeface="Arial"/>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71" name="Google Shape;671;g28019f6c861_2_4259"/>
          <p:cNvSpPr txBox="1">
            <a:spLocks noGrp="1"/>
          </p:cNvSpPr>
          <p:nvPr>
            <p:ph type="body" idx="1"/>
          </p:nvPr>
        </p:nvSpPr>
        <p:spPr>
          <a:xfrm>
            <a:off x="1473098" y="2565071"/>
            <a:ext cx="2706300" cy="3153900"/>
          </a:xfrm>
          <a:prstGeom prst="rect">
            <a:avLst/>
          </a:prstGeom>
          <a:noFill/>
          <a:ln>
            <a:noFill/>
          </a:ln>
        </p:spPr>
        <p:txBody>
          <a:bodyPr spcFirstLastPara="1" wrap="square" lIns="91425" tIns="45700" rIns="91425" bIns="45700" anchor="t" anchorCtr="0">
            <a:noAutofit/>
          </a:bodyPr>
          <a:lstStyle>
            <a:lvl1pPr marL="457200" marR="0" lvl="0" indent="-228600"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672" name="Google Shape;672;g28019f6c861_2_4259"/>
          <p:cNvSpPr txBox="1">
            <a:spLocks noGrp="1"/>
          </p:cNvSpPr>
          <p:nvPr>
            <p:ph type="body" idx="2"/>
          </p:nvPr>
        </p:nvSpPr>
        <p:spPr>
          <a:xfrm>
            <a:off x="4742771" y="2565071"/>
            <a:ext cx="2706300" cy="3153900"/>
          </a:xfrm>
          <a:prstGeom prst="rect">
            <a:avLst/>
          </a:prstGeom>
          <a:noFill/>
          <a:ln>
            <a:noFill/>
          </a:ln>
        </p:spPr>
        <p:txBody>
          <a:bodyPr spcFirstLastPara="1" wrap="square" lIns="91425" tIns="45700" rIns="91425" bIns="45700" anchor="t" anchorCtr="0">
            <a:noAutofit/>
          </a:bodyPr>
          <a:lstStyle>
            <a:lvl1pPr marL="457200" marR="0" lvl="0" indent="-228600"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cxnSp>
        <p:nvCxnSpPr>
          <p:cNvPr id="673" name="Google Shape;673;g28019f6c861_2_4259"/>
          <p:cNvCxnSpPr/>
          <p:nvPr/>
        </p:nvCxnSpPr>
        <p:spPr>
          <a:xfrm>
            <a:off x="1473098" y="2326099"/>
            <a:ext cx="2706300" cy="0"/>
          </a:xfrm>
          <a:prstGeom prst="straightConnector1">
            <a:avLst/>
          </a:prstGeom>
          <a:noFill/>
          <a:ln w="25400" cap="flat" cmpd="sng">
            <a:solidFill>
              <a:schemeClr val="accent3"/>
            </a:solidFill>
            <a:prstDash val="solid"/>
            <a:miter lim="800000"/>
            <a:headEnd type="none" w="sm" len="sm"/>
            <a:tailEnd type="none" w="sm" len="sm"/>
          </a:ln>
        </p:spPr>
      </p:cxnSp>
      <p:cxnSp>
        <p:nvCxnSpPr>
          <p:cNvPr id="674" name="Google Shape;674;g28019f6c861_2_4259"/>
          <p:cNvCxnSpPr/>
          <p:nvPr/>
        </p:nvCxnSpPr>
        <p:spPr>
          <a:xfrm>
            <a:off x="4742771" y="2324026"/>
            <a:ext cx="2706300" cy="0"/>
          </a:xfrm>
          <a:prstGeom prst="straightConnector1">
            <a:avLst/>
          </a:prstGeom>
          <a:noFill/>
          <a:ln w="25400" cap="flat" cmpd="sng">
            <a:solidFill>
              <a:schemeClr val="accent3"/>
            </a:solidFill>
            <a:prstDash val="solid"/>
            <a:miter lim="800000"/>
            <a:headEnd type="none" w="sm" len="sm"/>
            <a:tailEnd type="none" w="sm" len="sm"/>
          </a:ln>
        </p:spPr>
      </p:cxnSp>
      <p:cxnSp>
        <p:nvCxnSpPr>
          <p:cNvPr id="675" name="Google Shape;675;g28019f6c861_2_4259"/>
          <p:cNvCxnSpPr/>
          <p:nvPr/>
        </p:nvCxnSpPr>
        <p:spPr>
          <a:xfrm>
            <a:off x="8012444" y="2324026"/>
            <a:ext cx="2706300" cy="0"/>
          </a:xfrm>
          <a:prstGeom prst="straightConnector1">
            <a:avLst/>
          </a:prstGeom>
          <a:noFill/>
          <a:ln w="25400" cap="flat" cmpd="sng">
            <a:solidFill>
              <a:schemeClr val="accent3"/>
            </a:solidFill>
            <a:prstDash val="solid"/>
            <a:miter lim="800000"/>
            <a:headEnd type="none" w="sm" len="sm"/>
            <a:tailEnd type="none" w="sm" len="sm"/>
          </a:ln>
        </p:spPr>
      </p:cxnSp>
      <p:sp>
        <p:nvSpPr>
          <p:cNvPr id="676" name="Google Shape;676;g28019f6c861_2_4259"/>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latin typeface="Lato"/>
                <a:ea typeface="Lato"/>
                <a:cs typeface="Lato"/>
                <a:sym typeface="Lato"/>
              </a:defRPr>
            </a:lvl1pPr>
            <a:lvl2pPr marL="0" lvl="1" indent="0" algn="r" rtl="0">
              <a:spcBef>
                <a:spcPts val="0"/>
              </a:spcBef>
              <a:buNone/>
              <a:defRPr sz="1100" i="0" u="none" strike="noStrike" cap="none">
                <a:solidFill>
                  <a:schemeClr val="accent3"/>
                </a:solidFill>
                <a:latin typeface="Lato"/>
                <a:ea typeface="Lato"/>
                <a:cs typeface="Lato"/>
                <a:sym typeface="Lato"/>
              </a:defRPr>
            </a:lvl2pPr>
            <a:lvl3pPr marL="0" lvl="2" indent="0" algn="r" rtl="0">
              <a:spcBef>
                <a:spcPts val="0"/>
              </a:spcBef>
              <a:buNone/>
              <a:defRPr sz="1100" i="0" u="none" strike="noStrike" cap="none">
                <a:solidFill>
                  <a:schemeClr val="accent3"/>
                </a:solidFill>
                <a:latin typeface="Lato"/>
                <a:ea typeface="Lato"/>
                <a:cs typeface="Lato"/>
                <a:sym typeface="Lato"/>
              </a:defRPr>
            </a:lvl3pPr>
            <a:lvl4pPr marL="0" lvl="3" indent="0" algn="r" rtl="0">
              <a:spcBef>
                <a:spcPts val="0"/>
              </a:spcBef>
              <a:buNone/>
              <a:defRPr sz="1100" i="0" u="none" strike="noStrike" cap="none">
                <a:solidFill>
                  <a:schemeClr val="accent3"/>
                </a:solidFill>
                <a:latin typeface="Lato"/>
                <a:ea typeface="Lato"/>
                <a:cs typeface="Lato"/>
                <a:sym typeface="Lato"/>
              </a:defRPr>
            </a:lvl4pPr>
            <a:lvl5pPr marL="0" lvl="4" indent="0" algn="r" rtl="0">
              <a:spcBef>
                <a:spcPts val="0"/>
              </a:spcBef>
              <a:buNone/>
              <a:defRPr sz="1100" i="0" u="none" strike="noStrike" cap="none">
                <a:solidFill>
                  <a:schemeClr val="accent3"/>
                </a:solidFill>
                <a:latin typeface="Lato"/>
                <a:ea typeface="Lato"/>
                <a:cs typeface="Lato"/>
                <a:sym typeface="Lato"/>
              </a:defRPr>
            </a:lvl5pPr>
            <a:lvl6pPr marL="0" lvl="5" indent="0" algn="r" rtl="0">
              <a:spcBef>
                <a:spcPts val="0"/>
              </a:spcBef>
              <a:buNone/>
              <a:defRPr sz="1100" i="0" u="none" strike="noStrike" cap="none">
                <a:solidFill>
                  <a:schemeClr val="accent3"/>
                </a:solidFill>
                <a:latin typeface="Lato"/>
                <a:ea typeface="Lato"/>
                <a:cs typeface="Lato"/>
                <a:sym typeface="Lato"/>
              </a:defRPr>
            </a:lvl6pPr>
            <a:lvl7pPr marL="0" lvl="6" indent="0" algn="r" rtl="0">
              <a:spcBef>
                <a:spcPts val="0"/>
              </a:spcBef>
              <a:buNone/>
              <a:defRPr sz="1100" i="0" u="none" strike="noStrike" cap="none">
                <a:solidFill>
                  <a:schemeClr val="accent3"/>
                </a:solidFill>
                <a:latin typeface="Lato"/>
                <a:ea typeface="Lato"/>
                <a:cs typeface="Lato"/>
                <a:sym typeface="Lato"/>
              </a:defRPr>
            </a:lvl7pPr>
            <a:lvl8pPr marL="0" lvl="7" indent="0" algn="r" rtl="0">
              <a:spcBef>
                <a:spcPts val="0"/>
              </a:spcBef>
              <a:buNone/>
              <a:defRPr sz="1100" i="0" u="none" strike="noStrike" cap="none">
                <a:solidFill>
                  <a:schemeClr val="accent3"/>
                </a:solidFill>
                <a:latin typeface="Lato"/>
                <a:ea typeface="Lato"/>
                <a:cs typeface="Lato"/>
                <a:sym typeface="Lato"/>
              </a:defRPr>
            </a:lvl8pPr>
            <a:lvl9pPr marL="0" lvl="8" indent="0" algn="r" rtl="0">
              <a:spcBef>
                <a:spcPts val="0"/>
              </a:spcBef>
              <a:buNone/>
              <a:defRPr sz="11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77" name="Google Shape;677;g28019f6c861_2_4259"/>
          <p:cNvSpPr txBox="1">
            <a:spLocks noGrp="1"/>
          </p:cNvSpPr>
          <p:nvPr>
            <p:ph type="body" idx="3"/>
          </p:nvPr>
        </p:nvSpPr>
        <p:spPr>
          <a:xfrm>
            <a:off x="1473098" y="1724893"/>
            <a:ext cx="2706300" cy="393900"/>
          </a:xfrm>
          <a:prstGeom prst="rect">
            <a:avLst/>
          </a:prstGeom>
          <a:noFill/>
          <a:ln>
            <a:noFill/>
          </a:ln>
        </p:spPr>
        <p:txBody>
          <a:bodyPr spcFirstLastPara="1" wrap="square" lIns="91425" tIns="45700" rIns="91425" bIns="45700" anchor="ctr" anchorCtr="0">
            <a:noAutofit/>
          </a:bodyPr>
          <a:lstStyle>
            <a:lvl1pPr marL="457200" marR="0" lvl="0" indent="-228600" rtl="0">
              <a:lnSpc>
                <a:spcPct val="115000"/>
              </a:lnSpc>
              <a:spcBef>
                <a:spcPts val="0"/>
              </a:spcBef>
              <a:spcAft>
                <a:spcPts val="0"/>
              </a:spcAft>
              <a:buClr>
                <a:schemeClr val="dk2"/>
              </a:buClr>
              <a:buSzPts val="1500"/>
              <a:buFont typeface="Lato"/>
              <a:buNone/>
              <a:defRPr sz="1500" b="1" i="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b="1">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b="1">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b="1">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b="1">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b="1">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b="1">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b="1">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b="1">
                <a:solidFill>
                  <a:schemeClr val="dk2"/>
                </a:solidFill>
                <a:latin typeface="Lato"/>
                <a:ea typeface="Lato"/>
                <a:cs typeface="Lato"/>
                <a:sym typeface="Lato"/>
              </a:defRPr>
            </a:lvl9pPr>
          </a:lstStyle>
          <a:p>
            <a:endParaRPr/>
          </a:p>
        </p:txBody>
      </p:sp>
      <p:sp>
        <p:nvSpPr>
          <p:cNvPr id="678" name="Google Shape;678;g28019f6c861_2_4259"/>
          <p:cNvSpPr txBox="1">
            <a:spLocks noGrp="1"/>
          </p:cNvSpPr>
          <p:nvPr>
            <p:ph type="body" idx="4"/>
          </p:nvPr>
        </p:nvSpPr>
        <p:spPr>
          <a:xfrm>
            <a:off x="4742771" y="1722820"/>
            <a:ext cx="2706300" cy="393900"/>
          </a:xfrm>
          <a:prstGeom prst="rect">
            <a:avLst/>
          </a:prstGeom>
          <a:noFill/>
          <a:ln>
            <a:noFill/>
          </a:ln>
        </p:spPr>
        <p:txBody>
          <a:bodyPr spcFirstLastPara="1" wrap="square" lIns="91425" tIns="45700" rIns="91425" bIns="45700" anchor="ctr" anchorCtr="0">
            <a:noAutofit/>
          </a:bodyPr>
          <a:lstStyle>
            <a:lvl1pPr marL="457200" marR="0" lvl="0" indent="-228600" rtl="0">
              <a:lnSpc>
                <a:spcPct val="115000"/>
              </a:lnSpc>
              <a:spcBef>
                <a:spcPts val="0"/>
              </a:spcBef>
              <a:spcAft>
                <a:spcPts val="0"/>
              </a:spcAft>
              <a:buClr>
                <a:schemeClr val="dk2"/>
              </a:buClr>
              <a:buSzPts val="1500"/>
              <a:buFont typeface="Lato"/>
              <a:buNone/>
              <a:defRPr sz="1500" b="1" i="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b="1">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b="1">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b="1">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b="1">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b="1">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b="1">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b="1">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b="1">
                <a:solidFill>
                  <a:schemeClr val="dk2"/>
                </a:solidFill>
                <a:latin typeface="Lato"/>
                <a:ea typeface="Lato"/>
                <a:cs typeface="Lato"/>
                <a:sym typeface="Lato"/>
              </a:defRPr>
            </a:lvl9pPr>
          </a:lstStyle>
          <a:p>
            <a:endParaRPr/>
          </a:p>
        </p:txBody>
      </p:sp>
      <p:sp>
        <p:nvSpPr>
          <p:cNvPr id="679" name="Google Shape;679;g28019f6c861_2_4259"/>
          <p:cNvSpPr txBox="1">
            <a:spLocks noGrp="1"/>
          </p:cNvSpPr>
          <p:nvPr>
            <p:ph type="body" idx="5"/>
          </p:nvPr>
        </p:nvSpPr>
        <p:spPr>
          <a:xfrm>
            <a:off x="8012444" y="2565071"/>
            <a:ext cx="2706300" cy="3153900"/>
          </a:xfrm>
          <a:prstGeom prst="rect">
            <a:avLst/>
          </a:prstGeom>
          <a:noFill/>
          <a:ln>
            <a:noFill/>
          </a:ln>
        </p:spPr>
        <p:txBody>
          <a:bodyPr spcFirstLastPara="1" wrap="square" lIns="91425" tIns="45700" rIns="91425" bIns="45700" anchor="t" anchorCtr="0">
            <a:noAutofit/>
          </a:bodyPr>
          <a:lstStyle>
            <a:lvl1pPr marL="457200" marR="0" lvl="0" indent="-228600"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680" name="Google Shape;680;g28019f6c861_2_4259"/>
          <p:cNvSpPr txBox="1">
            <a:spLocks noGrp="1"/>
          </p:cNvSpPr>
          <p:nvPr>
            <p:ph type="body" idx="6"/>
          </p:nvPr>
        </p:nvSpPr>
        <p:spPr>
          <a:xfrm>
            <a:off x="8012444" y="1722820"/>
            <a:ext cx="2706300" cy="393900"/>
          </a:xfrm>
          <a:prstGeom prst="rect">
            <a:avLst/>
          </a:prstGeom>
          <a:noFill/>
          <a:ln>
            <a:noFill/>
          </a:ln>
        </p:spPr>
        <p:txBody>
          <a:bodyPr spcFirstLastPara="1" wrap="square" lIns="91425" tIns="45700" rIns="91425" bIns="45700" anchor="ctr" anchorCtr="0">
            <a:noAutofit/>
          </a:bodyPr>
          <a:lstStyle>
            <a:lvl1pPr marL="457200" marR="0" lvl="0" indent="-228600" rtl="0">
              <a:lnSpc>
                <a:spcPct val="115000"/>
              </a:lnSpc>
              <a:spcBef>
                <a:spcPts val="0"/>
              </a:spcBef>
              <a:spcAft>
                <a:spcPts val="0"/>
              </a:spcAft>
              <a:buClr>
                <a:schemeClr val="dk2"/>
              </a:buClr>
              <a:buSzPts val="1500"/>
              <a:buFont typeface="Lato"/>
              <a:buNone/>
              <a:defRPr sz="1500" b="1" i="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b="1">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b="1">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b="1">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b="1">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b="1">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b="1">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b="1">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b="1">
                <a:solidFill>
                  <a:schemeClr val="dk2"/>
                </a:solidFill>
                <a:latin typeface="Lato"/>
                <a:ea typeface="Lato"/>
                <a:cs typeface="Lato"/>
                <a:sym typeface="Lato"/>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Heavy_Six_Column">
  <p:cSld name="Heavy_Six_Column">
    <p:spTree>
      <p:nvGrpSpPr>
        <p:cNvPr id="1" name="Shape 681"/>
        <p:cNvGrpSpPr/>
        <p:nvPr/>
      </p:nvGrpSpPr>
      <p:grpSpPr>
        <a:xfrm>
          <a:off x="0" y="0"/>
          <a:ext cx="0" cy="0"/>
          <a:chOff x="0" y="0"/>
          <a:chExt cx="0" cy="0"/>
        </a:xfrm>
      </p:grpSpPr>
      <p:sp>
        <p:nvSpPr>
          <p:cNvPr id="682" name="Google Shape;682;g28019f6c861_2_4271"/>
          <p:cNvSpPr/>
          <p:nvPr/>
        </p:nvSpPr>
        <p:spPr>
          <a:xfrm>
            <a:off x="154379" y="6163294"/>
            <a:ext cx="1876500" cy="56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683" name="Google Shape;683;g28019f6c861_2_4271"/>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84" name="Google Shape;684;g28019f6c861_2_4271"/>
          <p:cNvSpPr/>
          <p:nvPr/>
        </p:nvSpPr>
        <p:spPr>
          <a:xfrm>
            <a:off x="8132064" y="0"/>
            <a:ext cx="4059900" cy="3429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685" name="Google Shape;685;g28019f6c861_2_4271"/>
          <p:cNvSpPr/>
          <p:nvPr/>
        </p:nvSpPr>
        <p:spPr>
          <a:xfrm>
            <a:off x="0" y="0"/>
            <a:ext cx="4059900" cy="3429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686" name="Google Shape;686;g28019f6c861_2_4271"/>
          <p:cNvSpPr/>
          <p:nvPr/>
        </p:nvSpPr>
        <p:spPr>
          <a:xfrm>
            <a:off x="4058534" y="3429000"/>
            <a:ext cx="4084500" cy="3429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687" name="Google Shape;687;g28019f6c861_2_4271"/>
          <p:cNvSpPr txBox="1">
            <a:spLocks noGrp="1"/>
          </p:cNvSpPr>
          <p:nvPr>
            <p:ph type="body" idx="1"/>
          </p:nvPr>
        </p:nvSpPr>
        <p:spPr>
          <a:xfrm>
            <a:off x="8510400" y="3820165"/>
            <a:ext cx="3326100" cy="520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15000"/>
              </a:lnSpc>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marL="914400" lvl="1"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688" name="Google Shape;688;g28019f6c861_2_4271"/>
          <p:cNvSpPr txBox="1">
            <a:spLocks noGrp="1"/>
          </p:cNvSpPr>
          <p:nvPr>
            <p:ph type="body" idx="2"/>
          </p:nvPr>
        </p:nvSpPr>
        <p:spPr>
          <a:xfrm>
            <a:off x="362392" y="3820165"/>
            <a:ext cx="3326100" cy="520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15000"/>
              </a:lnSpc>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marL="914400" lvl="1"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689" name="Google Shape;689;g28019f6c861_2_4271"/>
          <p:cNvSpPr txBox="1">
            <a:spLocks noGrp="1"/>
          </p:cNvSpPr>
          <p:nvPr>
            <p:ph type="body" idx="3"/>
          </p:nvPr>
        </p:nvSpPr>
        <p:spPr>
          <a:xfrm>
            <a:off x="4425870" y="3783549"/>
            <a:ext cx="3326100" cy="520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15000"/>
              </a:lnSpc>
              <a:spcBef>
                <a:spcPts val="0"/>
              </a:spcBef>
              <a:spcAft>
                <a:spcPts val="0"/>
              </a:spcAft>
              <a:buClr>
                <a:schemeClr val="accent3"/>
              </a:buClr>
              <a:buSzPts val="1900"/>
              <a:buFont typeface="Lato"/>
              <a:buNone/>
              <a:defRPr sz="1900" b="1">
                <a:solidFill>
                  <a:schemeClr val="accent3"/>
                </a:solidFill>
                <a:latin typeface="Lato"/>
                <a:ea typeface="Lato"/>
                <a:cs typeface="Lato"/>
                <a:sym typeface="Lato"/>
              </a:defRPr>
            </a:lvl1pPr>
            <a:lvl2pPr marL="914400" lvl="1"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690" name="Google Shape;690;g28019f6c861_2_4271"/>
          <p:cNvSpPr txBox="1">
            <a:spLocks noGrp="1"/>
          </p:cNvSpPr>
          <p:nvPr>
            <p:ph type="body" idx="4"/>
          </p:nvPr>
        </p:nvSpPr>
        <p:spPr>
          <a:xfrm>
            <a:off x="4431352" y="1003694"/>
            <a:ext cx="3323100" cy="2060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15000"/>
              </a:lnSpc>
              <a:spcBef>
                <a:spcPts val="110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691" name="Google Shape;691;g28019f6c861_2_4271"/>
          <p:cNvSpPr txBox="1">
            <a:spLocks noGrp="1"/>
          </p:cNvSpPr>
          <p:nvPr>
            <p:ph type="body" idx="5"/>
          </p:nvPr>
        </p:nvSpPr>
        <p:spPr>
          <a:xfrm>
            <a:off x="366476" y="1040310"/>
            <a:ext cx="3323100" cy="2060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15000"/>
              </a:lnSpc>
              <a:spcBef>
                <a:spcPts val="1100"/>
              </a:spcBef>
              <a:spcAft>
                <a:spcPts val="0"/>
              </a:spcAft>
              <a:buClr>
                <a:schemeClr val="lt1"/>
              </a:buClr>
              <a:buSzPts val="1500"/>
              <a:buFont typeface="Lato"/>
              <a:buNone/>
              <a:defRPr sz="1500">
                <a:solidFill>
                  <a:schemeClr val="lt1"/>
                </a:solidFill>
                <a:latin typeface="Lato"/>
                <a:ea typeface="Lato"/>
                <a:cs typeface="Lato"/>
                <a:sym typeface="Lato"/>
              </a:defRPr>
            </a:lvl1pPr>
            <a:lvl2pPr marL="914400" lvl="1" indent="-323850" algn="ct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2pPr>
            <a:lvl3pPr marL="1371600" lvl="2" indent="-323850" algn="ct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3pPr>
            <a:lvl4pPr marL="1828800" lvl="3" indent="-323850" algn="ct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4pPr>
            <a:lvl5pPr marL="2286000" lvl="4" indent="-323850" algn="ct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5pPr>
            <a:lvl6pPr marL="2743200" lvl="5" indent="-323850" algn="ct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6pPr>
            <a:lvl7pPr marL="3200400" lvl="6" indent="-323850" algn="ct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7pPr>
            <a:lvl8pPr marL="3657600" lvl="7" indent="-323850" algn="ct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8pPr>
            <a:lvl9pPr marL="4114800" lvl="8" indent="-323850" algn="ct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9pPr>
          </a:lstStyle>
          <a:p>
            <a:endParaRPr/>
          </a:p>
        </p:txBody>
      </p:sp>
      <p:sp>
        <p:nvSpPr>
          <p:cNvPr id="692" name="Google Shape;692;g28019f6c861_2_4271"/>
          <p:cNvSpPr txBox="1">
            <a:spLocks noGrp="1"/>
          </p:cNvSpPr>
          <p:nvPr>
            <p:ph type="body" idx="6"/>
          </p:nvPr>
        </p:nvSpPr>
        <p:spPr>
          <a:xfrm>
            <a:off x="8500414" y="1040310"/>
            <a:ext cx="3323100" cy="2060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15000"/>
              </a:lnSpc>
              <a:spcBef>
                <a:spcPts val="1100"/>
              </a:spcBef>
              <a:spcAft>
                <a:spcPts val="0"/>
              </a:spcAft>
              <a:buClr>
                <a:schemeClr val="lt1"/>
              </a:buClr>
              <a:buSzPts val="1500"/>
              <a:buFont typeface="Lato"/>
              <a:buNone/>
              <a:defRPr sz="1500">
                <a:solidFill>
                  <a:schemeClr val="lt1"/>
                </a:solidFill>
                <a:latin typeface="Lato"/>
                <a:ea typeface="Lato"/>
                <a:cs typeface="Lato"/>
                <a:sym typeface="Lato"/>
              </a:defRPr>
            </a:lvl1pPr>
            <a:lvl2pPr marL="914400" lvl="1" indent="-323850" algn="ct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2pPr>
            <a:lvl3pPr marL="1371600" lvl="2" indent="-323850" algn="ct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3pPr>
            <a:lvl4pPr marL="1828800" lvl="3" indent="-323850" algn="ct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4pPr>
            <a:lvl5pPr marL="2286000" lvl="4" indent="-323850" algn="ct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5pPr>
            <a:lvl6pPr marL="2743200" lvl="5" indent="-323850" algn="ct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6pPr>
            <a:lvl7pPr marL="3200400" lvl="6" indent="-323850" algn="ct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7pPr>
            <a:lvl8pPr marL="3657600" lvl="7" indent="-323850" algn="ct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8pPr>
            <a:lvl9pPr marL="4114800" lvl="8" indent="-323850" algn="ct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9pPr>
          </a:lstStyle>
          <a:p>
            <a:endParaRPr/>
          </a:p>
        </p:txBody>
      </p:sp>
      <p:sp>
        <p:nvSpPr>
          <p:cNvPr id="693" name="Google Shape;693;g28019f6c861_2_4271"/>
          <p:cNvSpPr txBox="1">
            <a:spLocks noGrp="1"/>
          </p:cNvSpPr>
          <p:nvPr>
            <p:ph type="body" idx="7"/>
          </p:nvPr>
        </p:nvSpPr>
        <p:spPr>
          <a:xfrm>
            <a:off x="8514484" y="4469310"/>
            <a:ext cx="3323100" cy="2060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15000"/>
              </a:lnSpc>
              <a:spcBef>
                <a:spcPts val="110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694" name="Google Shape;694;g28019f6c861_2_4271"/>
          <p:cNvSpPr txBox="1">
            <a:spLocks noGrp="1"/>
          </p:cNvSpPr>
          <p:nvPr>
            <p:ph type="body" idx="8"/>
          </p:nvPr>
        </p:nvSpPr>
        <p:spPr>
          <a:xfrm>
            <a:off x="366476" y="4469310"/>
            <a:ext cx="3323100" cy="2060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15000"/>
              </a:lnSpc>
              <a:spcBef>
                <a:spcPts val="110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695" name="Google Shape;695;g28019f6c861_2_4271"/>
          <p:cNvSpPr txBox="1">
            <a:spLocks noGrp="1"/>
          </p:cNvSpPr>
          <p:nvPr>
            <p:ph type="body" idx="9"/>
          </p:nvPr>
        </p:nvSpPr>
        <p:spPr>
          <a:xfrm>
            <a:off x="4429954" y="4432694"/>
            <a:ext cx="3323100" cy="2060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15000"/>
              </a:lnSpc>
              <a:spcBef>
                <a:spcPts val="1100"/>
              </a:spcBef>
              <a:spcAft>
                <a:spcPts val="0"/>
              </a:spcAft>
              <a:buClr>
                <a:schemeClr val="lt1"/>
              </a:buClr>
              <a:buSzPts val="1500"/>
              <a:buFont typeface="Lato"/>
              <a:buNone/>
              <a:defRPr sz="1500">
                <a:solidFill>
                  <a:schemeClr val="lt1"/>
                </a:solidFill>
                <a:latin typeface="Lato"/>
                <a:ea typeface="Lato"/>
                <a:cs typeface="Lato"/>
                <a:sym typeface="Lato"/>
              </a:defRPr>
            </a:lvl1pPr>
            <a:lvl2pPr marL="914400" lvl="1" indent="-323850" algn="ct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2pPr>
            <a:lvl3pPr marL="1371600" lvl="2" indent="-323850" algn="ct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3pPr>
            <a:lvl4pPr marL="1828800" lvl="3" indent="-323850" algn="ct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4pPr>
            <a:lvl5pPr marL="2286000" lvl="4" indent="-323850" algn="ct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5pPr>
            <a:lvl6pPr marL="2743200" lvl="5" indent="-323850" algn="ct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6pPr>
            <a:lvl7pPr marL="3200400" lvl="6" indent="-323850" algn="ct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7pPr>
            <a:lvl8pPr marL="3657600" lvl="7" indent="-323850" algn="ct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8pPr>
            <a:lvl9pPr marL="4114800" lvl="8" indent="-323850" algn="ct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9pPr>
          </a:lstStyle>
          <a:p>
            <a:endParaRPr/>
          </a:p>
        </p:txBody>
      </p:sp>
      <p:sp>
        <p:nvSpPr>
          <p:cNvPr id="696" name="Google Shape;696;g28019f6c861_2_4271"/>
          <p:cNvSpPr txBox="1">
            <a:spLocks noGrp="1"/>
          </p:cNvSpPr>
          <p:nvPr>
            <p:ph type="body" idx="13"/>
          </p:nvPr>
        </p:nvSpPr>
        <p:spPr>
          <a:xfrm>
            <a:off x="4427268" y="354549"/>
            <a:ext cx="3326100" cy="520500"/>
          </a:xfrm>
          <a:prstGeom prst="rect">
            <a:avLst/>
          </a:prstGeom>
          <a:noFill/>
          <a:ln>
            <a:noFill/>
          </a:ln>
        </p:spPr>
        <p:txBody>
          <a:bodyPr spcFirstLastPara="1" wrap="square" lIns="91425" tIns="45700" rIns="91425" bIns="45700" anchor="ctr" anchorCtr="0">
            <a:noAutofit/>
          </a:bodyPr>
          <a:lstStyle>
            <a:lvl1pPr marL="457200" lvl="0" indent="-349250" algn="ctr"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1pPr>
            <a:lvl2pPr marL="914400" lvl="1"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697" name="Google Shape;697;g28019f6c861_2_4271"/>
          <p:cNvSpPr txBox="1">
            <a:spLocks noGrp="1"/>
          </p:cNvSpPr>
          <p:nvPr>
            <p:ph type="body" idx="14"/>
          </p:nvPr>
        </p:nvSpPr>
        <p:spPr>
          <a:xfrm>
            <a:off x="8510400" y="391165"/>
            <a:ext cx="3326100" cy="520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15000"/>
              </a:lnSpc>
              <a:spcBef>
                <a:spcPts val="0"/>
              </a:spcBef>
              <a:spcAft>
                <a:spcPts val="0"/>
              </a:spcAft>
              <a:buClr>
                <a:schemeClr val="accent3"/>
              </a:buClr>
              <a:buSzPts val="1900"/>
              <a:buFont typeface="Lato"/>
              <a:buNone/>
              <a:defRPr sz="1900" b="1">
                <a:solidFill>
                  <a:schemeClr val="accent3"/>
                </a:solidFill>
                <a:latin typeface="Lato"/>
                <a:ea typeface="Lato"/>
                <a:cs typeface="Lato"/>
                <a:sym typeface="Lato"/>
              </a:defRPr>
            </a:lvl1pPr>
            <a:lvl2pPr marL="914400" lvl="1"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698" name="Google Shape;698;g28019f6c861_2_4271"/>
          <p:cNvSpPr txBox="1">
            <a:spLocks noGrp="1"/>
          </p:cNvSpPr>
          <p:nvPr>
            <p:ph type="body" idx="15"/>
          </p:nvPr>
        </p:nvSpPr>
        <p:spPr>
          <a:xfrm>
            <a:off x="362392" y="391165"/>
            <a:ext cx="3326100" cy="520500"/>
          </a:xfrm>
          <a:prstGeom prst="rect">
            <a:avLst/>
          </a:prstGeom>
          <a:noFill/>
          <a:ln>
            <a:noFill/>
          </a:ln>
        </p:spPr>
        <p:txBody>
          <a:bodyPr spcFirstLastPara="1" wrap="square" lIns="91425" tIns="45700" rIns="91425" bIns="45700" anchor="ctr" anchorCtr="0">
            <a:noAutofit/>
          </a:bodyPr>
          <a:lstStyle>
            <a:lvl1pPr marL="457200" lvl="0"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Heavy_Tables">
  <p:cSld name="Heavy_Tables">
    <p:spTree>
      <p:nvGrpSpPr>
        <p:cNvPr id="1" name="Shape 699"/>
        <p:cNvGrpSpPr/>
        <p:nvPr/>
      </p:nvGrpSpPr>
      <p:grpSpPr>
        <a:xfrm>
          <a:off x="0" y="0"/>
          <a:ext cx="0" cy="0"/>
          <a:chOff x="0" y="0"/>
          <a:chExt cx="0" cy="0"/>
        </a:xfrm>
      </p:grpSpPr>
      <p:sp>
        <p:nvSpPr>
          <p:cNvPr id="700" name="Google Shape;700;g28019f6c861_2_4289"/>
          <p:cNvSpPr txBox="1">
            <a:spLocks noGrp="1"/>
          </p:cNvSpPr>
          <p:nvPr>
            <p:ph type="title"/>
          </p:nvPr>
        </p:nvSpPr>
        <p:spPr>
          <a:xfrm>
            <a:off x="336884" y="365125"/>
            <a:ext cx="11502000" cy="7584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4400"/>
              <a:buFont typeface="Arial"/>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01" name="Google Shape;701;g28019f6c861_2_4289"/>
          <p:cNvSpPr txBox="1">
            <a:spLocks noGrp="1"/>
          </p:cNvSpPr>
          <p:nvPr>
            <p:ph type="body" idx="1"/>
          </p:nvPr>
        </p:nvSpPr>
        <p:spPr>
          <a:xfrm>
            <a:off x="336550" y="1450975"/>
            <a:ext cx="11503200" cy="4805100"/>
          </a:xfrm>
          <a:prstGeom prst="rect">
            <a:avLst/>
          </a:prstGeom>
          <a:noFill/>
          <a:ln>
            <a:noFill/>
          </a:ln>
        </p:spPr>
        <p:txBody>
          <a:bodyPr spcFirstLastPara="1" wrap="square" lIns="91425" tIns="45700" rIns="91425" bIns="45700" anchor="t" anchorCtr="0">
            <a:noAutofit/>
          </a:bodyPr>
          <a:lstStyle>
            <a:lvl1pPr marL="457200" lvl="0"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702" name="Google Shape;702;g28019f6c861_2_4289"/>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latin typeface="Lato"/>
                <a:ea typeface="Lato"/>
                <a:cs typeface="Lato"/>
                <a:sym typeface="Lato"/>
              </a:defRPr>
            </a:lvl1pPr>
            <a:lvl2pPr marL="0" lvl="1" indent="0" algn="r" rtl="0">
              <a:spcBef>
                <a:spcPts val="0"/>
              </a:spcBef>
              <a:buNone/>
              <a:defRPr sz="1100" i="0" u="none" strike="noStrike" cap="none">
                <a:solidFill>
                  <a:schemeClr val="accent3"/>
                </a:solidFill>
                <a:latin typeface="Lato"/>
                <a:ea typeface="Lato"/>
                <a:cs typeface="Lato"/>
                <a:sym typeface="Lato"/>
              </a:defRPr>
            </a:lvl2pPr>
            <a:lvl3pPr marL="0" lvl="2" indent="0" algn="r" rtl="0">
              <a:spcBef>
                <a:spcPts val="0"/>
              </a:spcBef>
              <a:buNone/>
              <a:defRPr sz="1100" i="0" u="none" strike="noStrike" cap="none">
                <a:solidFill>
                  <a:schemeClr val="accent3"/>
                </a:solidFill>
                <a:latin typeface="Lato"/>
                <a:ea typeface="Lato"/>
                <a:cs typeface="Lato"/>
                <a:sym typeface="Lato"/>
              </a:defRPr>
            </a:lvl3pPr>
            <a:lvl4pPr marL="0" lvl="3" indent="0" algn="r" rtl="0">
              <a:spcBef>
                <a:spcPts val="0"/>
              </a:spcBef>
              <a:buNone/>
              <a:defRPr sz="1100" i="0" u="none" strike="noStrike" cap="none">
                <a:solidFill>
                  <a:schemeClr val="accent3"/>
                </a:solidFill>
                <a:latin typeface="Lato"/>
                <a:ea typeface="Lato"/>
                <a:cs typeface="Lato"/>
                <a:sym typeface="Lato"/>
              </a:defRPr>
            </a:lvl4pPr>
            <a:lvl5pPr marL="0" lvl="4" indent="0" algn="r" rtl="0">
              <a:spcBef>
                <a:spcPts val="0"/>
              </a:spcBef>
              <a:buNone/>
              <a:defRPr sz="1100" i="0" u="none" strike="noStrike" cap="none">
                <a:solidFill>
                  <a:schemeClr val="accent3"/>
                </a:solidFill>
                <a:latin typeface="Lato"/>
                <a:ea typeface="Lato"/>
                <a:cs typeface="Lato"/>
                <a:sym typeface="Lato"/>
              </a:defRPr>
            </a:lvl5pPr>
            <a:lvl6pPr marL="0" lvl="5" indent="0" algn="r" rtl="0">
              <a:spcBef>
                <a:spcPts val="0"/>
              </a:spcBef>
              <a:buNone/>
              <a:defRPr sz="1100" i="0" u="none" strike="noStrike" cap="none">
                <a:solidFill>
                  <a:schemeClr val="accent3"/>
                </a:solidFill>
                <a:latin typeface="Lato"/>
                <a:ea typeface="Lato"/>
                <a:cs typeface="Lato"/>
                <a:sym typeface="Lato"/>
              </a:defRPr>
            </a:lvl6pPr>
            <a:lvl7pPr marL="0" lvl="6" indent="0" algn="r" rtl="0">
              <a:spcBef>
                <a:spcPts val="0"/>
              </a:spcBef>
              <a:buNone/>
              <a:defRPr sz="1100" i="0" u="none" strike="noStrike" cap="none">
                <a:solidFill>
                  <a:schemeClr val="accent3"/>
                </a:solidFill>
                <a:latin typeface="Lato"/>
                <a:ea typeface="Lato"/>
                <a:cs typeface="Lato"/>
                <a:sym typeface="Lato"/>
              </a:defRPr>
            </a:lvl7pPr>
            <a:lvl8pPr marL="0" lvl="7" indent="0" algn="r" rtl="0">
              <a:spcBef>
                <a:spcPts val="0"/>
              </a:spcBef>
              <a:buNone/>
              <a:defRPr sz="1100" i="0" u="none" strike="noStrike" cap="none">
                <a:solidFill>
                  <a:schemeClr val="accent3"/>
                </a:solidFill>
                <a:latin typeface="Lato"/>
                <a:ea typeface="Lato"/>
                <a:cs typeface="Lato"/>
                <a:sym typeface="Lato"/>
              </a:defRPr>
            </a:lvl8pPr>
            <a:lvl9pPr marL="0" lvl="8" indent="0" algn="r" rtl="0">
              <a:spcBef>
                <a:spcPts val="0"/>
              </a:spcBef>
              <a:buNone/>
              <a:defRPr sz="11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3"/>
        <p:cNvGrpSpPr/>
        <p:nvPr/>
      </p:nvGrpSpPr>
      <p:grpSpPr>
        <a:xfrm>
          <a:off x="0" y="0"/>
          <a:ext cx="0" cy="0"/>
          <a:chOff x="0" y="0"/>
          <a:chExt cx="0" cy="0"/>
        </a:xfrm>
      </p:grpSpPr>
      <p:sp>
        <p:nvSpPr>
          <p:cNvPr id="704" name="Google Shape;704;g28019f6c861_2_4293"/>
          <p:cNvSpPr txBox="1">
            <a:spLocks noGrp="1"/>
          </p:cNvSpPr>
          <p:nvPr>
            <p:ph type="title"/>
          </p:nvPr>
        </p:nvSpPr>
        <p:spPr>
          <a:xfrm>
            <a:off x="776533"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05" name="Google Shape;705;g28019f6c861_2_4293"/>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b="0" i="0" u="none" strike="noStrike" cap="none">
                <a:solidFill>
                  <a:schemeClr val="accent3"/>
                </a:solidFill>
                <a:latin typeface="Open Sans"/>
                <a:ea typeface="Open Sans"/>
                <a:cs typeface="Open Sans"/>
                <a:sym typeface="Open Sans"/>
              </a:defRPr>
            </a:lvl1pPr>
            <a:lvl2pPr marL="0" lvl="1" indent="0" algn="r" rtl="0">
              <a:spcBef>
                <a:spcPts val="0"/>
              </a:spcBef>
              <a:buNone/>
              <a:defRPr sz="1100" b="0" i="0" u="none" strike="noStrike" cap="none">
                <a:solidFill>
                  <a:schemeClr val="accent3"/>
                </a:solidFill>
                <a:latin typeface="Open Sans"/>
                <a:ea typeface="Open Sans"/>
                <a:cs typeface="Open Sans"/>
                <a:sym typeface="Open Sans"/>
              </a:defRPr>
            </a:lvl2pPr>
            <a:lvl3pPr marL="0" lvl="2" indent="0" algn="r" rtl="0">
              <a:spcBef>
                <a:spcPts val="0"/>
              </a:spcBef>
              <a:buNone/>
              <a:defRPr sz="1100" b="0" i="0" u="none" strike="noStrike" cap="none">
                <a:solidFill>
                  <a:schemeClr val="accent3"/>
                </a:solidFill>
                <a:latin typeface="Open Sans"/>
                <a:ea typeface="Open Sans"/>
                <a:cs typeface="Open Sans"/>
                <a:sym typeface="Open Sans"/>
              </a:defRPr>
            </a:lvl3pPr>
            <a:lvl4pPr marL="0" lvl="3" indent="0" algn="r" rtl="0">
              <a:spcBef>
                <a:spcPts val="0"/>
              </a:spcBef>
              <a:buNone/>
              <a:defRPr sz="1100" b="0" i="0" u="none" strike="noStrike" cap="none">
                <a:solidFill>
                  <a:schemeClr val="accent3"/>
                </a:solidFill>
                <a:latin typeface="Open Sans"/>
                <a:ea typeface="Open Sans"/>
                <a:cs typeface="Open Sans"/>
                <a:sym typeface="Open Sans"/>
              </a:defRPr>
            </a:lvl4pPr>
            <a:lvl5pPr marL="0" lvl="4" indent="0" algn="r" rtl="0">
              <a:spcBef>
                <a:spcPts val="0"/>
              </a:spcBef>
              <a:buNone/>
              <a:defRPr sz="1100" b="0" i="0" u="none" strike="noStrike" cap="none">
                <a:solidFill>
                  <a:schemeClr val="accent3"/>
                </a:solidFill>
                <a:latin typeface="Open Sans"/>
                <a:ea typeface="Open Sans"/>
                <a:cs typeface="Open Sans"/>
                <a:sym typeface="Open Sans"/>
              </a:defRPr>
            </a:lvl5pPr>
            <a:lvl6pPr marL="0" lvl="5" indent="0" algn="r" rtl="0">
              <a:spcBef>
                <a:spcPts val="0"/>
              </a:spcBef>
              <a:buNone/>
              <a:defRPr sz="1100" b="0" i="0" u="none" strike="noStrike" cap="none">
                <a:solidFill>
                  <a:schemeClr val="accent3"/>
                </a:solidFill>
                <a:latin typeface="Open Sans"/>
                <a:ea typeface="Open Sans"/>
                <a:cs typeface="Open Sans"/>
                <a:sym typeface="Open Sans"/>
              </a:defRPr>
            </a:lvl6pPr>
            <a:lvl7pPr marL="0" lvl="6" indent="0" algn="r" rtl="0">
              <a:spcBef>
                <a:spcPts val="0"/>
              </a:spcBef>
              <a:buNone/>
              <a:defRPr sz="1100" b="0" i="0" u="none" strike="noStrike" cap="none">
                <a:solidFill>
                  <a:schemeClr val="accent3"/>
                </a:solidFill>
                <a:latin typeface="Open Sans"/>
                <a:ea typeface="Open Sans"/>
                <a:cs typeface="Open Sans"/>
                <a:sym typeface="Open Sans"/>
              </a:defRPr>
            </a:lvl7pPr>
            <a:lvl8pPr marL="0" lvl="7" indent="0" algn="r" rtl="0">
              <a:spcBef>
                <a:spcPts val="0"/>
              </a:spcBef>
              <a:buNone/>
              <a:defRPr sz="1100" b="0" i="0" u="none" strike="noStrike" cap="none">
                <a:solidFill>
                  <a:schemeClr val="accent3"/>
                </a:solidFill>
                <a:latin typeface="Open Sans"/>
                <a:ea typeface="Open Sans"/>
                <a:cs typeface="Open Sans"/>
                <a:sym typeface="Open Sans"/>
              </a:defRPr>
            </a:lvl8pPr>
            <a:lvl9pPr marL="0" lvl="8" indent="0" algn="r" rtl="0">
              <a:spcBef>
                <a:spcPts val="0"/>
              </a:spcBef>
              <a:buNone/>
              <a:defRPr sz="1100" b="0" i="0" u="none" strike="noStrike" cap="none">
                <a:solidFill>
                  <a:schemeClr val="accent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9"/>
        <p:cNvGrpSpPr/>
        <p:nvPr/>
      </p:nvGrpSpPr>
      <p:grpSpPr>
        <a:xfrm>
          <a:off x="0" y="0"/>
          <a:ext cx="0" cy="0"/>
          <a:chOff x="0" y="0"/>
          <a:chExt cx="0" cy="0"/>
        </a:xfrm>
      </p:grpSpPr>
      <p:sp>
        <p:nvSpPr>
          <p:cNvPr id="90" name="Google Shape;90;g2f2d122bf27_1_34"/>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2900"/>
              <a:buFont typeface="Arial"/>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91" name="Google Shape;91;g2f2d122bf27_1_34"/>
          <p:cNvSpPr txBox="1">
            <a:spLocks noGrp="1"/>
          </p:cNvSpPr>
          <p:nvPr>
            <p:ph type="body" idx="1"/>
          </p:nvPr>
        </p:nvSpPr>
        <p:spPr>
          <a:xfrm>
            <a:off x="304800" y="1023409"/>
            <a:ext cx="2693459" cy="426508"/>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chemeClr val="dk1"/>
              </a:buClr>
              <a:buSzPts val="1600"/>
              <a:buNone/>
              <a:defRPr sz="1600" b="1"/>
            </a:lvl1pPr>
            <a:lvl2pPr marL="914400" lvl="1" indent="-228600" algn="l">
              <a:spcBef>
                <a:spcPts val="300"/>
              </a:spcBef>
              <a:spcAft>
                <a:spcPts val="0"/>
              </a:spcAft>
              <a:buClr>
                <a:schemeClr val="dk1"/>
              </a:buClr>
              <a:buSzPts val="1300"/>
              <a:buNone/>
              <a:defRPr sz="1300" b="1"/>
            </a:lvl2pPr>
            <a:lvl3pPr marL="1371600" lvl="2" indent="-228600" algn="l">
              <a:spcBef>
                <a:spcPts val="200"/>
              </a:spcBef>
              <a:spcAft>
                <a:spcPts val="0"/>
              </a:spcAft>
              <a:buClr>
                <a:schemeClr val="dk1"/>
              </a:buClr>
              <a:buSzPts val="1200"/>
              <a:buNone/>
              <a:defRPr sz="1200" b="1"/>
            </a:lvl3pPr>
            <a:lvl4pPr marL="1828800" lvl="3" indent="-228600" algn="l">
              <a:spcBef>
                <a:spcPts val="200"/>
              </a:spcBef>
              <a:spcAft>
                <a:spcPts val="0"/>
              </a:spcAft>
              <a:buClr>
                <a:schemeClr val="dk1"/>
              </a:buClr>
              <a:buSzPts val="1100"/>
              <a:buNone/>
              <a:defRPr sz="1100" b="1"/>
            </a:lvl4pPr>
            <a:lvl5pPr marL="2286000" lvl="4" indent="-228600" algn="l">
              <a:spcBef>
                <a:spcPts val="200"/>
              </a:spcBef>
              <a:spcAft>
                <a:spcPts val="0"/>
              </a:spcAft>
              <a:buClr>
                <a:schemeClr val="dk1"/>
              </a:buClr>
              <a:buSzPts val="1100"/>
              <a:buNone/>
              <a:defRPr sz="1100" b="1"/>
            </a:lvl5pPr>
            <a:lvl6pPr marL="2743200" lvl="5" indent="-228600" algn="l">
              <a:spcBef>
                <a:spcPts val="200"/>
              </a:spcBef>
              <a:spcAft>
                <a:spcPts val="0"/>
              </a:spcAft>
              <a:buClr>
                <a:schemeClr val="dk1"/>
              </a:buClr>
              <a:buSzPts val="1100"/>
              <a:buNone/>
              <a:defRPr sz="1100" b="1"/>
            </a:lvl6pPr>
            <a:lvl7pPr marL="3200400" lvl="6" indent="-228600" algn="l">
              <a:spcBef>
                <a:spcPts val="200"/>
              </a:spcBef>
              <a:spcAft>
                <a:spcPts val="0"/>
              </a:spcAft>
              <a:buClr>
                <a:schemeClr val="dk1"/>
              </a:buClr>
              <a:buSzPts val="1100"/>
              <a:buNone/>
              <a:defRPr sz="1100" b="1"/>
            </a:lvl7pPr>
            <a:lvl8pPr marL="3657600" lvl="7" indent="-228600" algn="l">
              <a:spcBef>
                <a:spcPts val="200"/>
              </a:spcBef>
              <a:spcAft>
                <a:spcPts val="0"/>
              </a:spcAft>
              <a:buClr>
                <a:schemeClr val="dk1"/>
              </a:buClr>
              <a:buSzPts val="1100"/>
              <a:buNone/>
              <a:defRPr sz="1100" b="1"/>
            </a:lvl8pPr>
            <a:lvl9pPr marL="4114800" lvl="8" indent="-228600" algn="l">
              <a:spcBef>
                <a:spcPts val="200"/>
              </a:spcBef>
              <a:spcAft>
                <a:spcPts val="0"/>
              </a:spcAft>
              <a:buClr>
                <a:schemeClr val="dk1"/>
              </a:buClr>
              <a:buSzPts val="1100"/>
              <a:buNone/>
              <a:defRPr sz="1100" b="1"/>
            </a:lvl9pPr>
          </a:lstStyle>
          <a:p>
            <a:endParaRPr/>
          </a:p>
        </p:txBody>
      </p:sp>
      <p:sp>
        <p:nvSpPr>
          <p:cNvPr id="92" name="Google Shape;92;g2f2d122bf27_1_34"/>
          <p:cNvSpPr txBox="1">
            <a:spLocks noGrp="1"/>
          </p:cNvSpPr>
          <p:nvPr>
            <p:ph type="body" idx="2"/>
          </p:nvPr>
        </p:nvSpPr>
        <p:spPr>
          <a:xfrm>
            <a:off x="304800" y="1449917"/>
            <a:ext cx="2693459" cy="2634192"/>
          </a:xfrm>
          <a:prstGeom prst="rect">
            <a:avLst/>
          </a:prstGeom>
          <a:noFill/>
          <a:ln>
            <a:noFill/>
          </a:ln>
        </p:spPr>
        <p:txBody>
          <a:bodyPr spcFirstLastPara="1" wrap="square" lIns="60950" tIns="30475" rIns="60950" bIns="30475" anchor="t" anchorCtr="0">
            <a:normAutofit/>
          </a:bodyPr>
          <a:lstStyle>
            <a:lvl1pPr marL="457200" lvl="0" indent="-330200" algn="l">
              <a:spcBef>
                <a:spcPts val="300"/>
              </a:spcBef>
              <a:spcAft>
                <a:spcPts val="0"/>
              </a:spcAft>
              <a:buClr>
                <a:schemeClr val="dk1"/>
              </a:buClr>
              <a:buSzPts val="1600"/>
              <a:buChar char="•"/>
              <a:defRPr sz="1600"/>
            </a:lvl1pPr>
            <a:lvl2pPr marL="914400" lvl="1" indent="-311150" algn="l">
              <a:spcBef>
                <a:spcPts val="300"/>
              </a:spcBef>
              <a:spcAft>
                <a:spcPts val="0"/>
              </a:spcAft>
              <a:buClr>
                <a:schemeClr val="dk1"/>
              </a:buClr>
              <a:buSzPts val="1300"/>
              <a:buChar char="–"/>
              <a:defRPr sz="1300"/>
            </a:lvl2pPr>
            <a:lvl3pPr marL="1371600" lvl="2" indent="-304800" algn="l">
              <a:spcBef>
                <a:spcPts val="200"/>
              </a:spcBef>
              <a:spcAft>
                <a:spcPts val="0"/>
              </a:spcAft>
              <a:buClr>
                <a:schemeClr val="dk1"/>
              </a:buClr>
              <a:buSzPts val="1200"/>
              <a:buChar char="•"/>
              <a:defRPr sz="1200"/>
            </a:lvl3pPr>
            <a:lvl4pPr marL="1828800" lvl="3" indent="-298450" algn="l">
              <a:spcBef>
                <a:spcPts val="200"/>
              </a:spcBef>
              <a:spcAft>
                <a:spcPts val="0"/>
              </a:spcAft>
              <a:buClr>
                <a:schemeClr val="dk1"/>
              </a:buClr>
              <a:buSzPts val="1100"/>
              <a:buChar char="–"/>
              <a:defRPr sz="1100"/>
            </a:lvl4pPr>
            <a:lvl5pPr marL="2286000" lvl="4" indent="-298450" algn="l">
              <a:spcBef>
                <a:spcPts val="200"/>
              </a:spcBef>
              <a:spcAft>
                <a:spcPts val="0"/>
              </a:spcAft>
              <a:buClr>
                <a:schemeClr val="dk1"/>
              </a:buClr>
              <a:buSzPts val="1100"/>
              <a:buChar char="»"/>
              <a:defRPr sz="1100"/>
            </a:lvl5pPr>
            <a:lvl6pPr marL="2743200" lvl="5" indent="-298450" algn="l">
              <a:spcBef>
                <a:spcPts val="200"/>
              </a:spcBef>
              <a:spcAft>
                <a:spcPts val="0"/>
              </a:spcAft>
              <a:buClr>
                <a:schemeClr val="dk1"/>
              </a:buClr>
              <a:buSzPts val="1100"/>
              <a:buChar char="•"/>
              <a:defRPr sz="1100"/>
            </a:lvl6pPr>
            <a:lvl7pPr marL="3200400" lvl="6" indent="-298450" algn="l">
              <a:spcBef>
                <a:spcPts val="200"/>
              </a:spcBef>
              <a:spcAft>
                <a:spcPts val="0"/>
              </a:spcAft>
              <a:buClr>
                <a:schemeClr val="dk1"/>
              </a:buClr>
              <a:buSzPts val="1100"/>
              <a:buChar char="•"/>
              <a:defRPr sz="1100"/>
            </a:lvl7pPr>
            <a:lvl8pPr marL="3657600" lvl="7" indent="-298450" algn="l">
              <a:spcBef>
                <a:spcPts val="200"/>
              </a:spcBef>
              <a:spcAft>
                <a:spcPts val="0"/>
              </a:spcAft>
              <a:buClr>
                <a:schemeClr val="dk1"/>
              </a:buClr>
              <a:buSzPts val="1100"/>
              <a:buChar char="•"/>
              <a:defRPr sz="1100"/>
            </a:lvl8pPr>
            <a:lvl9pPr marL="4114800" lvl="8" indent="-298450" algn="l">
              <a:spcBef>
                <a:spcPts val="200"/>
              </a:spcBef>
              <a:spcAft>
                <a:spcPts val="0"/>
              </a:spcAft>
              <a:buClr>
                <a:schemeClr val="dk1"/>
              </a:buClr>
              <a:buSzPts val="1100"/>
              <a:buChar char="•"/>
              <a:defRPr sz="1100"/>
            </a:lvl9pPr>
          </a:lstStyle>
          <a:p>
            <a:endParaRPr/>
          </a:p>
        </p:txBody>
      </p:sp>
      <p:sp>
        <p:nvSpPr>
          <p:cNvPr id="93" name="Google Shape;93;g2f2d122bf27_1_34"/>
          <p:cNvSpPr txBox="1">
            <a:spLocks noGrp="1"/>
          </p:cNvSpPr>
          <p:nvPr>
            <p:ph type="body" idx="3"/>
          </p:nvPr>
        </p:nvSpPr>
        <p:spPr>
          <a:xfrm>
            <a:off x="3096683" y="1023409"/>
            <a:ext cx="2694517" cy="426508"/>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chemeClr val="dk1"/>
              </a:buClr>
              <a:buSzPts val="1600"/>
              <a:buNone/>
              <a:defRPr sz="1600" b="1"/>
            </a:lvl1pPr>
            <a:lvl2pPr marL="914400" lvl="1" indent="-228600" algn="l">
              <a:spcBef>
                <a:spcPts val="300"/>
              </a:spcBef>
              <a:spcAft>
                <a:spcPts val="0"/>
              </a:spcAft>
              <a:buClr>
                <a:schemeClr val="dk1"/>
              </a:buClr>
              <a:buSzPts val="1300"/>
              <a:buNone/>
              <a:defRPr sz="1300" b="1"/>
            </a:lvl2pPr>
            <a:lvl3pPr marL="1371600" lvl="2" indent="-228600" algn="l">
              <a:spcBef>
                <a:spcPts val="200"/>
              </a:spcBef>
              <a:spcAft>
                <a:spcPts val="0"/>
              </a:spcAft>
              <a:buClr>
                <a:schemeClr val="dk1"/>
              </a:buClr>
              <a:buSzPts val="1200"/>
              <a:buNone/>
              <a:defRPr sz="1200" b="1"/>
            </a:lvl3pPr>
            <a:lvl4pPr marL="1828800" lvl="3" indent="-228600" algn="l">
              <a:spcBef>
                <a:spcPts val="200"/>
              </a:spcBef>
              <a:spcAft>
                <a:spcPts val="0"/>
              </a:spcAft>
              <a:buClr>
                <a:schemeClr val="dk1"/>
              </a:buClr>
              <a:buSzPts val="1100"/>
              <a:buNone/>
              <a:defRPr sz="1100" b="1"/>
            </a:lvl4pPr>
            <a:lvl5pPr marL="2286000" lvl="4" indent="-228600" algn="l">
              <a:spcBef>
                <a:spcPts val="200"/>
              </a:spcBef>
              <a:spcAft>
                <a:spcPts val="0"/>
              </a:spcAft>
              <a:buClr>
                <a:schemeClr val="dk1"/>
              </a:buClr>
              <a:buSzPts val="1100"/>
              <a:buNone/>
              <a:defRPr sz="1100" b="1"/>
            </a:lvl5pPr>
            <a:lvl6pPr marL="2743200" lvl="5" indent="-228600" algn="l">
              <a:spcBef>
                <a:spcPts val="200"/>
              </a:spcBef>
              <a:spcAft>
                <a:spcPts val="0"/>
              </a:spcAft>
              <a:buClr>
                <a:schemeClr val="dk1"/>
              </a:buClr>
              <a:buSzPts val="1100"/>
              <a:buNone/>
              <a:defRPr sz="1100" b="1"/>
            </a:lvl6pPr>
            <a:lvl7pPr marL="3200400" lvl="6" indent="-228600" algn="l">
              <a:spcBef>
                <a:spcPts val="200"/>
              </a:spcBef>
              <a:spcAft>
                <a:spcPts val="0"/>
              </a:spcAft>
              <a:buClr>
                <a:schemeClr val="dk1"/>
              </a:buClr>
              <a:buSzPts val="1100"/>
              <a:buNone/>
              <a:defRPr sz="1100" b="1"/>
            </a:lvl7pPr>
            <a:lvl8pPr marL="3657600" lvl="7" indent="-228600" algn="l">
              <a:spcBef>
                <a:spcPts val="200"/>
              </a:spcBef>
              <a:spcAft>
                <a:spcPts val="0"/>
              </a:spcAft>
              <a:buClr>
                <a:schemeClr val="dk1"/>
              </a:buClr>
              <a:buSzPts val="1100"/>
              <a:buNone/>
              <a:defRPr sz="1100" b="1"/>
            </a:lvl8pPr>
            <a:lvl9pPr marL="4114800" lvl="8" indent="-228600" algn="l">
              <a:spcBef>
                <a:spcPts val="200"/>
              </a:spcBef>
              <a:spcAft>
                <a:spcPts val="0"/>
              </a:spcAft>
              <a:buClr>
                <a:schemeClr val="dk1"/>
              </a:buClr>
              <a:buSzPts val="1100"/>
              <a:buNone/>
              <a:defRPr sz="1100" b="1"/>
            </a:lvl9pPr>
          </a:lstStyle>
          <a:p>
            <a:endParaRPr/>
          </a:p>
        </p:txBody>
      </p:sp>
      <p:sp>
        <p:nvSpPr>
          <p:cNvPr id="94" name="Google Shape;94;g2f2d122bf27_1_34"/>
          <p:cNvSpPr txBox="1">
            <a:spLocks noGrp="1"/>
          </p:cNvSpPr>
          <p:nvPr>
            <p:ph type="body" idx="4"/>
          </p:nvPr>
        </p:nvSpPr>
        <p:spPr>
          <a:xfrm>
            <a:off x="3096683" y="1449917"/>
            <a:ext cx="2694517" cy="2634192"/>
          </a:xfrm>
          <a:prstGeom prst="rect">
            <a:avLst/>
          </a:prstGeom>
          <a:noFill/>
          <a:ln>
            <a:noFill/>
          </a:ln>
        </p:spPr>
        <p:txBody>
          <a:bodyPr spcFirstLastPara="1" wrap="square" lIns="60950" tIns="30475" rIns="60950" bIns="30475" anchor="t" anchorCtr="0">
            <a:normAutofit/>
          </a:bodyPr>
          <a:lstStyle>
            <a:lvl1pPr marL="457200" lvl="0" indent="-330200" algn="l">
              <a:spcBef>
                <a:spcPts val="300"/>
              </a:spcBef>
              <a:spcAft>
                <a:spcPts val="0"/>
              </a:spcAft>
              <a:buClr>
                <a:schemeClr val="dk1"/>
              </a:buClr>
              <a:buSzPts val="1600"/>
              <a:buChar char="•"/>
              <a:defRPr sz="1600"/>
            </a:lvl1pPr>
            <a:lvl2pPr marL="914400" lvl="1" indent="-311150" algn="l">
              <a:spcBef>
                <a:spcPts val="300"/>
              </a:spcBef>
              <a:spcAft>
                <a:spcPts val="0"/>
              </a:spcAft>
              <a:buClr>
                <a:schemeClr val="dk1"/>
              </a:buClr>
              <a:buSzPts val="1300"/>
              <a:buChar char="–"/>
              <a:defRPr sz="1300"/>
            </a:lvl2pPr>
            <a:lvl3pPr marL="1371600" lvl="2" indent="-304800" algn="l">
              <a:spcBef>
                <a:spcPts val="200"/>
              </a:spcBef>
              <a:spcAft>
                <a:spcPts val="0"/>
              </a:spcAft>
              <a:buClr>
                <a:schemeClr val="dk1"/>
              </a:buClr>
              <a:buSzPts val="1200"/>
              <a:buChar char="•"/>
              <a:defRPr sz="1200"/>
            </a:lvl3pPr>
            <a:lvl4pPr marL="1828800" lvl="3" indent="-298450" algn="l">
              <a:spcBef>
                <a:spcPts val="200"/>
              </a:spcBef>
              <a:spcAft>
                <a:spcPts val="0"/>
              </a:spcAft>
              <a:buClr>
                <a:schemeClr val="dk1"/>
              </a:buClr>
              <a:buSzPts val="1100"/>
              <a:buChar char="–"/>
              <a:defRPr sz="1100"/>
            </a:lvl4pPr>
            <a:lvl5pPr marL="2286000" lvl="4" indent="-298450" algn="l">
              <a:spcBef>
                <a:spcPts val="200"/>
              </a:spcBef>
              <a:spcAft>
                <a:spcPts val="0"/>
              </a:spcAft>
              <a:buClr>
                <a:schemeClr val="dk1"/>
              </a:buClr>
              <a:buSzPts val="1100"/>
              <a:buChar char="»"/>
              <a:defRPr sz="1100"/>
            </a:lvl5pPr>
            <a:lvl6pPr marL="2743200" lvl="5" indent="-298450" algn="l">
              <a:spcBef>
                <a:spcPts val="200"/>
              </a:spcBef>
              <a:spcAft>
                <a:spcPts val="0"/>
              </a:spcAft>
              <a:buClr>
                <a:schemeClr val="dk1"/>
              </a:buClr>
              <a:buSzPts val="1100"/>
              <a:buChar char="•"/>
              <a:defRPr sz="1100"/>
            </a:lvl6pPr>
            <a:lvl7pPr marL="3200400" lvl="6" indent="-298450" algn="l">
              <a:spcBef>
                <a:spcPts val="200"/>
              </a:spcBef>
              <a:spcAft>
                <a:spcPts val="0"/>
              </a:spcAft>
              <a:buClr>
                <a:schemeClr val="dk1"/>
              </a:buClr>
              <a:buSzPts val="1100"/>
              <a:buChar char="•"/>
              <a:defRPr sz="1100"/>
            </a:lvl7pPr>
            <a:lvl8pPr marL="3657600" lvl="7" indent="-298450" algn="l">
              <a:spcBef>
                <a:spcPts val="200"/>
              </a:spcBef>
              <a:spcAft>
                <a:spcPts val="0"/>
              </a:spcAft>
              <a:buClr>
                <a:schemeClr val="dk1"/>
              </a:buClr>
              <a:buSzPts val="1100"/>
              <a:buChar char="•"/>
              <a:defRPr sz="1100"/>
            </a:lvl8pPr>
            <a:lvl9pPr marL="4114800" lvl="8" indent="-298450" algn="l">
              <a:spcBef>
                <a:spcPts val="200"/>
              </a:spcBef>
              <a:spcAft>
                <a:spcPts val="0"/>
              </a:spcAft>
              <a:buClr>
                <a:schemeClr val="dk1"/>
              </a:buClr>
              <a:buSzPts val="1100"/>
              <a:buChar char="•"/>
              <a:defRPr sz="1100"/>
            </a:lvl9pPr>
          </a:lstStyle>
          <a:p>
            <a:endParaRPr/>
          </a:p>
        </p:txBody>
      </p:sp>
      <p:sp>
        <p:nvSpPr>
          <p:cNvPr id="95" name="Google Shape;95;g2f2d122bf27_1_34"/>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96" name="Google Shape;96;g2f2d122bf27_1_34"/>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97" name="Google Shape;97;g2f2d122bf27_1_34"/>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ver_01">
  <p:cSld name="Cover_01">
    <p:bg>
      <p:bgPr>
        <a:solidFill>
          <a:schemeClr val="lt1"/>
        </a:solidFill>
        <a:effectLst/>
      </p:bgPr>
    </p:bg>
    <p:spTree>
      <p:nvGrpSpPr>
        <p:cNvPr id="1" name="Shape 706"/>
        <p:cNvGrpSpPr/>
        <p:nvPr/>
      </p:nvGrpSpPr>
      <p:grpSpPr>
        <a:xfrm>
          <a:off x="0" y="0"/>
          <a:ext cx="0" cy="0"/>
          <a:chOff x="0" y="0"/>
          <a:chExt cx="0" cy="0"/>
        </a:xfrm>
      </p:grpSpPr>
      <p:sp>
        <p:nvSpPr>
          <p:cNvPr id="707" name="Google Shape;707;g28019f6c861_2_4296"/>
          <p:cNvSpPr/>
          <p:nvPr/>
        </p:nvSpPr>
        <p:spPr>
          <a:xfrm>
            <a:off x="156411" y="6170372"/>
            <a:ext cx="1792800" cy="56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708" name="Google Shape;708;g28019f6c861_2_4296"/>
          <p:cNvSpPr/>
          <p:nvPr/>
        </p:nvSpPr>
        <p:spPr>
          <a:xfrm>
            <a:off x="6096000" y="0"/>
            <a:ext cx="6096000" cy="6858000"/>
          </a:xfrm>
          <a:prstGeom prst="rect">
            <a:avLst/>
          </a:prstGeom>
          <a:solidFill>
            <a:srgbClr val="0049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grpSp>
        <p:nvGrpSpPr>
          <p:cNvPr id="709" name="Google Shape;709;g28019f6c861_2_4296"/>
          <p:cNvGrpSpPr/>
          <p:nvPr/>
        </p:nvGrpSpPr>
        <p:grpSpPr>
          <a:xfrm>
            <a:off x="698966" y="482651"/>
            <a:ext cx="10806692" cy="5687790"/>
            <a:chOff x="708393" y="482651"/>
            <a:chExt cx="10806692" cy="5687790"/>
          </a:xfrm>
        </p:grpSpPr>
        <p:sp>
          <p:nvSpPr>
            <p:cNvPr id="710" name="Google Shape;710;g28019f6c861_2_4296"/>
            <p:cNvSpPr/>
            <p:nvPr/>
          </p:nvSpPr>
          <p:spPr>
            <a:xfrm>
              <a:off x="5227385" y="482651"/>
              <a:ext cx="6287700" cy="4732200"/>
            </a:xfrm>
            <a:prstGeom prst="rect">
              <a:avLst/>
            </a:prstGeom>
            <a:noFill/>
            <a:ln w="254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711" name="Google Shape;711;g28019f6c861_2_4296"/>
            <p:cNvSpPr/>
            <p:nvPr/>
          </p:nvSpPr>
          <p:spPr>
            <a:xfrm>
              <a:off x="708393" y="1438241"/>
              <a:ext cx="6287700" cy="4732200"/>
            </a:xfrm>
            <a:prstGeom prst="rect">
              <a:avLst/>
            </a:prstGeom>
            <a:noFill/>
            <a:ln w="254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grpSp>
      <p:sp>
        <p:nvSpPr>
          <p:cNvPr id="712" name="Google Shape;712;g28019f6c861_2_4296"/>
          <p:cNvSpPr txBox="1">
            <a:spLocks noGrp="1"/>
          </p:cNvSpPr>
          <p:nvPr>
            <p:ph type="title"/>
          </p:nvPr>
        </p:nvSpPr>
        <p:spPr>
          <a:xfrm>
            <a:off x="1121344" y="1839902"/>
            <a:ext cx="36129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400"/>
              <a:buNone/>
              <a:defRPr i="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13" name="Google Shape;713;g28019f6c861_2_4296"/>
          <p:cNvSpPr>
            <a:spLocks noGrp="1"/>
          </p:cNvSpPr>
          <p:nvPr>
            <p:ph type="pic" idx="2"/>
          </p:nvPr>
        </p:nvSpPr>
        <p:spPr>
          <a:xfrm>
            <a:off x="4953000" y="820738"/>
            <a:ext cx="6288000" cy="4730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14" name="Google Shape;714;g28019f6c861_2_4296"/>
          <p:cNvSpPr txBox="1">
            <a:spLocks noGrp="1"/>
          </p:cNvSpPr>
          <p:nvPr>
            <p:ph type="body" idx="1"/>
          </p:nvPr>
        </p:nvSpPr>
        <p:spPr>
          <a:xfrm>
            <a:off x="1120775" y="3321551"/>
            <a:ext cx="3613200" cy="1051200"/>
          </a:xfrm>
          <a:prstGeom prst="rect">
            <a:avLst/>
          </a:prstGeom>
          <a:noFill/>
          <a:ln>
            <a:noFill/>
          </a:ln>
        </p:spPr>
        <p:txBody>
          <a:bodyPr spcFirstLastPara="1" wrap="square" lIns="91425" tIns="45700" rIns="91425" bIns="45700" anchor="t" anchorCtr="0">
            <a:noAutofit/>
          </a:bodyPr>
          <a:lstStyle>
            <a:lvl1pPr marL="457200" lvl="0"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1pPr>
            <a:lvl2pPr marL="914400" lvl="1"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pic>
        <p:nvPicPr>
          <p:cNvPr id="715" name="Google Shape;715;g28019f6c861_2_4296"/>
          <p:cNvPicPr preferRelativeResize="0"/>
          <p:nvPr/>
        </p:nvPicPr>
        <p:blipFill rotWithShape="1">
          <a:blip r:embed="rId2">
            <a:alphaModFix/>
          </a:blip>
          <a:srcRect/>
          <a:stretch/>
        </p:blipFill>
        <p:spPr>
          <a:xfrm>
            <a:off x="1120775" y="4704249"/>
            <a:ext cx="2978955" cy="548620"/>
          </a:xfrm>
          <a:prstGeom prst="rect">
            <a:avLst/>
          </a:prstGeom>
          <a:noFill/>
          <a:ln>
            <a:noFill/>
          </a:ln>
        </p:spPr>
      </p:pic>
      <p:sp>
        <p:nvSpPr>
          <p:cNvPr id="716" name="Google Shape;716;g28019f6c861_2_4296"/>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ver_02">
  <p:cSld name="Cover_02">
    <p:spTree>
      <p:nvGrpSpPr>
        <p:cNvPr id="1" name="Shape 717"/>
        <p:cNvGrpSpPr/>
        <p:nvPr/>
      </p:nvGrpSpPr>
      <p:grpSpPr>
        <a:xfrm>
          <a:off x="0" y="0"/>
          <a:ext cx="0" cy="0"/>
          <a:chOff x="0" y="0"/>
          <a:chExt cx="0" cy="0"/>
        </a:xfrm>
      </p:grpSpPr>
      <p:sp>
        <p:nvSpPr>
          <p:cNvPr id="718" name="Google Shape;718;g28019f6c861_2_430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19" name="Google Shape;719;g28019f6c861_2_4307"/>
          <p:cNvSpPr/>
          <p:nvPr/>
        </p:nvSpPr>
        <p:spPr>
          <a:xfrm>
            <a:off x="2857806" y="2352641"/>
            <a:ext cx="6476388" cy="1758275"/>
          </a:xfrm>
          <a:custGeom>
            <a:avLst/>
            <a:gdLst/>
            <a:ahLst/>
            <a:cxnLst/>
            <a:rect l="l" t="t" r="r" b="b"/>
            <a:pathLst>
              <a:path w="6476388" h="1758275" extrusionOk="0">
                <a:moveTo>
                  <a:pt x="1714194" y="1752220"/>
                </a:moveTo>
                <a:lnTo>
                  <a:pt x="0" y="1753367"/>
                </a:lnTo>
                <a:lnTo>
                  <a:pt x="0" y="0"/>
                </a:lnTo>
                <a:lnTo>
                  <a:pt x="6476388" y="0"/>
                </a:lnTo>
                <a:lnTo>
                  <a:pt x="6476388" y="1753367"/>
                </a:lnTo>
                <a:lnTo>
                  <a:pt x="4740823" y="1758275"/>
                </a:lnTo>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720" name="Google Shape;720;g28019f6c861_2_4307"/>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latin typeface="Lato"/>
                <a:ea typeface="Lato"/>
                <a:cs typeface="Lato"/>
                <a:sym typeface="Lato"/>
              </a:defRPr>
            </a:lvl1pPr>
            <a:lvl2pPr marL="0" lvl="1" indent="0" algn="r" rtl="0">
              <a:spcBef>
                <a:spcPts val="0"/>
              </a:spcBef>
              <a:buNone/>
              <a:defRPr sz="1100" i="0" u="none" strike="noStrike" cap="none">
                <a:solidFill>
                  <a:schemeClr val="accent3"/>
                </a:solidFill>
                <a:latin typeface="Lato"/>
                <a:ea typeface="Lato"/>
                <a:cs typeface="Lato"/>
                <a:sym typeface="Lato"/>
              </a:defRPr>
            </a:lvl2pPr>
            <a:lvl3pPr marL="0" lvl="2" indent="0" algn="r" rtl="0">
              <a:spcBef>
                <a:spcPts val="0"/>
              </a:spcBef>
              <a:buNone/>
              <a:defRPr sz="1100" i="0" u="none" strike="noStrike" cap="none">
                <a:solidFill>
                  <a:schemeClr val="accent3"/>
                </a:solidFill>
                <a:latin typeface="Lato"/>
                <a:ea typeface="Lato"/>
                <a:cs typeface="Lato"/>
                <a:sym typeface="Lato"/>
              </a:defRPr>
            </a:lvl3pPr>
            <a:lvl4pPr marL="0" lvl="3" indent="0" algn="r" rtl="0">
              <a:spcBef>
                <a:spcPts val="0"/>
              </a:spcBef>
              <a:buNone/>
              <a:defRPr sz="1100" i="0" u="none" strike="noStrike" cap="none">
                <a:solidFill>
                  <a:schemeClr val="accent3"/>
                </a:solidFill>
                <a:latin typeface="Lato"/>
                <a:ea typeface="Lato"/>
                <a:cs typeface="Lato"/>
                <a:sym typeface="Lato"/>
              </a:defRPr>
            </a:lvl4pPr>
            <a:lvl5pPr marL="0" lvl="4" indent="0" algn="r" rtl="0">
              <a:spcBef>
                <a:spcPts val="0"/>
              </a:spcBef>
              <a:buNone/>
              <a:defRPr sz="1100" i="0" u="none" strike="noStrike" cap="none">
                <a:solidFill>
                  <a:schemeClr val="accent3"/>
                </a:solidFill>
                <a:latin typeface="Lato"/>
                <a:ea typeface="Lato"/>
                <a:cs typeface="Lato"/>
                <a:sym typeface="Lato"/>
              </a:defRPr>
            </a:lvl5pPr>
            <a:lvl6pPr marL="0" lvl="5" indent="0" algn="r" rtl="0">
              <a:spcBef>
                <a:spcPts val="0"/>
              </a:spcBef>
              <a:buNone/>
              <a:defRPr sz="1100" i="0" u="none" strike="noStrike" cap="none">
                <a:solidFill>
                  <a:schemeClr val="accent3"/>
                </a:solidFill>
                <a:latin typeface="Lato"/>
                <a:ea typeface="Lato"/>
                <a:cs typeface="Lato"/>
                <a:sym typeface="Lato"/>
              </a:defRPr>
            </a:lvl6pPr>
            <a:lvl7pPr marL="0" lvl="6" indent="0" algn="r" rtl="0">
              <a:spcBef>
                <a:spcPts val="0"/>
              </a:spcBef>
              <a:buNone/>
              <a:defRPr sz="1100" i="0" u="none" strike="noStrike" cap="none">
                <a:solidFill>
                  <a:schemeClr val="accent3"/>
                </a:solidFill>
                <a:latin typeface="Lato"/>
                <a:ea typeface="Lato"/>
                <a:cs typeface="Lato"/>
                <a:sym typeface="Lato"/>
              </a:defRPr>
            </a:lvl7pPr>
            <a:lvl8pPr marL="0" lvl="7" indent="0" algn="r" rtl="0">
              <a:spcBef>
                <a:spcPts val="0"/>
              </a:spcBef>
              <a:buNone/>
              <a:defRPr sz="1100" i="0" u="none" strike="noStrike" cap="none">
                <a:solidFill>
                  <a:schemeClr val="accent3"/>
                </a:solidFill>
                <a:latin typeface="Lato"/>
                <a:ea typeface="Lato"/>
                <a:cs typeface="Lato"/>
                <a:sym typeface="Lato"/>
              </a:defRPr>
            </a:lvl8pPr>
            <a:lvl9pPr marL="0" lvl="8" indent="0" algn="r" rtl="0">
              <a:spcBef>
                <a:spcPts val="0"/>
              </a:spcBef>
              <a:buNone/>
              <a:defRPr sz="11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721" name="Google Shape;721;g28019f6c861_2_4307"/>
          <p:cNvSpPr txBox="1">
            <a:spLocks noGrp="1"/>
          </p:cNvSpPr>
          <p:nvPr>
            <p:ph type="title"/>
          </p:nvPr>
        </p:nvSpPr>
        <p:spPr>
          <a:xfrm>
            <a:off x="3140367" y="2532312"/>
            <a:ext cx="59112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722" name="Google Shape;722;g28019f6c861_2_4307"/>
          <p:cNvPicPr preferRelativeResize="0"/>
          <p:nvPr/>
        </p:nvPicPr>
        <p:blipFill rotWithShape="1">
          <a:blip r:embed="rId2">
            <a:alphaModFix/>
          </a:blip>
          <a:srcRect/>
          <a:stretch/>
        </p:blipFill>
        <p:spPr>
          <a:xfrm>
            <a:off x="4919997" y="3972537"/>
            <a:ext cx="2352007" cy="442014"/>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ver_03">
  <p:cSld name="Cover_03">
    <p:spTree>
      <p:nvGrpSpPr>
        <p:cNvPr id="1" name="Shape 723"/>
        <p:cNvGrpSpPr/>
        <p:nvPr/>
      </p:nvGrpSpPr>
      <p:grpSpPr>
        <a:xfrm>
          <a:off x="0" y="0"/>
          <a:ext cx="0" cy="0"/>
          <a:chOff x="0" y="0"/>
          <a:chExt cx="0" cy="0"/>
        </a:xfrm>
      </p:grpSpPr>
      <p:sp>
        <p:nvSpPr>
          <p:cNvPr id="724" name="Google Shape;724;g28019f6c861_2_4313"/>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b="0" i="0" u="none" strike="noStrike" cap="none">
                <a:solidFill>
                  <a:schemeClr val="accent3"/>
                </a:solidFill>
                <a:latin typeface="Open Sans"/>
                <a:ea typeface="Open Sans"/>
                <a:cs typeface="Open Sans"/>
                <a:sym typeface="Open Sans"/>
              </a:defRPr>
            </a:lvl1pPr>
            <a:lvl2pPr marL="0" lvl="1" indent="0" algn="r" rtl="0">
              <a:spcBef>
                <a:spcPts val="0"/>
              </a:spcBef>
              <a:buNone/>
              <a:defRPr sz="1100" b="0" i="0" u="none" strike="noStrike" cap="none">
                <a:solidFill>
                  <a:schemeClr val="accent3"/>
                </a:solidFill>
                <a:latin typeface="Open Sans"/>
                <a:ea typeface="Open Sans"/>
                <a:cs typeface="Open Sans"/>
                <a:sym typeface="Open Sans"/>
              </a:defRPr>
            </a:lvl2pPr>
            <a:lvl3pPr marL="0" lvl="2" indent="0" algn="r" rtl="0">
              <a:spcBef>
                <a:spcPts val="0"/>
              </a:spcBef>
              <a:buNone/>
              <a:defRPr sz="1100" b="0" i="0" u="none" strike="noStrike" cap="none">
                <a:solidFill>
                  <a:schemeClr val="accent3"/>
                </a:solidFill>
                <a:latin typeface="Open Sans"/>
                <a:ea typeface="Open Sans"/>
                <a:cs typeface="Open Sans"/>
                <a:sym typeface="Open Sans"/>
              </a:defRPr>
            </a:lvl3pPr>
            <a:lvl4pPr marL="0" lvl="3" indent="0" algn="r" rtl="0">
              <a:spcBef>
                <a:spcPts val="0"/>
              </a:spcBef>
              <a:buNone/>
              <a:defRPr sz="1100" b="0" i="0" u="none" strike="noStrike" cap="none">
                <a:solidFill>
                  <a:schemeClr val="accent3"/>
                </a:solidFill>
                <a:latin typeface="Open Sans"/>
                <a:ea typeface="Open Sans"/>
                <a:cs typeface="Open Sans"/>
                <a:sym typeface="Open Sans"/>
              </a:defRPr>
            </a:lvl4pPr>
            <a:lvl5pPr marL="0" lvl="4" indent="0" algn="r" rtl="0">
              <a:spcBef>
                <a:spcPts val="0"/>
              </a:spcBef>
              <a:buNone/>
              <a:defRPr sz="1100" b="0" i="0" u="none" strike="noStrike" cap="none">
                <a:solidFill>
                  <a:schemeClr val="accent3"/>
                </a:solidFill>
                <a:latin typeface="Open Sans"/>
                <a:ea typeface="Open Sans"/>
                <a:cs typeface="Open Sans"/>
                <a:sym typeface="Open Sans"/>
              </a:defRPr>
            </a:lvl5pPr>
            <a:lvl6pPr marL="0" lvl="5" indent="0" algn="r" rtl="0">
              <a:spcBef>
                <a:spcPts val="0"/>
              </a:spcBef>
              <a:buNone/>
              <a:defRPr sz="1100" b="0" i="0" u="none" strike="noStrike" cap="none">
                <a:solidFill>
                  <a:schemeClr val="accent3"/>
                </a:solidFill>
                <a:latin typeface="Open Sans"/>
                <a:ea typeface="Open Sans"/>
                <a:cs typeface="Open Sans"/>
                <a:sym typeface="Open Sans"/>
              </a:defRPr>
            </a:lvl6pPr>
            <a:lvl7pPr marL="0" lvl="6" indent="0" algn="r" rtl="0">
              <a:spcBef>
                <a:spcPts val="0"/>
              </a:spcBef>
              <a:buNone/>
              <a:defRPr sz="1100" b="0" i="0" u="none" strike="noStrike" cap="none">
                <a:solidFill>
                  <a:schemeClr val="accent3"/>
                </a:solidFill>
                <a:latin typeface="Open Sans"/>
                <a:ea typeface="Open Sans"/>
                <a:cs typeface="Open Sans"/>
                <a:sym typeface="Open Sans"/>
              </a:defRPr>
            </a:lvl7pPr>
            <a:lvl8pPr marL="0" lvl="7" indent="0" algn="r" rtl="0">
              <a:spcBef>
                <a:spcPts val="0"/>
              </a:spcBef>
              <a:buNone/>
              <a:defRPr sz="1100" b="0" i="0" u="none" strike="noStrike" cap="none">
                <a:solidFill>
                  <a:schemeClr val="accent3"/>
                </a:solidFill>
                <a:latin typeface="Open Sans"/>
                <a:ea typeface="Open Sans"/>
                <a:cs typeface="Open Sans"/>
                <a:sym typeface="Open Sans"/>
              </a:defRPr>
            </a:lvl8pPr>
            <a:lvl9pPr marL="0" lvl="8" indent="0" algn="r" rtl="0">
              <a:spcBef>
                <a:spcPts val="0"/>
              </a:spcBef>
              <a:buNone/>
              <a:defRPr sz="1100" b="0" i="0" u="none" strike="noStrike" cap="none">
                <a:solidFill>
                  <a:schemeClr val="accent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725" name="Google Shape;725;g28019f6c861_2_4313"/>
          <p:cNvSpPr/>
          <p:nvPr/>
        </p:nvSpPr>
        <p:spPr>
          <a:xfrm>
            <a:off x="1"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726" name="Google Shape;726;g28019f6c861_2_4313"/>
          <p:cNvSpPr txBox="1"/>
          <p:nvPr/>
        </p:nvSpPr>
        <p:spPr>
          <a:xfrm>
            <a:off x="11515062" y="6366983"/>
            <a:ext cx="5301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100" i="0" u="none" strike="noStrike" cap="none">
                <a:solidFill>
                  <a:schemeClr val="accent3"/>
                </a:solidFill>
                <a:latin typeface="Lato"/>
                <a:ea typeface="Lato"/>
                <a:cs typeface="Lato"/>
                <a:sym typeface="Lato"/>
              </a:rPr>
              <a:t>‹#›</a:t>
            </a:fld>
            <a:endParaRPr sz="1100" i="0" u="none" strike="noStrike" cap="none">
              <a:solidFill>
                <a:schemeClr val="accent3"/>
              </a:solidFill>
              <a:latin typeface="Lato"/>
              <a:ea typeface="Lato"/>
              <a:cs typeface="Lato"/>
              <a:sym typeface="Lato"/>
            </a:endParaRPr>
          </a:p>
        </p:txBody>
      </p:sp>
      <p:sp>
        <p:nvSpPr>
          <p:cNvPr id="727" name="Google Shape;727;g28019f6c861_2_4313"/>
          <p:cNvSpPr>
            <a:spLocks noGrp="1"/>
          </p:cNvSpPr>
          <p:nvPr>
            <p:ph type="pic" idx="2"/>
          </p:nvPr>
        </p:nvSpPr>
        <p:spPr>
          <a:xfrm>
            <a:off x="4515643" y="750899"/>
            <a:ext cx="3160800" cy="3160800"/>
          </a:xfrm>
          <a:prstGeom prst="ellipse">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28" name="Google Shape;728;g28019f6c861_2_4313"/>
          <p:cNvSpPr txBox="1">
            <a:spLocks noGrp="1"/>
          </p:cNvSpPr>
          <p:nvPr>
            <p:ph type="body" idx="1"/>
          </p:nvPr>
        </p:nvSpPr>
        <p:spPr>
          <a:xfrm>
            <a:off x="3858709" y="5520206"/>
            <a:ext cx="4474500" cy="783300"/>
          </a:xfrm>
          <a:prstGeom prst="rect">
            <a:avLst/>
          </a:prstGeom>
          <a:noFill/>
          <a:ln>
            <a:noFill/>
          </a:ln>
        </p:spPr>
        <p:txBody>
          <a:bodyPr spcFirstLastPara="1" wrap="square" lIns="91425" tIns="45700" rIns="91425" bIns="45700" anchor="ctr" anchorCtr="0">
            <a:noAutofit/>
          </a:bodyPr>
          <a:lstStyle>
            <a:lvl1pPr marL="457200" lvl="0"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729" name="Google Shape;729;g28019f6c861_2_4313"/>
          <p:cNvSpPr txBox="1">
            <a:spLocks noGrp="1"/>
          </p:cNvSpPr>
          <p:nvPr>
            <p:ph type="title"/>
          </p:nvPr>
        </p:nvSpPr>
        <p:spPr>
          <a:xfrm>
            <a:off x="3467099" y="4076279"/>
            <a:ext cx="52575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ver_04">
  <p:cSld name="Cover_04">
    <p:spTree>
      <p:nvGrpSpPr>
        <p:cNvPr id="1" name="Shape 730"/>
        <p:cNvGrpSpPr/>
        <p:nvPr/>
      </p:nvGrpSpPr>
      <p:grpSpPr>
        <a:xfrm>
          <a:off x="0" y="0"/>
          <a:ext cx="0" cy="0"/>
          <a:chOff x="0" y="0"/>
          <a:chExt cx="0" cy="0"/>
        </a:xfrm>
      </p:grpSpPr>
      <p:sp>
        <p:nvSpPr>
          <p:cNvPr id="731" name="Google Shape;731;g28019f6c861_2_4320"/>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732" name="Google Shape;732;g28019f6c861_2_4320"/>
          <p:cNvSpPr/>
          <p:nvPr/>
        </p:nvSpPr>
        <p:spPr>
          <a:xfrm>
            <a:off x="0" y="0"/>
            <a:ext cx="12192000" cy="4376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733" name="Google Shape;733;g28019f6c861_2_4320"/>
          <p:cNvSpPr txBox="1">
            <a:spLocks noGrp="1"/>
          </p:cNvSpPr>
          <p:nvPr>
            <p:ph type="title"/>
          </p:nvPr>
        </p:nvSpPr>
        <p:spPr>
          <a:xfrm>
            <a:off x="1067692" y="1588740"/>
            <a:ext cx="4571100" cy="1331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34" name="Google Shape;734;g28019f6c861_2_4320"/>
          <p:cNvSpPr/>
          <p:nvPr/>
        </p:nvSpPr>
        <p:spPr>
          <a:xfrm>
            <a:off x="6935845" y="1010912"/>
            <a:ext cx="4844100" cy="4818900"/>
          </a:xfrm>
          <a:prstGeom prst="rect">
            <a:avLst/>
          </a:prstGeom>
          <a:noFill/>
          <a:ln w="254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735" name="Google Shape;735;g28019f6c861_2_4320"/>
          <p:cNvSpPr>
            <a:spLocks noGrp="1"/>
          </p:cNvSpPr>
          <p:nvPr>
            <p:ph type="pic" idx="2"/>
          </p:nvPr>
        </p:nvSpPr>
        <p:spPr>
          <a:xfrm>
            <a:off x="7391400" y="1452563"/>
            <a:ext cx="3933900" cy="393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36" name="Google Shape;736;g28019f6c861_2_4320"/>
          <p:cNvSpPr txBox="1">
            <a:spLocks noGrp="1"/>
          </p:cNvSpPr>
          <p:nvPr>
            <p:ph type="body" idx="1"/>
          </p:nvPr>
        </p:nvSpPr>
        <p:spPr>
          <a:xfrm>
            <a:off x="1052763" y="3067050"/>
            <a:ext cx="4549500" cy="645900"/>
          </a:xfrm>
          <a:prstGeom prst="rect">
            <a:avLst/>
          </a:prstGeom>
          <a:noFill/>
          <a:ln>
            <a:noFill/>
          </a:ln>
        </p:spPr>
        <p:txBody>
          <a:bodyPr spcFirstLastPara="1" wrap="square" lIns="91425" tIns="45700" rIns="91425" bIns="45700" anchor="t" anchorCtr="0">
            <a:noAutofit/>
          </a:bodyPr>
          <a:lstStyle>
            <a:lvl1pPr marL="457200" lvl="0" indent="-349250" algn="l" rtl="0">
              <a:lnSpc>
                <a:spcPct val="115000"/>
              </a:lnSpc>
              <a:spcBef>
                <a:spcPts val="0"/>
              </a:spcBef>
              <a:spcAft>
                <a:spcPts val="0"/>
              </a:spcAft>
              <a:buClr>
                <a:schemeClr val="accent3"/>
              </a:buClr>
              <a:buSzPts val="1900"/>
              <a:buFont typeface="Lato"/>
              <a:buChar char="●"/>
              <a:defRPr sz="1900" b="1" i="0">
                <a:solidFill>
                  <a:schemeClr val="accent3"/>
                </a:solidFill>
                <a:latin typeface="Lato"/>
                <a:ea typeface="Lato"/>
                <a:cs typeface="Lato"/>
                <a:sym typeface="Lato"/>
              </a:defRPr>
            </a:lvl1pPr>
            <a:lvl2pPr marL="914400" lvl="1"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737" name="Google Shape;737;g28019f6c861_2_4320"/>
          <p:cNvSpPr/>
          <p:nvPr/>
        </p:nvSpPr>
        <p:spPr>
          <a:xfrm>
            <a:off x="156411" y="6170372"/>
            <a:ext cx="1792800" cy="56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738" name="Google Shape;738;g28019f6c861_2_4320"/>
          <p:cNvPicPr preferRelativeResize="0"/>
          <p:nvPr/>
        </p:nvPicPr>
        <p:blipFill rotWithShape="1">
          <a:blip r:embed="rId2">
            <a:alphaModFix/>
          </a:blip>
          <a:srcRect/>
          <a:stretch/>
        </p:blipFill>
        <p:spPr>
          <a:xfrm>
            <a:off x="1067692" y="4737484"/>
            <a:ext cx="2908964" cy="53573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ver_5">
  <p:cSld name="Cover_5">
    <p:bg>
      <p:bgPr>
        <a:solidFill>
          <a:schemeClr val="lt1"/>
        </a:solidFill>
        <a:effectLst/>
      </p:bgPr>
    </p:bg>
    <p:spTree>
      <p:nvGrpSpPr>
        <p:cNvPr id="1" name="Shape 739"/>
        <p:cNvGrpSpPr/>
        <p:nvPr/>
      </p:nvGrpSpPr>
      <p:grpSpPr>
        <a:xfrm>
          <a:off x="0" y="0"/>
          <a:ext cx="0" cy="0"/>
          <a:chOff x="0" y="0"/>
          <a:chExt cx="0" cy="0"/>
        </a:xfrm>
      </p:grpSpPr>
      <p:sp>
        <p:nvSpPr>
          <p:cNvPr id="740" name="Google Shape;740;g28019f6c861_2_4329"/>
          <p:cNvSpPr/>
          <p:nvPr/>
        </p:nvSpPr>
        <p:spPr>
          <a:xfrm>
            <a:off x="0" y="0"/>
            <a:ext cx="12192000" cy="6858000"/>
          </a:xfrm>
          <a:prstGeom prst="rect">
            <a:avLst/>
          </a:prstGeom>
          <a:solidFill>
            <a:srgbClr val="0049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741" name="Google Shape;741;g28019f6c861_2_4329"/>
          <p:cNvSpPr>
            <a:spLocks noGrp="1"/>
          </p:cNvSpPr>
          <p:nvPr>
            <p:ph type="pic" idx="2"/>
          </p:nvPr>
        </p:nvSpPr>
        <p:spPr>
          <a:xfrm>
            <a:off x="1120775" y="0"/>
            <a:ext cx="36129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42" name="Google Shape;742;g28019f6c861_2_4329"/>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743" name="Google Shape;743;g28019f6c861_2_4329"/>
          <p:cNvSpPr/>
          <p:nvPr/>
        </p:nvSpPr>
        <p:spPr>
          <a:xfrm>
            <a:off x="4099730" y="849854"/>
            <a:ext cx="7171200" cy="4403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744" name="Google Shape;744;g28019f6c861_2_4329"/>
          <p:cNvSpPr txBox="1">
            <a:spLocks noGrp="1"/>
          </p:cNvSpPr>
          <p:nvPr>
            <p:ph type="title"/>
          </p:nvPr>
        </p:nvSpPr>
        <p:spPr>
          <a:xfrm>
            <a:off x="4734205" y="1389980"/>
            <a:ext cx="5883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400"/>
              <a:buFont typeface="Arial"/>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45" name="Google Shape;745;g28019f6c861_2_4329"/>
          <p:cNvSpPr txBox="1">
            <a:spLocks noGrp="1"/>
          </p:cNvSpPr>
          <p:nvPr>
            <p:ph type="body" idx="1"/>
          </p:nvPr>
        </p:nvSpPr>
        <p:spPr>
          <a:xfrm>
            <a:off x="4733636" y="2871629"/>
            <a:ext cx="5883900" cy="932700"/>
          </a:xfrm>
          <a:prstGeom prst="rect">
            <a:avLst/>
          </a:prstGeom>
          <a:noFill/>
          <a:ln>
            <a:noFill/>
          </a:ln>
        </p:spPr>
        <p:txBody>
          <a:bodyPr spcFirstLastPara="1" wrap="square" lIns="91425" tIns="45700" rIns="91425" bIns="45700" anchor="t" anchorCtr="0">
            <a:noAutofit/>
          </a:bodyPr>
          <a:lstStyle>
            <a:lvl1pPr marL="457200" lvl="0"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1pPr>
            <a:lvl2pPr marL="914400" lvl="1"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pic>
        <p:nvPicPr>
          <p:cNvPr id="746" name="Google Shape;746;g28019f6c861_2_4329"/>
          <p:cNvPicPr preferRelativeResize="0"/>
          <p:nvPr/>
        </p:nvPicPr>
        <p:blipFill rotWithShape="1">
          <a:blip r:embed="rId2">
            <a:alphaModFix/>
          </a:blip>
          <a:srcRect/>
          <a:stretch/>
        </p:blipFill>
        <p:spPr>
          <a:xfrm>
            <a:off x="4733636" y="4254327"/>
            <a:ext cx="2978955" cy="54862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ver_06">
  <p:cSld name="Cover_06">
    <p:spTree>
      <p:nvGrpSpPr>
        <p:cNvPr id="1" name="Shape 747"/>
        <p:cNvGrpSpPr/>
        <p:nvPr/>
      </p:nvGrpSpPr>
      <p:grpSpPr>
        <a:xfrm>
          <a:off x="0" y="0"/>
          <a:ext cx="0" cy="0"/>
          <a:chOff x="0" y="0"/>
          <a:chExt cx="0" cy="0"/>
        </a:xfrm>
      </p:grpSpPr>
      <p:sp>
        <p:nvSpPr>
          <p:cNvPr id="748" name="Google Shape;748;g28019f6c861_2_433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49" name="Google Shape;749;g28019f6c861_2_4337"/>
          <p:cNvSpPr/>
          <p:nvPr/>
        </p:nvSpPr>
        <p:spPr>
          <a:xfrm>
            <a:off x="0" y="881856"/>
            <a:ext cx="12192000" cy="2977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Open Sans"/>
              <a:ea typeface="Open Sans"/>
              <a:cs typeface="Open Sans"/>
              <a:sym typeface="Open Sans"/>
            </a:endParaRPr>
          </a:p>
        </p:txBody>
      </p:sp>
      <p:sp>
        <p:nvSpPr>
          <p:cNvPr id="750" name="Google Shape;750;g28019f6c861_2_4337"/>
          <p:cNvSpPr txBox="1"/>
          <p:nvPr/>
        </p:nvSpPr>
        <p:spPr>
          <a:xfrm>
            <a:off x="11515062" y="6366983"/>
            <a:ext cx="5301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100" i="0" u="none" strike="noStrike" cap="none">
                <a:solidFill>
                  <a:schemeClr val="accent3"/>
                </a:solidFill>
                <a:latin typeface="Lato"/>
                <a:ea typeface="Lato"/>
                <a:cs typeface="Lato"/>
                <a:sym typeface="Lato"/>
              </a:rPr>
              <a:t>‹#›</a:t>
            </a:fld>
            <a:endParaRPr sz="1100" i="0" u="none" strike="noStrike" cap="none">
              <a:solidFill>
                <a:schemeClr val="accent3"/>
              </a:solidFill>
              <a:latin typeface="Lato"/>
              <a:ea typeface="Lato"/>
              <a:cs typeface="Lato"/>
              <a:sym typeface="Lato"/>
            </a:endParaRPr>
          </a:p>
        </p:txBody>
      </p:sp>
      <p:sp>
        <p:nvSpPr>
          <p:cNvPr id="751" name="Google Shape;751;g28019f6c861_2_4337"/>
          <p:cNvSpPr txBox="1">
            <a:spLocks noGrp="1"/>
          </p:cNvSpPr>
          <p:nvPr>
            <p:ph type="body" idx="1"/>
          </p:nvPr>
        </p:nvSpPr>
        <p:spPr>
          <a:xfrm>
            <a:off x="636648" y="2103237"/>
            <a:ext cx="10878300" cy="405900"/>
          </a:xfrm>
          <a:prstGeom prst="rect">
            <a:avLst/>
          </a:prstGeom>
          <a:noFill/>
          <a:ln>
            <a:noFill/>
          </a:ln>
        </p:spPr>
        <p:txBody>
          <a:bodyPr spcFirstLastPara="1" wrap="square" lIns="91425" tIns="45700" rIns="91425" bIns="45700" anchor="t" anchorCtr="0">
            <a:noAutofit/>
          </a:bodyPr>
          <a:lstStyle>
            <a:lvl1pPr marL="457200" lvl="0"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1pPr>
            <a:lvl2pPr marL="914400" lvl="1"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pic>
        <p:nvPicPr>
          <p:cNvPr id="752" name="Google Shape;752;g28019f6c861_2_4337"/>
          <p:cNvPicPr preferRelativeResize="0"/>
          <p:nvPr/>
        </p:nvPicPr>
        <p:blipFill rotWithShape="1">
          <a:blip r:embed="rId2">
            <a:alphaModFix/>
          </a:blip>
          <a:srcRect/>
          <a:stretch/>
        </p:blipFill>
        <p:spPr>
          <a:xfrm>
            <a:off x="636648" y="2918276"/>
            <a:ext cx="2978955" cy="548620"/>
          </a:xfrm>
          <a:prstGeom prst="rect">
            <a:avLst/>
          </a:prstGeom>
          <a:noFill/>
          <a:ln>
            <a:noFill/>
          </a:ln>
        </p:spPr>
      </p:pic>
      <p:sp>
        <p:nvSpPr>
          <p:cNvPr id="753" name="Google Shape;753;g28019f6c861_2_4337"/>
          <p:cNvSpPr txBox="1">
            <a:spLocks noGrp="1"/>
          </p:cNvSpPr>
          <p:nvPr>
            <p:ph type="body" idx="3"/>
          </p:nvPr>
        </p:nvSpPr>
        <p:spPr>
          <a:xfrm>
            <a:off x="635778" y="1279805"/>
            <a:ext cx="10878300" cy="769500"/>
          </a:xfrm>
          <a:prstGeom prst="rect">
            <a:avLst/>
          </a:prstGeom>
          <a:noFill/>
          <a:ln>
            <a:noFill/>
          </a:ln>
        </p:spPr>
        <p:txBody>
          <a:bodyPr spcFirstLastPara="1" wrap="square" lIns="91425" tIns="45700" rIns="91425" bIns="45700" anchor="ctr" anchorCtr="0">
            <a:noAutofit/>
          </a:bodyPr>
          <a:lstStyle>
            <a:lvl1pPr marL="457200" lvl="0" indent="-482600" rtl="0">
              <a:lnSpc>
                <a:spcPct val="100000"/>
              </a:lnSpc>
              <a:spcBef>
                <a:spcPts val="0"/>
              </a:spcBef>
              <a:spcAft>
                <a:spcPts val="0"/>
              </a:spcAft>
              <a:buClr>
                <a:schemeClr val="dk2"/>
              </a:buClr>
              <a:buSzPts val="4000"/>
              <a:buFont typeface="Roboto Slab Black"/>
              <a:buChar char="●"/>
              <a:defRPr sz="4000" i="0">
                <a:solidFill>
                  <a:schemeClr val="dk2"/>
                </a:solidFill>
                <a:latin typeface="Roboto Slab Black"/>
                <a:ea typeface="Roboto Slab Black"/>
                <a:cs typeface="Roboto Slab Black"/>
                <a:sym typeface="Roboto Slab Black"/>
              </a:defRPr>
            </a:lvl1pPr>
            <a:lvl2pPr marL="914400" lvl="1" indent="-482600" rtl="0">
              <a:lnSpc>
                <a:spcPct val="100000"/>
              </a:lnSpc>
              <a:spcBef>
                <a:spcPts val="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2pPr>
            <a:lvl3pPr marL="1371600" lvl="2" indent="-482600" rtl="0">
              <a:lnSpc>
                <a:spcPct val="100000"/>
              </a:lnSpc>
              <a:spcBef>
                <a:spcPts val="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3pPr>
            <a:lvl4pPr marL="1828800" lvl="3" indent="-482600" rtl="0">
              <a:lnSpc>
                <a:spcPct val="100000"/>
              </a:lnSpc>
              <a:spcBef>
                <a:spcPts val="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4pPr>
            <a:lvl5pPr marL="2286000" lvl="4" indent="-482600" rtl="0">
              <a:lnSpc>
                <a:spcPct val="100000"/>
              </a:lnSpc>
              <a:spcBef>
                <a:spcPts val="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5pPr>
            <a:lvl6pPr marL="2743200" lvl="5" indent="-482600" rtl="0">
              <a:lnSpc>
                <a:spcPct val="90000"/>
              </a:lnSpc>
              <a:spcBef>
                <a:spcPts val="50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6pPr>
            <a:lvl7pPr marL="3200400" lvl="6" indent="-482600" rtl="0">
              <a:lnSpc>
                <a:spcPct val="90000"/>
              </a:lnSpc>
              <a:spcBef>
                <a:spcPts val="50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7pPr>
            <a:lvl8pPr marL="3657600" lvl="7" indent="-482600" rtl="0">
              <a:lnSpc>
                <a:spcPct val="90000"/>
              </a:lnSpc>
              <a:spcBef>
                <a:spcPts val="50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8pPr>
            <a:lvl9pPr marL="4114800" lvl="8" indent="-482600" rtl="0">
              <a:lnSpc>
                <a:spcPct val="90000"/>
              </a:lnSpc>
              <a:spcBef>
                <a:spcPts val="50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ver_07">
  <p:cSld name="Cover_07">
    <p:spTree>
      <p:nvGrpSpPr>
        <p:cNvPr id="1" name="Shape 754"/>
        <p:cNvGrpSpPr/>
        <p:nvPr/>
      </p:nvGrpSpPr>
      <p:grpSpPr>
        <a:xfrm>
          <a:off x="0" y="0"/>
          <a:ext cx="0" cy="0"/>
          <a:chOff x="0" y="0"/>
          <a:chExt cx="0" cy="0"/>
        </a:xfrm>
      </p:grpSpPr>
      <p:sp>
        <p:nvSpPr>
          <p:cNvPr id="755" name="Google Shape;755;g28019f6c861_2_434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56" name="Google Shape;756;g28019f6c861_2_4344"/>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latin typeface="Lato"/>
                <a:ea typeface="Lato"/>
                <a:cs typeface="Lato"/>
                <a:sym typeface="Lato"/>
              </a:defRPr>
            </a:lvl1pPr>
            <a:lvl2pPr marL="0" lvl="1" indent="0" algn="r" rtl="0">
              <a:spcBef>
                <a:spcPts val="0"/>
              </a:spcBef>
              <a:buNone/>
              <a:defRPr sz="1100" i="0" u="none" strike="noStrike" cap="none">
                <a:solidFill>
                  <a:schemeClr val="accent3"/>
                </a:solidFill>
                <a:latin typeface="Lato"/>
                <a:ea typeface="Lato"/>
                <a:cs typeface="Lato"/>
                <a:sym typeface="Lato"/>
              </a:defRPr>
            </a:lvl2pPr>
            <a:lvl3pPr marL="0" lvl="2" indent="0" algn="r" rtl="0">
              <a:spcBef>
                <a:spcPts val="0"/>
              </a:spcBef>
              <a:buNone/>
              <a:defRPr sz="1100" i="0" u="none" strike="noStrike" cap="none">
                <a:solidFill>
                  <a:schemeClr val="accent3"/>
                </a:solidFill>
                <a:latin typeface="Lato"/>
                <a:ea typeface="Lato"/>
                <a:cs typeface="Lato"/>
                <a:sym typeface="Lato"/>
              </a:defRPr>
            </a:lvl3pPr>
            <a:lvl4pPr marL="0" lvl="3" indent="0" algn="r" rtl="0">
              <a:spcBef>
                <a:spcPts val="0"/>
              </a:spcBef>
              <a:buNone/>
              <a:defRPr sz="1100" i="0" u="none" strike="noStrike" cap="none">
                <a:solidFill>
                  <a:schemeClr val="accent3"/>
                </a:solidFill>
                <a:latin typeface="Lato"/>
                <a:ea typeface="Lato"/>
                <a:cs typeface="Lato"/>
                <a:sym typeface="Lato"/>
              </a:defRPr>
            </a:lvl4pPr>
            <a:lvl5pPr marL="0" lvl="4" indent="0" algn="r" rtl="0">
              <a:spcBef>
                <a:spcPts val="0"/>
              </a:spcBef>
              <a:buNone/>
              <a:defRPr sz="1100" i="0" u="none" strike="noStrike" cap="none">
                <a:solidFill>
                  <a:schemeClr val="accent3"/>
                </a:solidFill>
                <a:latin typeface="Lato"/>
                <a:ea typeface="Lato"/>
                <a:cs typeface="Lato"/>
                <a:sym typeface="Lato"/>
              </a:defRPr>
            </a:lvl5pPr>
            <a:lvl6pPr marL="0" lvl="5" indent="0" algn="r" rtl="0">
              <a:spcBef>
                <a:spcPts val="0"/>
              </a:spcBef>
              <a:buNone/>
              <a:defRPr sz="1100" i="0" u="none" strike="noStrike" cap="none">
                <a:solidFill>
                  <a:schemeClr val="accent3"/>
                </a:solidFill>
                <a:latin typeface="Lato"/>
                <a:ea typeface="Lato"/>
                <a:cs typeface="Lato"/>
                <a:sym typeface="Lato"/>
              </a:defRPr>
            </a:lvl6pPr>
            <a:lvl7pPr marL="0" lvl="6" indent="0" algn="r" rtl="0">
              <a:spcBef>
                <a:spcPts val="0"/>
              </a:spcBef>
              <a:buNone/>
              <a:defRPr sz="1100" i="0" u="none" strike="noStrike" cap="none">
                <a:solidFill>
                  <a:schemeClr val="accent3"/>
                </a:solidFill>
                <a:latin typeface="Lato"/>
                <a:ea typeface="Lato"/>
                <a:cs typeface="Lato"/>
                <a:sym typeface="Lato"/>
              </a:defRPr>
            </a:lvl7pPr>
            <a:lvl8pPr marL="0" lvl="7" indent="0" algn="r" rtl="0">
              <a:spcBef>
                <a:spcPts val="0"/>
              </a:spcBef>
              <a:buNone/>
              <a:defRPr sz="1100" i="0" u="none" strike="noStrike" cap="none">
                <a:solidFill>
                  <a:schemeClr val="accent3"/>
                </a:solidFill>
                <a:latin typeface="Lato"/>
                <a:ea typeface="Lato"/>
                <a:cs typeface="Lato"/>
                <a:sym typeface="Lato"/>
              </a:defRPr>
            </a:lvl8pPr>
            <a:lvl9pPr marL="0" lvl="8" indent="0" algn="r" rtl="0">
              <a:spcBef>
                <a:spcPts val="0"/>
              </a:spcBef>
              <a:buNone/>
              <a:defRPr sz="11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757" name="Google Shape;757;g28019f6c861_2_4344"/>
          <p:cNvSpPr/>
          <p:nvPr/>
        </p:nvSpPr>
        <p:spPr>
          <a:xfrm>
            <a:off x="2857806" y="822365"/>
            <a:ext cx="6476400" cy="5213100"/>
          </a:xfrm>
          <a:prstGeom prst="rect">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758" name="Google Shape;758;g28019f6c861_2_4344"/>
          <p:cNvSpPr txBox="1">
            <a:spLocks noGrp="1"/>
          </p:cNvSpPr>
          <p:nvPr>
            <p:ph type="title"/>
          </p:nvPr>
        </p:nvSpPr>
        <p:spPr>
          <a:xfrm>
            <a:off x="3140367" y="1786799"/>
            <a:ext cx="59112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759" name="Google Shape;759;g28019f6c861_2_4344"/>
          <p:cNvPicPr preferRelativeResize="0"/>
          <p:nvPr/>
        </p:nvPicPr>
        <p:blipFill rotWithShape="1">
          <a:blip r:embed="rId2">
            <a:alphaModFix/>
          </a:blip>
          <a:srcRect/>
          <a:stretch/>
        </p:blipFill>
        <p:spPr>
          <a:xfrm>
            <a:off x="4732018" y="4692483"/>
            <a:ext cx="2850677" cy="535731"/>
          </a:xfrm>
          <a:prstGeom prst="rect">
            <a:avLst/>
          </a:prstGeom>
          <a:noFill/>
          <a:ln>
            <a:noFill/>
          </a:ln>
        </p:spPr>
      </p:pic>
      <p:sp>
        <p:nvSpPr>
          <p:cNvPr id="760" name="Google Shape;760;g28019f6c861_2_4344"/>
          <p:cNvSpPr txBox="1">
            <a:spLocks noGrp="1"/>
          </p:cNvSpPr>
          <p:nvPr>
            <p:ph type="body" idx="1"/>
          </p:nvPr>
        </p:nvSpPr>
        <p:spPr>
          <a:xfrm>
            <a:off x="3140366" y="3478564"/>
            <a:ext cx="5911200" cy="645900"/>
          </a:xfrm>
          <a:prstGeom prst="rect">
            <a:avLst/>
          </a:prstGeom>
          <a:noFill/>
          <a:ln>
            <a:noFill/>
          </a:ln>
        </p:spPr>
        <p:txBody>
          <a:bodyPr spcFirstLastPara="1" wrap="square" lIns="91425" tIns="45700" rIns="91425" bIns="45700" anchor="ctr" anchorCtr="0">
            <a:noAutofit/>
          </a:bodyPr>
          <a:lstStyle>
            <a:lvl1pPr marL="457200" lvl="0"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over_08">
  <p:cSld name="Cover_08">
    <p:bg>
      <p:bgPr>
        <a:solidFill>
          <a:schemeClr val="lt1"/>
        </a:solidFill>
        <a:effectLst/>
      </p:bgPr>
    </p:bg>
    <p:spTree>
      <p:nvGrpSpPr>
        <p:cNvPr id="1" name="Shape 761"/>
        <p:cNvGrpSpPr/>
        <p:nvPr/>
      </p:nvGrpSpPr>
      <p:grpSpPr>
        <a:xfrm>
          <a:off x="0" y="0"/>
          <a:ext cx="0" cy="0"/>
          <a:chOff x="0" y="0"/>
          <a:chExt cx="0" cy="0"/>
        </a:xfrm>
      </p:grpSpPr>
      <p:sp>
        <p:nvSpPr>
          <p:cNvPr id="762" name="Google Shape;762;g28019f6c861_2_4351"/>
          <p:cNvSpPr/>
          <p:nvPr/>
        </p:nvSpPr>
        <p:spPr>
          <a:xfrm>
            <a:off x="0" y="0"/>
            <a:ext cx="12192000" cy="6858000"/>
          </a:xfrm>
          <a:prstGeom prst="rect">
            <a:avLst/>
          </a:prstGeom>
          <a:solidFill>
            <a:srgbClr val="0049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763" name="Google Shape;763;g28019f6c861_2_4351"/>
          <p:cNvSpPr/>
          <p:nvPr/>
        </p:nvSpPr>
        <p:spPr>
          <a:xfrm>
            <a:off x="842879" y="799399"/>
            <a:ext cx="4343700" cy="4731900"/>
          </a:xfrm>
          <a:prstGeom prst="rect">
            <a:avLst/>
          </a:prstGeom>
          <a:noFill/>
          <a:ln w="254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764" name="Google Shape;764;g28019f6c861_2_4351"/>
          <p:cNvSpPr txBox="1">
            <a:spLocks noGrp="1"/>
          </p:cNvSpPr>
          <p:nvPr>
            <p:ph type="title"/>
          </p:nvPr>
        </p:nvSpPr>
        <p:spPr>
          <a:xfrm>
            <a:off x="6096569" y="1839902"/>
            <a:ext cx="54189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None/>
              <a:defRPr i="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65" name="Google Shape;765;g28019f6c861_2_4351"/>
          <p:cNvSpPr txBox="1">
            <a:spLocks noGrp="1"/>
          </p:cNvSpPr>
          <p:nvPr>
            <p:ph type="body" idx="1"/>
          </p:nvPr>
        </p:nvSpPr>
        <p:spPr>
          <a:xfrm>
            <a:off x="6096000" y="3321552"/>
            <a:ext cx="5419200" cy="645900"/>
          </a:xfrm>
          <a:prstGeom prst="rect">
            <a:avLst/>
          </a:prstGeom>
          <a:noFill/>
          <a:ln>
            <a:noFill/>
          </a:ln>
        </p:spPr>
        <p:txBody>
          <a:bodyPr spcFirstLastPara="1" wrap="square" lIns="91425" tIns="45700" rIns="91425" bIns="45700" anchor="t" anchorCtr="0">
            <a:noAutofit/>
          </a:bodyPr>
          <a:lstStyle>
            <a:lvl1pPr marL="457200" lvl="0"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pic>
        <p:nvPicPr>
          <p:cNvPr id="766" name="Google Shape;766;g28019f6c861_2_4351"/>
          <p:cNvPicPr preferRelativeResize="0"/>
          <p:nvPr/>
        </p:nvPicPr>
        <p:blipFill rotWithShape="1">
          <a:blip r:embed="rId2">
            <a:alphaModFix/>
          </a:blip>
          <a:srcRect/>
          <a:stretch/>
        </p:blipFill>
        <p:spPr>
          <a:xfrm>
            <a:off x="6125846" y="4704249"/>
            <a:ext cx="2919257" cy="548620"/>
          </a:xfrm>
          <a:prstGeom prst="rect">
            <a:avLst/>
          </a:prstGeom>
          <a:noFill/>
          <a:ln>
            <a:noFill/>
          </a:ln>
        </p:spPr>
      </p:pic>
      <p:sp>
        <p:nvSpPr>
          <p:cNvPr id="767" name="Google Shape;767;g28019f6c861_2_4351"/>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768" name="Google Shape;768;g28019f6c861_2_4351"/>
          <p:cNvSpPr>
            <a:spLocks noGrp="1"/>
          </p:cNvSpPr>
          <p:nvPr>
            <p:ph type="pic" idx="2"/>
          </p:nvPr>
        </p:nvSpPr>
        <p:spPr>
          <a:xfrm>
            <a:off x="1116333" y="1065276"/>
            <a:ext cx="4343700" cy="4727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Divider_01">
  <p:cSld name="Divider_01">
    <p:bg>
      <p:bgPr>
        <a:solidFill>
          <a:schemeClr val="accent1"/>
        </a:solidFill>
        <a:effectLst/>
      </p:bgPr>
    </p:bg>
    <p:spTree>
      <p:nvGrpSpPr>
        <p:cNvPr id="1" name="Shape 769"/>
        <p:cNvGrpSpPr/>
        <p:nvPr/>
      </p:nvGrpSpPr>
      <p:grpSpPr>
        <a:xfrm>
          <a:off x="0" y="0"/>
          <a:ext cx="0" cy="0"/>
          <a:chOff x="0" y="0"/>
          <a:chExt cx="0" cy="0"/>
        </a:xfrm>
      </p:grpSpPr>
      <p:sp>
        <p:nvSpPr>
          <p:cNvPr id="770" name="Google Shape;770;g28019f6c861_2_4359"/>
          <p:cNvSpPr txBox="1">
            <a:spLocks noGrp="1"/>
          </p:cNvSpPr>
          <p:nvPr>
            <p:ph type="title"/>
          </p:nvPr>
        </p:nvSpPr>
        <p:spPr>
          <a:xfrm>
            <a:off x="726123" y="4530463"/>
            <a:ext cx="5570700" cy="5868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71" name="Google Shape;771;g28019f6c861_2_4359"/>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cxnSp>
        <p:nvCxnSpPr>
          <p:cNvPr id="772" name="Google Shape;772;g28019f6c861_2_4359"/>
          <p:cNvCxnSpPr/>
          <p:nvPr/>
        </p:nvCxnSpPr>
        <p:spPr>
          <a:xfrm>
            <a:off x="726123" y="5434981"/>
            <a:ext cx="4828500" cy="0"/>
          </a:xfrm>
          <a:prstGeom prst="straightConnector1">
            <a:avLst/>
          </a:prstGeom>
          <a:noFill/>
          <a:ln w="25400" cap="flat" cmpd="sng">
            <a:solidFill>
              <a:schemeClr val="accent3"/>
            </a:solidFill>
            <a:prstDash val="solid"/>
            <a:miter lim="800000"/>
            <a:headEnd type="none" w="sm" len="sm"/>
            <a:tailEnd type="none" w="sm" len="sm"/>
          </a:ln>
        </p:spPr>
      </p:cxnSp>
      <p:sp>
        <p:nvSpPr>
          <p:cNvPr id="773" name="Google Shape;773;g28019f6c861_2_4359"/>
          <p:cNvSpPr>
            <a:spLocks noGrp="1"/>
          </p:cNvSpPr>
          <p:nvPr>
            <p:ph type="pic" idx="2"/>
          </p:nvPr>
        </p:nvSpPr>
        <p:spPr>
          <a:xfrm>
            <a:off x="5554659" y="369276"/>
            <a:ext cx="3511500" cy="1916700"/>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74" name="Google Shape;774;g28019f6c861_2_4359"/>
          <p:cNvSpPr>
            <a:spLocks noGrp="1"/>
          </p:cNvSpPr>
          <p:nvPr>
            <p:ph type="pic" idx="3"/>
          </p:nvPr>
        </p:nvSpPr>
        <p:spPr>
          <a:xfrm>
            <a:off x="5554663" y="2512541"/>
            <a:ext cx="1327200" cy="1303200"/>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75" name="Google Shape;775;g28019f6c861_2_4359"/>
          <p:cNvSpPr>
            <a:spLocks noGrp="1"/>
          </p:cNvSpPr>
          <p:nvPr>
            <p:ph type="pic" idx="4"/>
          </p:nvPr>
        </p:nvSpPr>
        <p:spPr>
          <a:xfrm>
            <a:off x="7067550" y="2512541"/>
            <a:ext cx="1998900" cy="2604000"/>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76" name="Google Shape;776;g28019f6c861_2_4359"/>
          <p:cNvSpPr>
            <a:spLocks noGrp="1"/>
          </p:cNvSpPr>
          <p:nvPr>
            <p:ph type="pic" idx="5"/>
          </p:nvPr>
        </p:nvSpPr>
        <p:spPr>
          <a:xfrm>
            <a:off x="9250363" y="369888"/>
            <a:ext cx="2651100" cy="3402000"/>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77" name="Google Shape;777;g28019f6c861_2_4359"/>
          <p:cNvSpPr>
            <a:spLocks noGrp="1"/>
          </p:cNvSpPr>
          <p:nvPr>
            <p:ph type="pic" idx="6"/>
          </p:nvPr>
        </p:nvSpPr>
        <p:spPr>
          <a:xfrm>
            <a:off x="9250363" y="3996373"/>
            <a:ext cx="2651100" cy="1533600"/>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78" name="Google Shape;778;g28019f6c861_2_4359"/>
          <p:cNvSpPr/>
          <p:nvPr/>
        </p:nvSpPr>
        <p:spPr>
          <a:xfrm>
            <a:off x="308472" y="6147412"/>
            <a:ext cx="1961100" cy="584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779" name="Google Shape;779;g28019f6c861_2_4359"/>
          <p:cNvPicPr preferRelativeResize="0"/>
          <p:nvPr/>
        </p:nvPicPr>
        <p:blipFill rotWithShape="1">
          <a:blip r:embed="rId2">
            <a:alphaModFix/>
          </a:blip>
          <a:srcRect/>
          <a:stretch/>
        </p:blipFill>
        <p:spPr>
          <a:xfrm>
            <a:off x="297629" y="6340322"/>
            <a:ext cx="1584544" cy="297785"/>
          </a:xfrm>
          <a:prstGeom prst="rect">
            <a:avLst/>
          </a:prstGeom>
          <a:noFill/>
          <a:ln>
            <a:noFill/>
          </a:ln>
        </p:spPr>
      </p:pic>
      <p:sp>
        <p:nvSpPr>
          <p:cNvPr id="780" name="Google Shape;780;g28019f6c861_2_4359"/>
          <p:cNvSpPr txBox="1">
            <a:spLocks noGrp="1"/>
          </p:cNvSpPr>
          <p:nvPr>
            <p:ph type="body" idx="1"/>
          </p:nvPr>
        </p:nvSpPr>
        <p:spPr>
          <a:xfrm>
            <a:off x="557167" y="1543302"/>
            <a:ext cx="3099900" cy="3154800"/>
          </a:xfrm>
          <a:prstGeom prst="rect">
            <a:avLst/>
          </a:prstGeom>
          <a:noFill/>
          <a:ln>
            <a:noFill/>
          </a:ln>
        </p:spPr>
        <p:txBody>
          <a:bodyPr spcFirstLastPara="1" wrap="square" lIns="91425" tIns="45700" rIns="91425" bIns="45700" anchor="t" anchorCtr="0">
            <a:noAutofit/>
          </a:bodyPr>
          <a:lstStyle>
            <a:lvl1pPr marL="457200" lvl="0" indent="-1492250" algn="l"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1pPr>
            <a:lvl2pPr marL="914400" lvl="1" indent="-1492250" algn="l"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2pPr>
            <a:lvl3pPr marL="1371600" lvl="2" indent="-1492250" algn="l"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3pPr>
            <a:lvl4pPr marL="1828800" lvl="3" indent="-1492250" algn="l"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4pPr>
            <a:lvl5pPr marL="2286000" lvl="4" indent="-1492250" algn="l"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5pPr>
            <a:lvl6pPr marL="2743200" lvl="5"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6pPr>
            <a:lvl7pPr marL="3200400" lvl="6"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7pPr>
            <a:lvl8pPr marL="3657600" lvl="7"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8pPr>
            <a:lvl9pPr marL="4114800" lvl="8"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Divider_02">
  <p:cSld name="Divider_02">
    <p:spTree>
      <p:nvGrpSpPr>
        <p:cNvPr id="1" name="Shape 781"/>
        <p:cNvGrpSpPr/>
        <p:nvPr/>
      </p:nvGrpSpPr>
      <p:grpSpPr>
        <a:xfrm>
          <a:off x="0" y="0"/>
          <a:ext cx="0" cy="0"/>
          <a:chOff x="0" y="0"/>
          <a:chExt cx="0" cy="0"/>
        </a:xfrm>
      </p:grpSpPr>
      <p:sp>
        <p:nvSpPr>
          <p:cNvPr id="782" name="Google Shape;782;g28019f6c861_2_4371"/>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783" name="Google Shape;783;g28019f6c861_2_4371"/>
          <p:cNvSpPr/>
          <p:nvPr/>
        </p:nvSpPr>
        <p:spPr>
          <a:xfrm>
            <a:off x="0" y="0"/>
            <a:ext cx="6048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784" name="Google Shape;784;g28019f6c861_2_4371"/>
          <p:cNvSpPr>
            <a:spLocks noGrp="1"/>
          </p:cNvSpPr>
          <p:nvPr>
            <p:ph type="pic" idx="2"/>
          </p:nvPr>
        </p:nvSpPr>
        <p:spPr>
          <a:xfrm>
            <a:off x="630238" y="619125"/>
            <a:ext cx="10956900" cy="5635500"/>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85" name="Google Shape;785;g28019f6c861_2_4371"/>
          <p:cNvSpPr txBox="1">
            <a:spLocks noGrp="1"/>
          </p:cNvSpPr>
          <p:nvPr>
            <p:ph type="title"/>
          </p:nvPr>
        </p:nvSpPr>
        <p:spPr>
          <a:xfrm>
            <a:off x="3672167" y="2974754"/>
            <a:ext cx="4526400" cy="905100"/>
          </a:xfrm>
          <a:prstGeom prst="rect">
            <a:avLst/>
          </a:prstGeom>
          <a:solidFill>
            <a:schemeClr val="accent1"/>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786" name="Google Shape;786;g28019f6c861_2_4371"/>
          <p:cNvCxnSpPr/>
          <p:nvPr/>
        </p:nvCxnSpPr>
        <p:spPr>
          <a:xfrm flipH="1">
            <a:off x="8201595" y="2977990"/>
            <a:ext cx="2727300" cy="450900"/>
          </a:xfrm>
          <a:prstGeom prst="bentConnector3">
            <a:avLst>
              <a:gd name="adj1" fmla="val -1176"/>
            </a:avLst>
          </a:prstGeom>
          <a:noFill/>
          <a:ln w="25400" cap="flat" cmpd="sng">
            <a:solidFill>
              <a:schemeClr val="accent3"/>
            </a:solidFill>
            <a:prstDash val="solid"/>
            <a:miter lim="800000"/>
            <a:headEnd type="none" w="sm" len="sm"/>
            <a:tailEnd type="none" w="sm" len="sm"/>
          </a:ln>
        </p:spPr>
      </p:cxnSp>
      <p:sp>
        <p:nvSpPr>
          <p:cNvPr id="787" name="Google Shape;787;g28019f6c861_2_4371"/>
          <p:cNvSpPr txBox="1">
            <a:spLocks noGrp="1"/>
          </p:cNvSpPr>
          <p:nvPr>
            <p:ph type="body" idx="1"/>
          </p:nvPr>
        </p:nvSpPr>
        <p:spPr>
          <a:xfrm>
            <a:off x="8486801" y="497780"/>
            <a:ext cx="3099900" cy="3154800"/>
          </a:xfrm>
          <a:prstGeom prst="rect">
            <a:avLst/>
          </a:prstGeom>
          <a:noFill/>
          <a:ln>
            <a:noFill/>
          </a:ln>
        </p:spPr>
        <p:txBody>
          <a:bodyPr spcFirstLastPara="1" wrap="square" lIns="91425" tIns="45700" rIns="91425" bIns="45700" anchor="t" anchorCtr="0">
            <a:noAutofit/>
          </a:bodyPr>
          <a:lstStyle>
            <a:lvl1pPr marL="457200" lvl="0" indent="-1492250" algn="l"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1pPr>
            <a:lvl2pPr marL="914400" lvl="1" indent="-1492250" algn="l"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2pPr>
            <a:lvl3pPr marL="1371600" lvl="2" indent="-1492250" algn="l"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3pPr>
            <a:lvl4pPr marL="1828800" lvl="3" indent="-1492250" algn="l"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4pPr>
            <a:lvl5pPr marL="2286000" lvl="4" indent="-1492250" algn="l"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5pPr>
            <a:lvl6pPr marL="2743200" lvl="5"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6pPr>
            <a:lvl7pPr marL="3200400" lvl="6"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7pPr>
            <a:lvl8pPr marL="3657600" lvl="7"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8pPr>
            <a:lvl9pPr marL="4114800" lvl="8"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
        <p:cNvGrpSpPr/>
        <p:nvPr/>
      </p:nvGrpSpPr>
      <p:grpSpPr>
        <a:xfrm>
          <a:off x="0" y="0"/>
          <a:ext cx="0" cy="0"/>
          <a:chOff x="0" y="0"/>
          <a:chExt cx="0" cy="0"/>
        </a:xfrm>
      </p:grpSpPr>
      <p:sp>
        <p:nvSpPr>
          <p:cNvPr id="99" name="Google Shape;99;g2f2d122bf27_1_43"/>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00" name="Google Shape;100;g2f2d122bf27_1_43"/>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01" name="Google Shape;101;g2f2d122bf27_1_43"/>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02" name="Google Shape;102;g2f2d122bf27_1_43"/>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Divider_03">
  <p:cSld name="Divider_03">
    <p:bg>
      <p:bgPr>
        <a:solidFill>
          <a:srgbClr val="004989"/>
        </a:solidFill>
        <a:effectLst/>
      </p:bgPr>
    </p:bg>
    <p:spTree>
      <p:nvGrpSpPr>
        <p:cNvPr id="1" name="Shape 788"/>
        <p:cNvGrpSpPr/>
        <p:nvPr/>
      </p:nvGrpSpPr>
      <p:grpSpPr>
        <a:xfrm>
          <a:off x="0" y="0"/>
          <a:ext cx="0" cy="0"/>
          <a:chOff x="0" y="0"/>
          <a:chExt cx="0" cy="0"/>
        </a:xfrm>
      </p:grpSpPr>
      <p:sp>
        <p:nvSpPr>
          <p:cNvPr id="789" name="Google Shape;789;g28019f6c861_2_4378"/>
          <p:cNvSpPr/>
          <p:nvPr/>
        </p:nvSpPr>
        <p:spPr>
          <a:xfrm>
            <a:off x="156411" y="6170372"/>
            <a:ext cx="1792800" cy="561600"/>
          </a:xfrm>
          <a:prstGeom prst="rect">
            <a:avLst/>
          </a:prstGeom>
          <a:solidFill>
            <a:srgbClr val="0049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790" name="Google Shape;790;g28019f6c861_2_4378"/>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latin typeface="Lato"/>
                <a:ea typeface="Lato"/>
                <a:cs typeface="Lato"/>
                <a:sym typeface="Lato"/>
              </a:defRPr>
            </a:lvl1pPr>
            <a:lvl2pPr marL="0" lvl="1" indent="0" algn="r" rtl="0">
              <a:spcBef>
                <a:spcPts val="0"/>
              </a:spcBef>
              <a:buNone/>
              <a:defRPr sz="1100" i="0" u="none" strike="noStrike" cap="none">
                <a:solidFill>
                  <a:schemeClr val="accent3"/>
                </a:solidFill>
                <a:latin typeface="Lato"/>
                <a:ea typeface="Lato"/>
                <a:cs typeface="Lato"/>
                <a:sym typeface="Lato"/>
              </a:defRPr>
            </a:lvl2pPr>
            <a:lvl3pPr marL="0" lvl="2" indent="0" algn="r" rtl="0">
              <a:spcBef>
                <a:spcPts val="0"/>
              </a:spcBef>
              <a:buNone/>
              <a:defRPr sz="1100" i="0" u="none" strike="noStrike" cap="none">
                <a:solidFill>
                  <a:schemeClr val="accent3"/>
                </a:solidFill>
                <a:latin typeface="Lato"/>
                <a:ea typeface="Lato"/>
                <a:cs typeface="Lato"/>
                <a:sym typeface="Lato"/>
              </a:defRPr>
            </a:lvl3pPr>
            <a:lvl4pPr marL="0" lvl="3" indent="0" algn="r" rtl="0">
              <a:spcBef>
                <a:spcPts val="0"/>
              </a:spcBef>
              <a:buNone/>
              <a:defRPr sz="1100" i="0" u="none" strike="noStrike" cap="none">
                <a:solidFill>
                  <a:schemeClr val="accent3"/>
                </a:solidFill>
                <a:latin typeface="Lato"/>
                <a:ea typeface="Lato"/>
                <a:cs typeface="Lato"/>
                <a:sym typeface="Lato"/>
              </a:defRPr>
            </a:lvl4pPr>
            <a:lvl5pPr marL="0" lvl="4" indent="0" algn="r" rtl="0">
              <a:spcBef>
                <a:spcPts val="0"/>
              </a:spcBef>
              <a:buNone/>
              <a:defRPr sz="1100" i="0" u="none" strike="noStrike" cap="none">
                <a:solidFill>
                  <a:schemeClr val="accent3"/>
                </a:solidFill>
                <a:latin typeface="Lato"/>
                <a:ea typeface="Lato"/>
                <a:cs typeface="Lato"/>
                <a:sym typeface="Lato"/>
              </a:defRPr>
            </a:lvl5pPr>
            <a:lvl6pPr marL="0" lvl="5" indent="0" algn="r" rtl="0">
              <a:spcBef>
                <a:spcPts val="0"/>
              </a:spcBef>
              <a:buNone/>
              <a:defRPr sz="1100" i="0" u="none" strike="noStrike" cap="none">
                <a:solidFill>
                  <a:schemeClr val="accent3"/>
                </a:solidFill>
                <a:latin typeface="Lato"/>
                <a:ea typeface="Lato"/>
                <a:cs typeface="Lato"/>
                <a:sym typeface="Lato"/>
              </a:defRPr>
            </a:lvl6pPr>
            <a:lvl7pPr marL="0" lvl="6" indent="0" algn="r" rtl="0">
              <a:spcBef>
                <a:spcPts val="0"/>
              </a:spcBef>
              <a:buNone/>
              <a:defRPr sz="1100" i="0" u="none" strike="noStrike" cap="none">
                <a:solidFill>
                  <a:schemeClr val="accent3"/>
                </a:solidFill>
                <a:latin typeface="Lato"/>
                <a:ea typeface="Lato"/>
                <a:cs typeface="Lato"/>
                <a:sym typeface="Lato"/>
              </a:defRPr>
            </a:lvl7pPr>
            <a:lvl8pPr marL="0" lvl="7" indent="0" algn="r" rtl="0">
              <a:spcBef>
                <a:spcPts val="0"/>
              </a:spcBef>
              <a:buNone/>
              <a:defRPr sz="1100" i="0" u="none" strike="noStrike" cap="none">
                <a:solidFill>
                  <a:schemeClr val="accent3"/>
                </a:solidFill>
                <a:latin typeface="Lato"/>
                <a:ea typeface="Lato"/>
                <a:cs typeface="Lato"/>
                <a:sym typeface="Lato"/>
              </a:defRPr>
            </a:lvl8pPr>
            <a:lvl9pPr marL="0" lvl="8" indent="0" algn="r" rtl="0">
              <a:spcBef>
                <a:spcPts val="0"/>
              </a:spcBef>
              <a:buNone/>
              <a:defRPr sz="11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791" name="Google Shape;791;g28019f6c861_2_4378"/>
          <p:cNvSpPr txBox="1">
            <a:spLocks noGrp="1"/>
          </p:cNvSpPr>
          <p:nvPr>
            <p:ph type="body" idx="1"/>
          </p:nvPr>
        </p:nvSpPr>
        <p:spPr>
          <a:xfrm>
            <a:off x="4343068" y="1708732"/>
            <a:ext cx="3140100" cy="2386800"/>
          </a:xfrm>
          <a:prstGeom prst="rect">
            <a:avLst/>
          </a:prstGeom>
          <a:noFill/>
          <a:ln>
            <a:noFill/>
          </a:ln>
        </p:spPr>
        <p:txBody>
          <a:bodyPr spcFirstLastPara="1" wrap="square" lIns="91425" tIns="45700" rIns="91425" bIns="45700" anchor="t" anchorCtr="0">
            <a:noAutofit/>
          </a:bodyPr>
          <a:lstStyle>
            <a:lvl1pPr marL="457200" lvl="0" indent="-1492250" algn="l" rtl="0">
              <a:lnSpc>
                <a:spcPct val="100000"/>
              </a:lnSpc>
              <a:spcBef>
                <a:spcPts val="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1pPr>
            <a:lvl2pPr marL="914400" lvl="1" indent="-1492250" algn="l" rtl="0">
              <a:lnSpc>
                <a:spcPct val="100000"/>
              </a:lnSpc>
              <a:spcBef>
                <a:spcPts val="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2pPr>
            <a:lvl3pPr marL="1371600" lvl="2" indent="-1492250" algn="l" rtl="0">
              <a:lnSpc>
                <a:spcPct val="100000"/>
              </a:lnSpc>
              <a:spcBef>
                <a:spcPts val="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3pPr>
            <a:lvl4pPr marL="1828800" lvl="3" indent="-1492250" algn="l" rtl="0">
              <a:lnSpc>
                <a:spcPct val="100000"/>
              </a:lnSpc>
              <a:spcBef>
                <a:spcPts val="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4pPr>
            <a:lvl5pPr marL="2286000" lvl="4" indent="-1492250" algn="l" rtl="0">
              <a:lnSpc>
                <a:spcPct val="100000"/>
              </a:lnSpc>
              <a:spcBef>
                <a:spcPts val="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5pPr>
            <a:lvl6pPr marL="2743200" lvl="5" indent="-1492250" algn="l" rtl="0">
              <a:lnSpc>
                <a:spcPct val="90000"/>
              </a:lnSpc>
              <a:spcBef>
                <a:spcPts val="50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6pPr>
            <a:lvl7pPr marL="3200400" lvl="6" indent="-1492250" algn="l" rtl="0">
              <a:lnSpc>
                <a:spcPct val="90000"/>
              </a:lnSpc>
              <a:spcBef>
                <a:spcPts val="50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7pPr>
            <a:lvl8pPr marL="3657600" lvl="7" indent="-1492250" algn="l" rtl="0">
              <a:lnSpc>
                <a:spcPct val="90000"/>
              </a:lnSpc>
              <a:spcBef>
                <a:spcPts val="50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8pPr>
            <a:lvl9pPr marL="4114800" lvl="8" indent="-1492250" algn="l" rtl="0">
              <a:lnSpc>
                <a:spcPct val="90000"/>
              </a:lnSpc>
              <a:spcBef>
                <a:spcPts val="50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9pPr>
          </a:lstStyle>
          <a:p>
            <a:endParaRPr/>
          </a:p>
        </p:txBody>
      </p:sp>
      <p:sp>
        <p:nvSpPr>
          <p:cNvPr id="792" name="Google Shape;792;g28019f6c861_2_4378"/>
          <p:cNvSpPr txBox="1">
            <a:spLocks noGrp="1"/>
          </p:cNvSpPr>
          <p:nvPr>
            <p:ph type="title"/>
          </p:nvPr>
        </p:nvSpPr>
        <p:spPr>
          <a:xfrm>
            <a:off x="7834257" y="3572429"/>
            <a:ext cx="3680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93" name="Google Shape;793;g28019f6c861_2_4378"/>
          <p:cNvSpPr txBox="1">
            <a:spLocks noGrp="1"/>
          </p:cNvSpPr>
          <p:nvPr>
            <p:ph type="body" idx="2"/>
          </p:nvPr>
        </p:nvSpPr>
        <p:spPr>
          <a:xfrm>
            <a:off x="7834256" y="5053486"/>
            <a:ext cx="3680700" cy="906000"/>
          </a:xfrm>
          <a:prstGeom prst="rect">
            <a:avLst/>
          </a:prstGeom>
          <a:noFill/>
          <a:ln>
            <a:noFill/>
          </a:ln>
        </p:spPr>
        <p:txBody>
          <a:bodyPr spcFirstLastPara="1" wrap="square" lIns="91425" tIns="45700" rIns="91425" bIns="45700" anchor="t" anchorCtr="0">
            <a:noAutofit/>
          </a:bodyPr>
          <a:lstStyle>
            <a:lvl1pPr marL="457200" lvl="0" indent="-349250" rtl="0">
              <a:lnSpc>
                <a:spcPct val="100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rtl="0">
              <a:lnSpc>
                <a:spcPct val="100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rtl="0">
              <a:lnSpc>
                <a:spcPct val="100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rtl="0">
              <a:lnSpc>
                <a:spcPct val="100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rtl="0">
              <a:lnSpc>
                <a:spcPct val="100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rtl="0">
              <a:lnSpc>
                <a:spcPct val="90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rtl="0">
              <a:lnSpc>
                <a:spcPct val="90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rtl="0">
              <a:lnSpc>
                <a:spcPct val="90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rtl="0">
              <a:lnSpc>
                <a:spcPct val="90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Divider_04">
  <p:cSld name="Divider_04">
    <p:spTree>
      <p:nvGrpSpPr>
        <p:cNvPr id="1" name="Shape 794"/>
        <p:cNvGrpSpPr/>
        <p:nvPr/>
      </p:nvGrpSpPr>
      <p:grpSpPr>
        <a:xfrm>
          <a:off x="0" y="0"/>
          <a:ext cx="0" cy="0"/>
          <a:chOff x="0" y="0"/>
          <a:chExt cx="0" cy="0"/>
        </a:xfrm>
      </p:grpSpPr>
      <p:sp>
        <p:nvSpPr>
          <p:cNvPr id="795" name="Google Shape;795;g28019f6c861_2_438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96" name="Google Shape;796;g28019f6c861_2_4384"/>
          <p:cNvSpPr/>
          <p:nvPr/>
        </p:nvSpPr>
        <p:spPr>
          <a:xfrm>
            <a:off x="728855" y="692574"/>
            <a:ext cx="10795200" cy="5457600"/>
          </a:xfrm>
          <a:prstGeom prst="rect">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accent3"/>
              </a:solidFill>
              <a:latin typeface="Calibri"/>
              <a:ea typeface="Calibri"/>
              <a:cs typeface="Calibri"/>
              <a:sym typeface="Calibri"/>
            </a:endParaRPr>
          </a:p>
        </p:txBody>
      </p:sp>
      <p:sp>
        <p:nvSpPr>
          <p:cNvPr id="797" name="Google Shape;797;g28019f6c861_2_4384"/>
          <p:cNvSpPr txBox="1">
            <a:spLocks noGrp="1"/>
          </p:cNvSpPr>
          <p:nvPr>
            <p:ph type="title"/>
          </p:nvPr>
        </p:nvSpPr>
        <p:spPr>
          <a:xfrm>
            <a:off x="838200" y="3784612"/>
            <a:ext cx="105156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98" name="Google Shape;798;g28019f6c861_2_4384"/>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b="0" i="0" u="none" strike="noStrike" cap="none">
                <a:solidFill>
                  <a:schemeClr val="accent3"/>
                </a:solidFill>
                <a:latin typeface="Open Sans"/>
                <a:ea typeface="Open Sans"/>
                <a:cs typeface="Open Sans"/>
                <a:sym typeface="Open Sans"/>
              </a:defRPr>
            </a:lvl1pPr>
            <a:lvl2pPr marL="0" lvl="1" indent="0" algn="r" rtl="0">
              <a:spcBef>
                <a:spcPts val="0"/>
              </a:spcBef>
              <a:buNone/>
              <a:defRPr sz="1100" b="0" i="0" u="none" strike="noStrike" cap="none">
                <a:solidFill>
                  <a:schemeClr val="accent3"/>
                </a:solidFill>
                <a:latin typeface="Open Sans"/>
                <a:ea typeface="Open Sans"/>
                <a:cs typeface="Open Sans"/>
                <a:sym typeface="Open Sans"/>
              </a:defRPr>
            </a:lvl2pPr>
            <a:lvl3pPr marL="0" lvl="2" indent="0" algn="r" rtl="0">
              <a:spcBef>
                <a:spcPts val="0"/>
              </a:spcBef>
              <a:buNone/>
              <a:defRPr sz="1100" b="0" i="0" u="none" strike="noStrike" cap="none">
                <a:solidFill>
                  <a:schemeClr val="accent3"/>
                </a:solidFill>
                <a:latin typeface="Open Sans"/>
                <a:ea typeface="Open Sans"/>
                <a:cs typeface="Open Sans"/>
                <a:sym typeface="Open Sans"/>
              </a:defRPr>
            </a:lvl3pPr>
            <a:lvl4pPr marL="0" lvl="3" indent="0" algn="r" rtl="0">
              <a:spcBef>
                <a:spcPts val="0"/>
              </a:spcBef>
              <a:buNone/>
              <a:defRPr sz="1100" b="0" i="0" u="none" strike="noStrike" cap="none">
                <a:solidFill>
                  <a:schemeClr val="accent3"/>
                </a:solidFill>
                <a:latin typeface="Open Sans"/>
                <a:ea typeface="Open Sans"/>
                <a:cs typeface="Open Sans"/>
                <a:sym typeface="Open Sans"/>
              </a:defRPr>
            </a:lvl4pPr>
            <a:lvl5pPr marL="0" lvl="4" indent="0" algn="r" rtl="0">
              <a:spcBef>
                <a:spcPts val="0"/>
              </a:spcBef>
              <a:buNone/>
              <a:defRPr sz="1100" b="0" i="0" u="none" strike="noStrike" cap="none">
                <a:solidFill>
                  <a:schemeClr val="accent3"/>
                </a:solidFill>
                <a:latin typeface="Open Sans"/>
                <a:ea typeface="Open Sans"/>
                <a:cs typeface="Open Sans"/>
                <a:sym typeface="Open Sans"/>
              </a:defRPr>
            </a:lvl5pPr>
            <a:lvl6pPr marL="0" lvl="5" indent="0" algn="r" rtl="0">
              <a:spcBef>
                <a:spcPts val="0"/>
              </a:spcBef>
              <a:buNone/>
              <a:defRPr sz="1100" b="0" i="0" u="none" strike="noStrike" cap="none">
                <a:solidFill>
                  <a:schemeClr val="accent3"/>
                </a:solidFill>
                <a:latin typeface="Open Sans"/>
                <a:ea typeface="Open Sans"/>
                <a:cs typeface="Open Sans"/>
                <a:sym typeface="Open Sans"/>
              </a:defRPr>
            </a:lvl6pPr>
            <a:lvl7pPr marL="0" lvl="6" indent="0" algn="r" rtl="0">
              <a:spcBef>
                <a:spcPts val="0"/>
              </a:spcBef>
              <a:buNone/>
              <a:defRPr sz="1100" b="0" i="0" u="none" strike="noStrike" cap="none">
                <a:solidFill>
                  <a:schemeClr val="accent3"/>
                </a:solidFill>
                <a:latin typeface="Open Sans"/>
                <a:ea typeface="Open Sans"/>
                <a:cs typeface="Open Sans"/>
                <a:sym typeface="Open Sans"/>
              </a:defRPr>
            </a:lvl7pPr>
            <a:lvl8pPr marL="0" lvl="7" indent="0" algn="r" rtl="0">
              <a:spcBef>
                <a:spcPts val="0"/>
              </a:spcBef>
              <a:buNone/>
              <a:defRPr sz="1100" b="0" i="0" u="none" strike="noStrike" cap="none">
                <a:solidFill>
                  <a:schemeClr val="accent3"/>
                </a:solidFill>
                <a:latin typeface="Open Sans"/>
                <a:ea typeface="Open Sans"/>
                <a:cs typeface="Open Sans"/>
                <a:sym typeface="Open Sans"/>
              </a:defRPr>
            </a:lvl8pPr>
            <a:lvl9pPr marL="0" lvl="8" indent="0" algn="r" rtl="0">
              <a:spcBef>
                <a:spcPts val="0"/>
              </a:spcBef>
              <a:buNone/>
              <a:defRPr sz="1100" b="0" i="0" u="none" strike="noStrike" cap="none">
                <a:solidFill>
                  <a:schemeClr val="accent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799" name="Google Shape;799;g28019f6c861_2_4384"/>
          <p:cNvSpPr txBox="1">
            <a:spLocks noGrp="1"/>
          </p:cNvSpPr>
          <p:nvPr>
            <p:ph type="body" idx="1"/>
          </p:nvPr>
        </p:nvSpPr>
        <p:spPr>
          <a:xfrm>
            <a:off x="4330700" y="1397802"/>
            <a:ext cx="3530400" cy="2386800"/>
          </a:xfrm>
          <a:prstGeom prst="rect">
            <a:avLst/>
          </a:prstGeom>
          <a:noFill/>
          <a:ln>
            <a:noFill/>
          </a:ln>
        </p:spPr>
        <p:txBody>
          <a:bodyPr spcFirstLastPara="1" wrap="square" lIns="91425" tIns="45700" rIns="91425" bIns="45700" anchor="t" anchorCtr="0">
            <a:noAutofit/>
          </a:bodyPr>
          <a:lstStyle>
            <a:lvl1pPr marL="457200" lvl="0" indent="-1492250" algn="ctr"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1pPr>
            <a:lvl2pPr marL="914400" lvl="1" indent="-1492250" algn="l"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2pPr>
            <a:lvl3pPr marL="1371600" lvl="2" indent="-1492250" algn="ctr"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3pPr>
            <a:lvl4pPr marL="1828800" lvl="3" indent="-1492250" algn="ctr"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4pPr>
            <a:lvl5pPr marL="2286000" lvl="4" indent="-1492250" algn="ctr"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5pPr>
            <a:lvl6pPr marL="2743200" lvl="5"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6pPr>
            <a:lvl7pPr marL="3200400" lvl="6"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7pPr>
            <a:lvl8pPr marL="3657600" lvl="7"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8pPr>
            <a:lvl9pPr marL="4114800" lvl="8"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_05">
  <p:cSld name="Divider_05">
    <p:spTree>
      <p:nvGrpSpPr>
        <p:cNvPr id="1" name="Shape 800"/>
        <p:cNvGrpSpPr/>
        <p:nvPr/>
      </p:nvGrpSpPr>
      <p:grpSpPr>
        <a:xfrm>
          <a:off x="0" y="0"/>
          <a:ext cx="0" cy="0"/>
          <a:chOff x="0" y="0"/>
          <a:chExt cx="0" cy="0"/>
        </a:xfrm>
      </p:grpSpPr>
      <p:sp>
        <p:nvSpPr>
          <p:cNvPr id="801" name="Google Shape;801;g28019f6c861_2_4390"/>
          <p:cNvSpPr/>
          <p:nvPr/>
        </p:nvSpPr>
        <p:spPr>
          <a:xfrm>
            <a:off x="-1" y="0"/>
            <a:ext cx="4499700" cy="3738000"/>
          </a:xfrm>
          <a:prstGeom prst="rect">
            <a:avLst/>
          </a:prstGeom>
          <a:solidFill>
            <a:srgbClr val="0049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802" name="Google Shape;802;g28019f6c861_2_4390"/>
          <p:cNvSpPr>
            <a:spLocks noGrp="1"/>
          </p:cNvSpPr>
          <p:nvPr>
            <p:ph type="pic" idx="2"/>
          </p:nvPr>
        </p:nvSpPr>
        <p:spPr>
          <a:xfrm>
            <a:off x="4876118" y="4097881"/>
            <a:ext cx="7316100" cy="276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03" name="Google Shape;803;g28019f6c861_2_4390"/>
          <p:cNvSpPr/>
          <p:nvPr/>
        </p:nvSpPr>
        <p:spPr>
          <a:xfrm rot="-5400000">
            <a:off x="1970550" y="2127988"/>
            <a:ext cx="398400" cy="433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804" name="Google Shape;804;g28019f6c861_2_4390"/>
          <p:cNvSpPr>
            <a:spLocks noGrp="1"/>
          </p:cNvSpPr>
          <p:nvPr>
            <p:ph type="pic" idx="3"/>
          </p:nvPr>
        </p:nvSpPr>
        <p:spPr>
          <a:xfrm>
            <a:off x="4876119" y="-4976"/>
            <a:ext cx="7316100" cy="3742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05" name="Google Shape;805;g28019f6c861_2_4390"/>
          <p:cNvSpPr>
            <a:spLocks noGrp="1"/>
          </p:cNvSpPr>
          <p:nvPr>
            <p:ph type="pic" idx="4"/>
          </p:nvPr>
        </p:nvSpPr>
        <p:spPr>
          <a:xfrm>
            <a:off x="-1" y="4098566"/>
            <a:ext cx="4499700" cy="2759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06" name="Google Shape;806;g28019f6c861_2_4390"/>
          <p:cNvSpPr/>
          <p:nvPr/>
        </p:nvSpPr>
        <p:spPr>
          <a:xfrm>
            <a:off x="2409849" y="2946737"/>
            <a:ext cx="4616400" cy="2416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807" name="Google Shape;807;g28019f6c861_2_4390"/>
          <p:cNvSpPr txBox="1">
            <a:spLocks noGrp="1"/>
          </p:cNvSpPr>
          <p:nvPr>
            <p:ph type="title"/>
          </p:nvPr>
        </p:nvSpPr>
        <p:spPr>
          <a:xfrm>
            <a:off x="2729731" y="3439306"/>
            <a:ext cx="39768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808" name="Google Shape;808;g28019f6c861_2_4390"/>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latin typeface="Lato"/>
                <a:ea typeface="Lato"/>
                <a:cs typeface="Lato"/>
                <a:sym typeface="Lato"/>
              </a:defRPr>
            </a:lvl1pPr>
            <a:lvl2pPr marL="0" lvl="1" indent="0" algn="r" rtl="0">
              <a:spcBef>
                <a:spcPts val="0"/>
              </a:spcBef>
              <a:buNone/>
              <a:defRPr sz="1100" i="0" u="none" strike="noStrike" cap="none">
                <a:solidFill>
                  <a:schemeClr val="accent3"/>
                </a:solidFill>
                <a:latin typeface="Lato"/>
                <a:ea typeface="Lato"/>
                <a:cs typeface="Lato"/>
                <a:sym typeface="Lato"/>
              </a:defRPr>
            </a:lvl2pPr>
            <a:lvl3pPr marL="0" lvl="2" indent="0" algn="r" rtl="0">
              <a:spcBef>
                <a:spcPts val="0"/>
              </a:spcBef>
              <a:buNone/>
              <a:defRPr sz="1100" i="0" u="none" strike="noStrike" cap="none">
                <a:solidFill>
                  <a:schemeClr val="accent3"/>
                </a:solidFill>
                <a:latin typeface="Lato"/>
                <a:ea typeface="Lato"/>
                <a:cs typeface="Lato"/>
                <a:sym typeface="Lato"/>
              </a:defRPr>
            </a:lvl3pPr>
            <a:lvl4pPr marL="0" lvl="3" indent="0" algn="r" rtl="0">
              <a:spcBef>
                <a:spcPts val="0"/>
              </a:spcBef>
              <a:buNone/>
              <a:defRPr sz="1100" i="0" u="none" strike="noStrike" cap="none">
                <a:solidFill>
                  <a:schemeClr val="accent3"/>
                </a:solidFill>
                <a:latin typeface="Lato"/>
                <a:ea typeface="Lato"/>
                <a:cs typeface="Lato"/>
                <a:sym typeface="Lato"/>
              </a:defRPr>
            </a:lvl4pPr>
            <a:lvl5pPr marL="0" lvl="4" indent="0" algn="r" rtl="0">
              <a:spcBef>
                <a:spcPts val="0"/>
              </a:spcBef>
              <a:buNone/>
              <a:defRPr sz="1100" i="0" u="none" strike="noStrike" cap="none">
                <a:solidFill>
                  <a:schemeClr val="accent3"/>
                </a:solidFill>
                <a:latin typeface="Lato"/>
                <a:ea typeface="Lato"/>
                <a:cs typeface="Lato"/>
                <a:sym typeface="Lato"/>
              </a:defRPr>
            </a:lvl5pPr>
            <a:lvl6pPr marL="0" lvl="5" indent="0" algn="r" rtl="0">
              <a:spcBef>
                <a:spcPts val="0"/>
              </a:spcBef>
              <a:buNone/>
              <a:defRPr sz="1100" i="0" u="none" strike="noStrike" cap="none">
                <a:solidFill>
                  <a:schemeClr val="accent3"/>
                </a:solidFill>
                <a:latin typeface="Lato"/>
                <a:ea typeface="Lato"/>
                <a:cs typeface="Lato"/>
                <a:sym typeface="Lato"/>
              </a:defRPr>
            </a:lvl6pPr>
            <a:lvl7pPr marL="0" lvl="6" indent="0" algn="r" rtl="0">
              <a:spcBef>
                <a:spcPts val="0"/>
              </a:spcBef>
              <a:buNone/>
              <a:defRPr sz="1100" i="0" u="none" strike="noStrike" cap="none">
                <a:solidFill>
                  <a:schemeClr val="accent3"/>
                </a:solidFill>
                <a:latin typeface="Lato"/>
                <a:ea typeface="Lato"/>
                <a:cs typeface="Lato"/>
                <a:sym typeface="Lato"/>
              </a:defRPr>
            </a:lvl7pPr>
            <a:lvl8pPr marL="0" lvl="7" indent="0" algn="r" rtl="0">
              <a:spcBef>
                <a:spcPts val="0"/>
              </a:spcBef>
              <a:buNone/>
              <a:defRPr sz="1100" i="0" u="none" strike="noStrike" cap="none">
                <a:solidFill>
                  <a:schemeClr val="accent3"/>
                </a:solidFill>
                <a:latin typeface="Lato"/>
                <a:ea typeface="Lato"/>
                <a:cs typeface="Lato"/>
                <a:sym typeface="Lato"/>
              </a:defRPr>
            </a:lvl8pPr>
            <a:lvl9pPr marL="0" lvl="8" indent="0" algn="r" rtl="0">
              <a:spcBef>
                <a:spcPts val="0"/>
              </a:spcBef>
              <a:buNone/>
              <a:defRPr sz="11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809" name="Google Shape;809;g28019f6c861_2_4390"/>
          <p:cNvSpPr txBox="1">
            <a:spLocks noGrp="1"/>
          </p:cNvSpPr>
          <p:nvPr>
            <p:ph type="body" idx="1"/>
          </p:nvPr>
        </p:nvSpPr>
        <p:spPr>
          <a:xfrm>
            <a:off x="584605" y="177417"/>
            <a:ext cx="3140100" cy="2386800"/>
          </a:xfrm>
          <a:prstGeom prst="rect">
            <a:avLst/>
          </a:prstGeom>
          <a:noFill/>
          <a:ln>
            <a:noFill/>
          </a:ln>
        </p:spPr>
        <p:txBody>
          <a:bodyPr spcFirstLastPara="1" wrap="square" lIns="91425" tIns="45700" rIns="91425" bIns="45700" anchor="t" anchorCtr="0">
            <a:noAutofit/>
          </a:bodyPr>
          <a:lstStyle>
            <a:lvl1pPr marL="457200" lvl="0" indent="-1492250" algn="ctr" rtl="0">
              <a:lnSpc>
                <a:spcPct val="100000"/>
              </a:lnSpc>
              <a:spcBef>
                <a:spcPts val="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1pPr>
            <a:lvl2pPr marL="914400" lvl="1" indent="-1492250" algn="l" rtl="0">
              <a:lnSpc>
                <a:spcPct val="100000"/>
              </a:lnSpc>
              <a:spcBef>
                <a:spcPts val="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2pPr>
            <a:lvl3pPr marL="1371600" lvl="2" indent="-1492250" algn="ctr" rtl="0">
              <a:lnSpc>
                <a:spcPct val="100000"/>
              </a:lnSpc>
              <a:spcBef>
                <a:spcPts val="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3pPr>
            <a:lvl4pPr marL="1828800" lvl="3" indent="-1492250" algn="ctr" rtl="0">
              <a:lnSpc>
                <a:spcPct val="100000"/>
              </a:lnSpc>
              <a:spcBef>
                <a:spcPts val="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4pPr>
            <a:lvl5pPr marL="2286000" lvl="4" indent="-1492250" algn="ctr" rtl="0">
              <a:lnSpc>
                <a:spcPct val="100000"/>
              </a:lnSpc>
              <a:spcBef>
                <a:spcPts val="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5pPr>
            <a:lvl6pPr marL="2743200" lvl="5" indent="-1492250" algn="l" rtl="0">
              <a:lnSpc>
                <a:spcPct val="90000"/>
              </a:lnSpc>
              <a:spcBef>
                <a:spcPts val="50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6pPr>
            <a:lvl7pPr marL="3200400" lvl="6" indent="-1492250" algn="l" rtl="0">
              <a:lnSpc>
                <a:spcPct val="90000"/>
              </a:lnSpc>
              <a:spcBef>
                <a:spcPts val="50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7pPr>
            <a:lvl8pPr marL="3657600" lvl="7" indent="-1492250" algn="l" rtl="0">
              <a:lnSpc>
                <a:spcPct val="90000"/>
              </a:lnSpc>
              <a:spcBef>
                <a:spcPts val="50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8pPr>
            <a:lvl9pPr marL="4114800" lvl="8" indent="-1492250" algn="l" rtl="0">
              <a:lnSpc>
                <a:spcPct val="90000"/>
              </a:lnSpc>
              <a:spcBef>
                <a:spcPts val="500"/>
              </a:spcBef>
              <a:spcAft>
                <a:spcPts val="0"/>
              </a:spcAft>
              <a:buClr>
                <a:schemeClr val="accent3"/>
              </a:buClr>
              <a:buSzPts val="19900"/>
              <a:buFont typeface="Open Sans"/>
              <a:buChar char="■"/>
              <a:defRPr sz="19900">
                <a:solidFill>
                  <a:schemeClr val="accent3"/>
                </a:solidFill>
                <a:latin typeface="Open Sans"/>
                <a:ea typeface="Open Sans"/>
                <a:cs typeface="Open Sans"/>
                <a:sym typeface="Open Sans"/>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Divider_06">
  <p:cSld name="Divider_06">
    <p:spTree>
      <p:nvGrpSpPr>
        <p:cNvPr id="1" name="Shape 810"/>
        <p:cNvGrpSpPr/>
        <p:nvPr/>
      </p:nvGrpSpPr>
      <p:grpSpPr>
        <a:xfrm>
          <a:off x="0" y="0"/>
          <a:ext cx="0" cy="0"/>
          <a:chOff x="0" y="0"/>
          <a:chExt cx="0" cy="0"/>
        </a:xfrm>
      </p:grpSpPr>
      <p:sp>
        <p:nvSpPr>
          <p:cNvPr id="811" name="Google Shape;811;g28019f6c861_2_4400"/>
          <p:cNvSpPr>
            <a:spLocks noGrp="1"/>
          </p:cNvSpPr>
          <p:nvPr>
            <p:ph type="pic" idx="2"/>
          </p:nvPr>
        </p:nvSpPr>
        <p:spPr>
          <a:xfrm>
            <a:off x="0" y="0"/>
            <a:ext cx="12192000" cy="4647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12" name="Google Shape;812;g28019f6c861_2_4400"/>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813" name="Google Shape;813;g28019f6c861_2_4400"/>
          <p:cNvSpPr txBox="1">
            <a:spLocks noGrp="1"/>
          </p:cNvSpPr>
          <p:nvPr>
            <p:ph type="title"/>
          </p:nvPr>
        </p:nvSpPr>
        <p:spPr>
          <a:xfrm>
            <a:off x="838200" y="4648200"/>
            <a:ext cx="10515600" cy="13257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dk2"/>
              </a:buClr>
              <a:buSzPts val="4400"/>
              <a:buFont typeface="Arial"/>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814" name="Google Shape;814;g28019f6c861_2_4400"/>
          <p:cNvSpPr txBox="1">
            <a:spLocks noGrp="1"/>
          </p:cNvSpPr>
          <p:nvPr>
            <p:ph type="body" idx="1"/>
          </p:nvPr>
        </p:nvSpPr>
        <p:spPr>
          <a:xfrm>
            <a:off x="8253984" y="2235595"/>
            <a:ext cx="3099900" cy="3154800"/>
          </a:xfrm>
          <a:prstGeom prst="rect">
            <a:avLst/>
          </a:prstGeom>
          <a:noFill/>
          <a:ln>
            <a:noFill/>
          </a:ln>
        </p:spPr>
        <p:txBody>
          <a:bodyPr spcFirstLastPara="1" wrap="square" lIns="91425" tIns="45700" rIns="91425" bIns="45700" anchor="t" anchorCtr="0">
            <a:noAutofit/>
          </a:bodyPr>
          <a:lstStyle>
            <a:lvl1pPr marL="457200" lvl="0" indent="-1492250" algn="r"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1pPr>
            <a:lvl2pPr marL="914400" lvl="1" indent="-1492250" algn="l"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2pPr>
            <a:lvl3pPr marL="1371600" lvl="2" indent="-1492250" algn="l"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3pPr>
            <a:lvl4pPr marL="1828800" lvl="3" indent="-1492250" algn="l"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4pPr>
            <a:lvl5pPr marL="2286000" lvl="4" indent="-1492250" algn="l" rtl="0">
              <a:lnSpc>
                <a:spcPct val="100000"/>
              </a:lnSpc>
              <a:spcBef>
                <a:spcPts val="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5pPr>
            <a:lvl6pPr marL="2743200" lvl="5"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6pPr>
            <a:lvl7pPr marL="3200400" lvl="6"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7pPr>
            <a:lvl8pPr marL="3657600" lvl="7"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8pPr>
            <a:lvl9pPr marL="4114800" lvl="8" indent="-1492250" algn="l" rtl="0">
              <a:lnSpc>
                <a:spcPct val="90000"/>
              </a:lnSpc>
              <a:spcBef>
                <a:spcPts val="500"/>
              </a:spcBef>
              <a:spcAft>
                <a:spcPts val="0"/>
              </a:spcAft>
              <a:buClr>
                <a:schemeClr val="lt1"/>
              </a:buClr>
              <a:buSzPts val="19900"/>
              <a:buFont typeface="Open Sans"/>
              <a:buChar char="■"/>
              <a:defRPr sz="19900">
                <a:solidFill>
                  <a:schemeClr val="lt1"/>
                </a:solidFill>
                <a:latin typeface="Open Sans"/>
                <a:ea typeface="Open Sans"/>
                <a:cs typeface="Open Sans"/>
                <a:sym typeface="Open Sans"/>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Equal_Image_Left_01">
  <p:cSld name="Equal_Image_Left_01">
    <p:spTree>
      <p:nvGrpSpPr>
        <p:cNvPr id="1" name="Shape 815"/>
        <p:cNvGrpSpPr/>
        <p:nvPr/>
      </p:nvGrpSpPr>
      <p:grpSpPr>
        <a:xfrm>
          <a:off x="0" y="0"/>
          <a:ext cx="0" cy="0"/>
          <a:chOff x="0" y="0"/>
          <a:chExt cx="0" cy="0"/>
        </a:xfrm>
      </p:grpSpPr>
      <p:sp>
        <p:nvSpPr>
          <p:cNvPr id="816" name="Google Shape;816;g28019f6c861_2_4405"/>
          <p:cNvSpPr/>
          <p:nvPr/>
        </p:nvSpPr>
        <p:spPr>
          <a:xfrm>
            <a:off x="274307" y="277792"/>
            <a:ext cx="5211900" cy="6204000"/>
          </a:xfrm>
          <a:prstGeom prst="rect">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817" name="Google Shape;817;g28019f6c861_2_4405"/>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818" name="Google Shape;818;g28019f6c861_2_4405"/>
          <p:cNvSpPr txBox="1">
            <a:spLocks noGrp="1"/>
          </p:cNvSpPr>
          <p:nvPr>
            <p:ph type="title"/>
          </p:nvPr>
        </p:nvSpPr>
        <p:spPr>
          <a:xfrm>
            <a:off x="1107467" y="2833165"/>
            <a:ext cx="3699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819" name="Google Shape;819;g28019f6c861_2_4405"/>
          <p:cNvSpPr txBox="1">
            <a:spLocks noGrp="1"/>
          </p:cNvSpPr>
          <p:nvPr>
            <p:ph type="body" idx="1"/>
          </p:nvPr>
        </p:nvSpPr>
        <p:spPr>
          <a:xfrm>
            <a:off x="6095999" y="1878263"/>
            <a:ext cx="5430300" cy="520500"/>
          </a:xfrm>
          <a:prstGeom prst="rect">
            <a:avLst/>
          </a:prstGeom>
          <a:noFill/>
          <a:ln>
            <a:noFill/>
          </a:ln>
        </p:spPr>
        <p:txBody>
          <a:bodyPr spcFirstLastPara="1" wrap="square" lIns="91425" tIns="45700" rIns="91425" bIns="45700" anchor="ctr" anchorCtr="0">
            <a:noAutofit/>
          </a:bodyPr>
          <a:lstStyle>
            <a:lvl1pPr marL="457200" lvl="0"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1pPr>
            <a:lvl2pPr marL="914400" lvl="1"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820" name="Google Shape;820;g28019f6c861_2_4405"/>
          <p:cNvSpPr>
            <a:spLocks noGrp="1"/>
          </p:cNvSpPr>
          <p:nvPr>
            <p:ph type="pic" idx="2"/>
          </p:nvPr>
        </p:nvSpPr>
        <p:spPr>
          <a:xfrm>
            <a:off x="0" y="0"/>
            <a:ext cx="51735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21" name="Google Shape;821;g28019f6c861_2_4405"/>
          <p:cNvSpPr txBox="1">
            <a:spLocks noGrp="1"/>
          </p:cNvSpPr>
          <p:nvPr>
            <p:ph type="body" idx="3"/>
          </p:nvPr>
        </p:nvSpPr>
        <p:spPr>
          <a:xfrm>
            <a:off x="6100384" y="2527408"/>
            <a:ext cx="5426100" cy="3954300"/>
          </a:xfrm>
          <a:prstGeom prst="rect">
            <a:avLst/>
          </a:prstGeom>
          <a:noFill/>
          <a:ln>
            <a:noFill/>
          </a:ln>
        </p:spPr>
        <p:txBody>
          <a:bodyPr spcFirstLastPara="1" wrap="square" lIns="91425" tIns="45700" rIns="91425" bIns="45700" anchor="t" anchorCtr="0">
            <a:noAutofit/>
          </a:bodyPr>
          <a:lstStyle>
            <a:lvl1pPr marL="457200" lvl="0" indent="-228600" algn="l" rtl="0">
              <a:lnSpc>
                <a:spcPct val="115000"/>
              </a:lnSpc>
              <a:spcBef>
                <a:spcPts val="110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822" name="Google Shape;822;g28019f6c861_2_4405"/>
          <p:cNvSpPr txBox="1">
            <a:spLocks noGrp="1"/>
          </p:cNvSpPr>
          <p:nvPr>
            <p:ph type="body" idx="4"/>
          </p:nvPr>
        </p:nvSpPr>
        <p:spPr>
          <a:xfrm>
            <a:off x="6096000" y="277814"/>
            <a:ext cx="5419500" cy="1360800"/>
          </a:xfrm>
          <a:prstGeom prst="rect">
            <a:avLst/>
          </a:prstGeom>
          <a:noFill/>
          <a:ln>
            <a:noFill/>
          </a:ln>
        </p:spPr>
        <p:txBody>
          <a:bodyPr spcFirstLastPara="1" wrap="square" lIns="91425" tIns="45700" rIns="91425" bIns="45700" anchor="ctr" anchorCtr="0">
            <a:noAutofit/>
          </a:bodyPr>
          <a:lstStyle>
            <a:lvl1pPr marL="457200" lvl="0" indent="-482600" rtl="0">
              <a:lnSpc>
                <a:spcPct val="100000"/>
              </a:lnSpc>
              <a:spcBef>
                <a:spcPts val="0"/>
              </a:spcBef>
              <a:spcAft>
                <a:spcPts val="0"/>
              </a:spcAft>
              <a:buClr>
                <a:schemeClr val="dk2"/>
              </a:buClr>
              <a:buSzPts val="4000"/>
              <a:buFont typeface="Roboto Slab Black"/>
              <a:buChar char="●"/>
              <a:defRPr sz="4000" i="0">
                <a:solidFill>
                  <a:schemeClr val="dk2"/>
                </a:solidFill>
                <a:latin typeface="Roboto Slab Black"/>
                <a:ea typeface="Roboto Slab Black"/>
                <a:cs typeface="Roboto Slab Black"/>
                <a:sym typeface="Roboto Slab Black"/>
              </a:defRPr>
            </a:lvl1pPr>
            <a:lvl2pPr marL="914400" lvl="1" indent="-482600" rtl="0">
              <a:lnSpc>
                <a:spcPct val="100000"/>
              </a:lnSpc>
              <a:spcBef>
                <a:spcPts val="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2pPr>
            <a:lvl3pPr marL="1371600" lvl="2" indent="-482600" rtl="0">
              <a:lnSpc>
                <a:spcPct val="100000"/>
              </a:lnSpc>
              <a:spcBef>
                <a:spcPts val="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3pPr>
            <a:lvl4pPr marL="1828800" lvl="3" indent="-482600" rtl="0">
              <a:lnSpc>
                <a:spcPct val="100000"/>
              </a:lnSpc>
              <a:spcBef>
                <a:spcPts val="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4pPr>
            <a:lvl5pPr marL="2286000" lvl="4" indent="-482600" rtl="0">
              <a:lnSpc>
                <a:spcPct val="100000"/>
              </a:lnSpc>
              <a:spcBef>
                <a:spcPts val="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5pPr>
            <a:lvl6pPr marL="2743200" lvl="5" indent="-482600" rtl="0">
              <a:lnSpc>
                <a:spcPct val="90000"/>
              </a:lnSpc>
              <a:spcBef>
                <a:spcPts val="50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6pPr>
            <a:lvl7pPr marL="3200400" lvl="6" indent="-482600" rtl="0">
              <a:lnSpc>
                <a:spcPct val="90000"/>
              </a:lnSpc>
              <a:spcBef>
                <a:spcPts val="50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7pPr>
            <a:lvl8pPr marL="3657600" lvl="7" indent="-482600" rtl="0">
              <a:lnSpc>
                <a:spcPct val="90000"/>
              </a:lnSpc>
              <a:spcBef>
                <a:spcPts val="50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8pPr>
            <a:lvl9pPr marL="4114800" lvl="8" indent="-482600" rtl="0">
              <a:lnSpc>
                <a:spcPct val="90000"/>
              </a:lnSpc>
              <a:spcBef>
                <a:spcPts val="50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Equal_Image_Left_02">
  <p:cSld name="Equal_Image_Left_02">
    <p:spTree>
      <p:nvGrpSpPr>
        <p:cNvPr id="1" name="Shape 823"/>
        <p:cNvGrpSpPr/>
        <p:nvPr/>
      </p:nvGrpSpPr>
      <p:grpSpPr>
        <a:xfrm>
          <a:off x="0" y="0"/>
          <a:ext cx="0" cy="0"/>
          <a:chOff x="0" y="0"/>
          <a:chExt cx="0" cy="0"/>
        </a:xfrm>
      </p:grpSpPr>
      <p:sp>
        <p:nvSpPr>
          <p:cNvPr id="824" name="Google Shape;824;g28019f6c861_2_4413"/>
          <p:cNvSpPr>
            <a:spLocks noGrp="1"/>
          </p:cNvSpPr>
          <p:nvPr>
            <p:ph type="pic" idx="2"/>
          </p:nvPr>
        </p:nvSpPr>
        <p:spPr>
          <a:xfrm>
            <a:off x="901906" y="903534"/>
            <a:ext cx="5052300" cy="5050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25" name="Google Shape;825;g28019f6c861_2_4413"/>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26" name="Google Shape;826;g28019f6c861_2_4413"/>
          <p:cNvSpPr txBox="1">
            <a:spLocks noGrp="1"/>
          </p:cNvSpPr>
          <p:nvPr>
            <p:ph type="body" idx="1"/>
          </p:nvPr>
        </p:nvSpPr>
        <p:spPr>
          <a:xfrm>
            <a:off x="6469823" y="2503983"/>
            <a:ext cx="5056500" cy="520500"/>
          </a:xfrm>
          <a:prstGeom prst="rect">
            <a:avLst/>
          </a:prstGeom>
          <a:noFill/>
          <a:ln>
            <a:noFill/>
          </a:ln>
        </p:spPr>
        <p:txBody>
          <a:bodyPr spcFirstLastPara="1" wrap="square" lIns="91425" tIns="45700" rIns="91425" bIns="45700" anchor="ctr" anchorCtr="0">
            <a:noAutofit/>
          </a:bodyPr>
          <a:lstStyle>
            <a:lvl1pPr marL="457200" lvl="0"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1pPr>
            <a:lvl2pPr marL="914400" lvl="1"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827" name="Google Shape;827;g28019f6c861_2_4413"/>
          <p:cNvSpPr txBox="1">
            <a:spLocks noGrp="1"/>
          </p:cNvSpPr>
          <p:nvPr>
            <p:ph type="body" idx="3"/>
          </p:nvPr>
        </p:nvSpPr>
        <p:spPr>
          <a:xfrm>
            <a:off x="6473906" y="3153128"/>
            <a:ext cx="5052300" cy="2801100"/>
          </a:xfrm>
          <a:prstGeom prst="rect">
            <a:avLst/>
          </a:prstGeom>
          <a:noFill/>
          <a:ln>
            <a:noFill/>
          </a:ln>
        </p:spPr>
        <p:txBody>
          <a:bodyPr spcFirstLastPara="1" wrap="square" lIns="91425" tIns="45700" rIns="91425" bIns="45700" anchor="t" anchorCtr="0">
            <a:noAutofit/>
          </a:bodyPr>
          <a:lstStyle>
            <a:lvl1pPr marL="457200" lvl="0" indent="-228600" algn="l" rtl="0">
              <a:lnSpc>
                <a:spcPct val="115000"/>
              </a:lnSpc>
              <a:spcBef>
                <a:spcPts val="110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828" name="Google Shape;828;g28019f6c861_2_4413"/>
          <p:cNvSpPr txBox="1">
            <a:spLocks noGrp="1"/>
          </p:cNvSpPr>
          <p:nvPr>
            <p:ph type="body" idx="4"/>
          </p:nvPr>
        </p:nvSpPr>
        <p:spPr>
          <a:xfrm>
            <a:off x="6469099" y="903534"/>
            <a:ext cx="5046900" cy="1360800"/>
          </a:xfrm>
          <a:prstGeom prst="rect">
            <a:avLst/>
          </a:prstGeom>
          <a:noFill/>
          <a:ln>
            <a:noFill/>
          </a:ln>
        </p:spPr>
        <p:txBody>
          <a:bodyPr spcFirstLastPara="1" wrap="square" lIns="91425" tIns="45700" rIns="91425" bIns="45700" anchor="ctr" anchorCtr="0">
            <a:noAutofit/>
          </a:bodyPr>
          <a:lstStyle>
            <a:lvl1pPr marL="457200" lvl="0" indent="-482600" algn="l" rtl="0">
              <a:lnSpc>
                <a:spcPct val="100000"/>
              </a:lnSpc>
              <a:spcBef>
                <a:spcPts val="0"/>
              </a:spcBef>
              <a:spcAft>
                <a:spcPts val="0"/>
              </a:spcAft>
              <a:buClr>
                <a:schemeClr val="dk2"/>
              </a:buClr>
              <a:buSzPts val="4000"/>
              <a:buFont typeface="Roboto Slab Black"/>
              <a:buChar char="●"/>
              <a:defRPr sz="4000" i="0">
                <a:solidFill>
                  <a:schemeClr val="dk2"/>
                </a:solidFill>
                <a:latin typeface="Roboto Slab Black"/>
                <a:ea typeface="Roboto Slab Black"/>
                <a:cs typeface="Roboto Slab Black"/>
                <a:sym typeface="Roboto Slab Black"/>
              </a:defRPr>
            </a:lvl1pPr>
            <a:lvl2pPr marL="914400" lvl="1" indent="-482600" algn="l" rtl="0">
              <a:lnSpc>
                <a:spcPct val="100000"/>
              </a:lnSpc>
              <a:spcBef>
                <a:spcPts val="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2pPr>
            <a:lvl3pPr marL="1371600" lvl="2" indent="-482600" algn="l" rtl="0">
              <a:lnSpc>
                <a:spcPct val="100000"/>
              </a:lnSpc>
              <a:spcBef>
                <a:spcPts val="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3pPr>
            <a:lvl4pPr marL="1828800" lvl="3" indent="-482600" algn="l" rtl="0">
              <a:lnSpc>
                <a:spcPct val="100000"/>
              </a:lnSpc>
              <a:spcBef>
                <a:spcPts val="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4pPr>
            <a:lvl5pPr marL="2286000" lvl="4" indent="-482600" algn="l" rtl="0">
              <a:lnSpc>
                <a:spcPct val="100000"/>
              </a:lnSpc>
              <a:spcBef>
                <a:spcPts val="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5pPr>
            <a:lvl6pPr marL="2743200" lvl="5" indent="-482600" algn="l" rtl="0">
              <a:lnSpc>
                <a:spcPct val="90000"/>
              </a:lnSpc>
              <a:spcBef>
                <a:spcPts val="50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6pPr>
            <a:lvl7pPr marL="3200400" lvl="6" indent="-482600" algn="l" rtl="0">
              <a:lnSpc>
                <a:spcPct val="90000"/>
              </a:lnSpc>
              <a:spcBef>
                <a:spcPts val="50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7pPr>
            <a:lvl8pPr marL="3657600" lvl="7" indent="-482600" algn="l" rtl="0">
              <a:lnSpc>
                <a:spcPct val="90000"/>
              </a:lnSpc>
              <a:spcBef>
                <a:spcPts val="50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8pPr>
            <a:lvl9pPr marL="4114800" lvl="8" indent="-482600" algn="l" rtl="0">
              <a:lnSpc>
                <a:spcPct val="90000"/>
              </a:lnSpc>
              <a:spcBef>
                <a:spcPts val="500"/>
              </a:spcBef>
              <a:spcAft>
                <a:spcPts val="0"/>
              </a:spcAft>
              <a:buClr>
                <a:schemeClr val="dk2"/>
              </a:buClr>
              <a:buSzPts val="4000"/>
              <a:buFont typeface="Roboto Slab Black"/>
              <a:buChar char="■"/>
              <a:defRPr sz="4000">
                <a:solidFill>
                  <a:schemeClr val="dk2"/>
                </a:solidFill>
                <a:latin typeface="Roboto Slab Black"/>
                <a:ea typeface="Roboto Slab Black"/>
                <a:cs typeface="Roboto Slab Black"/>
                <a:sym typeface="Roboto Slab Black"/>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Equal_Image_Text_Alternate_Columns">
  <p:cSld name="Equal_Image_Text_Alternate_Columns">
    <p:spTree>
      <p:nvGrpSpPr>
        <p:cNvPr id="1" name="Shape 829"/>
        <p:cNvGrpSpPr/>
        <p:nvPr/>
      </p:nvGrpSpPr>
      <p:grpSpPr>
        <a:xfrm>
          <a:off x="0" y="0"/>
          <a:ext cx="0" cy="0"/>
          <a:chOff x="0" y="0"/>
          <a:chExt cx="0" cy="0"/>
        </a:xfrm>
      </p:grpSpPr>
      <p:sp>
        <p:nvSpPr>
          <p:cNvPr id="830" name="Google Shape;830;g28019f6c861_2_4419"/>
          <p:cNvSpPr txBox="1">
            <a:spLocks noGrp="1"/>
          </p:cNvSpPr>
          <p:nvPr>
            <p:ph type="body" idx="1"/>
          </p:nvPr>
        </p:nvSpPr>
        <p:spPr>
          <a:xfrm>
            <a:off x="8514484" y="4469310"/>
            <a:ext cx="3323100" cy="2060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algn="ctr" rtl="0">
              <a:lnSpc>
                <a:spcPct val="100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ctr" rtl="0">
              <a:lnSpc>
                <a:spcPct val="100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ctr" rtl="0">
              <a:lnSpc>
                <a:spcPct val="100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ctr" rtl="0">
              <a:lnSpc>
                <a:spcPct val="100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ctr" rtl="0">
              <a:lnSpc>
                <a:spcPct val="90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ctr" rtl="0">
              <a:lnSpc>
                <a:spcPct val="90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ctr" rtl="0">
              <a:lnSpc>
                <a:spcPct val="90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ctr" rtl="0">
              <a:lnSpc>
                <a:spcPct val="90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831" name="Google Shape;831;g28019f6c861_2_4419"/>
          <p:cNvSpPr/>
          <p:nvPr/>
        </p:nvSpPr>
        <p:spPr>
          <a:xfrm>
            <a:off x="83127" y="6151418"/>
            <a:ext cx="2244300" cy="580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832" name="Google Shape;832;g28019f6c861_2_4419"/>
          <p:cNvSpPr>
            <a:spLocks noGrp="1"/>
          </p:cNvSpPr>
          <p:nvPr>
            <p:ph type="pic" idx="2"/>
          </p:nvPr>
        </p:nvSpPr>
        <p:spPr>
          <a:xfrm>
            <a:off x="0" y="0"/>
            <a:ext cx="4059900" cy="3429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33" name="Google Shape;833;g28019f6c861_2_4419"/>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834" name="Google Shape;834;g28019f6c861_2_4419"/>
          <p:cNvSpPr txBox="1">
            <a:spLocks noGrp="1"/>
          </p:cNvSpPr>
          <p:nvPr>
            <p:ph type="body" idx="3"/>
          </p:nvPr>
        </p:nvSpPr>
        <p:spPr>
          <a:xfrm>
            <a:off x="4431352" y="1003694"/>
            <a:ext cx="3323100" cy="2060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algn="ctr" rtl="0">
              <a:lnSpc>
                <a:spcPct val="100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ctr" rtl="0">
              <a:lnSpc>
                <a:spcPct val="100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ctr" rtl="0">
              <a:lnSpc>
                <a:spcPct val="100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ctr" rtl="0">
              <a:lnSpc>
                <a:spcPct val="100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ctr" rtl="0">
              <a:lnSpc>
                <a:spcPct val="90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ctr" rtl="0">
              <a:lnSpc>
                <a:spcPct val="90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ctr" rtl="0">
              <a:lnSpc>
                <a:spcPct val="90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ctr" rtl="0">
              <a:lnSpc>
                <a:spcPct val="90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835" name="Google Shape;835;g28019f6c861_2_4419"/>
          <p:cNvSpPr>
            <a:spLocks noGrp="1"/>
          </p:cNvSpPr>
          <p:nvPr>
            <p:ph type="pic" idx="4"/>
          </p:nvPr>
        </p:nvSpPr>
        <p:spPr>
          <a:xfrm>
            <a:off x="4072130" y="3429000"/>
            <a:ext cx="4059900" cy="3429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36" name="Google Shape;836;g28019f6c861_2_4419"/>
          <p:cNvSpPr>
            <a:spLocks noGrp="1"/>
          </p:cNvSpPr>
          <p:nvPr>
            <p:ph type="pic" idx="5"/>
          </p:nvPr>
        </p:nvSpPr>
        <p:spPr>
          <a:xfrm>
            <a:off x="8144260" y="0"/>
            <a:ext cx="4059900" cy="3429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37" name="Google Shape;837;g28019f6c861_2_4419"/>
          <p:cNvSpPr txBox="1">
            <a:spLocks noGrp="1"/>
          </p:cNvSpPr>
          <p:nvPr>
            <p:ph type="body" idx="6"/>
          </p:nvPr>
        </p:nvSpPr>
        <p:spPr>
          <a:xfrm>
            <a:off x="366476" y="4469310"/>
            <a:ext cx="3323100" cy="2060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algn="ctr" rtl="0">
              <a:lnSpc>
                <a:spcPct val="100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ctr" rtl="0">
              <a:lnSpc>
                <a:spcPct val="100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ctr" rtl="0">
              <a:lnSpc>
                <a:spcPct val="100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ctr" rtl="0">
              <a:lnSpc>
                <a:spcPct val="100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ctr" rtl="0">
              <a:lnSpc>
                <a:spcPct val="90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ctr" rtl="0">
              <a:lnSpc>
                <a:spcPct val="90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ctr" rtl="0">
              <a:lnSpc>
                <a:spcPct val="90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ctr" rtl="0">
              <a:lnSpc>
                <a:spcPct val="90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838" name="Google Shape;838;g28019f6c861_2_4419"/>
          <p:cNvSpPr txBox="1">
            <a:spLocks noGrp="1"/>
          </p:cNvSpPr>
          <p:nvPr>
            <p:ph type="body" idx="7"/>
          </p:nvPr>
        </p:nvSpPr>
        <p:spPr>
          <a:xfrm>
            <a:off x="4427268" y="354549"/>
            <a:ext cx="3326100" cy="520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15000"/>
              </a:lnSpc>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marL="914400" lvl="1" indent="-349250" algn="ctr"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ctr"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ctr"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ctr"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ctr"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ctr"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ctr"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ctr"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839" name="Google Shape;839;g28019f6c861_2_4419"/>
          <p:cNvSpPr txBox="1">
            <a:spLocks noGrp="1"/>
          </p:cNvSpPr>
          <p:nvPr>
            <p:ph type="body" idx="8"/>
          </p:nvPr>
        </p:nvSpPr>
        <p:spPr>
          <a:xfrm>
            <a:off x="8510400" y="3820165"/>
            <a:ext cx="3326100" cy="520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15000"/>
              </a:lnSpc>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marL="914400" lvl="1" indent="-349250" algn="ctr"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ctr"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ctr"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ctr"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ctr"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ctr"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ctr"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ctr"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840" name="Google Shape;840;g28019f6c861_2_4419"/>
          <p:cNvSpPr txBox="1">
            <a:spLocks noGrp="1"/>
          </p:cNvSpPr>
          <p:nvPr>
            <p:ph type="body" idx="9"/>
          </p:nvPr>
        </p:nvSpPr>
        <p:spPr>
          <a:xfrm>
            <a:off x="362392" y="3820165"/>
            <a:ext cx="3326100" cy="520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15000"/>
              </a:lnSpc>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marL="914400" lvl="1" indent="-349250" algn="ctr"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ctr"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ctr"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ctr"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ctr"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ctr"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ctr"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ctr"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Equal_Image_Blue_Left">
  <p:cSld name="Equal_Image_Blue_Left">
    <p:spTree>
      <p:nvGrpSpPr>
        <p:cNvPr id="1" name="Shape 841"/>
        <p:cNvGrpSpPr/>
        <p:nvPr/>
      </p:nvGrpSpPr>
      <p:grpSpPr>
        <a:xfrm>
          <a:off x="0" y="0"/>
          <a:ext cx="0" cy="0"/>
          <a:chOff x="0" y="0"/>
          <a:chExt cx="0" cy="0"/>
        </a:xfrm>
      </p:grpSpPr>
      <p:sp>
        <p:nvSpPr>
          <p:cNvPr id="842" name="Google Shape;842;g28019f6c861_2_4431"/>
          <p:cNvSpPr/>
          <p:nvPr/>
        </p:nvSpPr>
        <p:spPr>
          <a:xfrm>
            <a:off x="0" y="0"/>
            <a:ext cx="33813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843" name="Google Shape;843;g28019f6c861_2_4431"/>
          <p:cNvSpPr txBox="1">
            <a:spLocks noGrp="1"/>
          </p:cNvSpPr>
          <p:nvPr>
            <p:ph type="title"/>
          </p:nvPr>
        </p:nvSpPr>
        <p:spPr>
          <a:xfrm>
            <a:off x="6203951" y="892158"/>
            <a:ext cx="52953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900"/>
              <a:buNone/>
              <a:defRPr/>
            </a:lvl1pPr>
            <a:lvl2pPr lvl="1" rtl="0">
              <a:spcBef>
                <a:spcPts val="0"/>
              </a:spcBef>
              <a:spcAft>
                <a:spcPts val="0"/>
              </a:spcAft>
              <a:buClr>
                <a:schemeClr val="dk2"/>
              </a:buClr>
              <a:buSzPts val="1500"/>
              <a:buNone/>
              <a:defRPr>
                <a:solidFill>
                  <a:schemeClr val="dk2"/>
                </a:solidFill>
              </a:defRPr>
            </a:lvl2pPr>
            <a:lvl3pPr lvl="2" rtl="0">
              <a:spcBef>
                <a:spcPts val="0"/>
              </a:spcBef>
              <a:spcAft>
                <a:spcPts val="0"/>
              </a:spcAft>
              <a:buClr>
                <a:schemeClr val="dk2"/>
              </a:buClr>
              <a:buSzPts val="1500"/>
              <a:buNone/>
              <a:defRPr>
                <a:solidFill>
                  <a:schemeClr val="dk2"/>
                </a:solidFill>
              </a:defRPr>
            </a:lvl3pPr>
            <a:lvl4pPr lvl="3" rtl="0">
              <a:spcBef>
                <a:spcPts val="0"/>
              </a:spcBef>
              <a:spcAft>
                <a:spcPts val="0"/>
              </a:spcAft>
              <a:buClr>
                <a:schemeClr val="dk2"/>
              </a:buClr>
              <a:buSzPts val="1500"/>
              <a:buNone/>
              <a:defRPr>
                <a:solidFill>
                  <a:schemeClr val="dk2"/>
                </a:solidFill>
              </a:defRPr>
            </a:lvl4pPr>
            <a:lvl5pPr lvl="4" rtl="0">
              <a:spcBef>
                <a:spcPts val="0"/>
              </a:spcBef>
              <a:spcAft>
                <a:spcPts val="0"/>
              </a:spcAft>
              <a:buClr>
                <a:schemeClr val="dk2"/>
              </a:buClr>
              <a:buSzPts val="1500"/>
              <a:buNone/>
              <a:defRPr>
                <a:solidFill>
                  <a:schemeClr val="dk2"/>
                </a:solidFill>
              </a:defRPr>
            </a:lvl5pPr>
            <a:lvl6pPr lvl="5" rtl="0">
              <a:spcBef>
                <a:spcPts val="0"/>
              </a:spcBef>
              <a:spcAft>
                <a:spcPts val="0"/>
              </a:spcAft>
              <a:buClr>
                <a:schemeClr val="dk2"/>
              </a:buClr>
              <a:buSzPts val="1500"/>
              <a:buNone/>
              <a:defRPr>
                <a:solidFill>
                  <a:schemeClr val="dk2"/>
                </a:solidFill>
              </a:defRPr>
            </a:lvl6pPr>
            <a:lvl7pPr lvl="6" rtl="0">
              <a:spcBef>
                <a:spcPts val="0"/>
              </a:spcBef>
              <a:spcAft>
                <a:spcPts val="0"/>
              </a:spcAft>
              <a:buClr>
                <a:schemeClr val="dk2"/>
              </a:buClr>
              <a:buSzPts val="1500"/>
              <a:buNone/>
              <a:defRPr>
                <a:solidFill>
                  <a:schemeClr val="dk2"/>
                </a:solidFill>
              </a:defRPr>
            </a:lvl7pPr>
            <a:lvl8pPr lvl="7" rtl="0">
              <a:spcBef>
                <a:spcPts val="0"/>
              </a:spcBef>
              <a:spcAft>
                <a:spcPts val="0"/>
              </a:spcAft>
              <a:buClr>
                <a:schemeClr val="dk2"/>
              </a:buClr>
              <a:buSzPts val="1500"/>
              <a:buNone/>
              <a:defRPr>
                <a:solidFill>
                  <a:schemeClr val="dk2"/>
                </a:solidFill>
              </a:defRPr>
            </a:lvl8pPr>
            <a:lvl9pPr lvl="8" rtl="0">
              <a:spcBef>
                <a:spcPts val="0"/>
              </a:spcBef>
              <a:spcAft>
                <a:spcPts val="0"/>
              </a:spcAft>
              <a:buClr>
                <a:schemeClr val="dk2"/>
              </a:buClr>
              <a:buSzPts val="1500"/>
              <a:buNone/>
              <a:defRPr>
                <a:solidFill>
                  <a:schemeClr val="dk2"/>
                </a:solidFill>
              </a:defRPr>
            </a:lvl9pPr>
          </a:lstStyle>
          <a:p>
            <a:endParaRPr/>
          </a:p>
        </p:txBody>
      </p:sp>
      <p:sp>
        <p:nvSpPr>
          <p:cNvPr id="844" name="Google Shape;844;g28019f6c861_2_4431"/>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845" name="Google Shape;845;g28019f6c861_2_4431"/>
          <p:cNvSpPr txBox="1">
            <a:spLocks noGrp="1"/>
          </p:cNvSpPr>
          <p:nvPr>
            <p:ph type="body" idx="1"/>
          </p:nvPr>
        </p:nvSpPr>
        <p:spPr>
          <a:xfrm>
            <a:off x="6203950" y="2361235"/>
            <a:ext cx="5297100" cy="3416400"/>
          </a:xfrm>
          <a:prstGeom prst="rect">
            <a:avLst/>
          </a:prstGeom>
          <a:noFill/>
          <a:ln>
            <a:noFill/>
          </a:ln>
        </p:spPr>
        <p:txBody>
          <a:bodyPr spcFirstLastPara="1" wrap="square" lIns="91425" tIns="45700" rIns="91425" bIns="45700" anchor="t" anchorCtr="0">
            <a:noAutofit/>
          </a:bodyPr>
          <a:lstStyle>
            <a:lvl1pPr marL="457200" lvl="0"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846" name="Google Shape;846;g28019f6c861_2_4431"/>
          <p:cNvSpPr>
            <a:spLocks noGrp="1"/>
          </p:cNvSpPr>
          <p:nvPr>
            <p:ph type="pic" idx="2"/>
          </p:nvPr>
        </p:nvSpPr>
        <p:spPr>
          <a:xfrm>
            <a:off x="752052" y="892158"/>
            <a:ext cx="5083200" cy="488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Equal_Image_Center">
  <p:cSld name="Equal_Image_Center">
    <p:spTree>
      <p:nvGrpSpPr>
        <p:cNvPr id="1" name="Shape 847"/>
        <p:cNvGrpSpPr/>
        <p:nvPr/>
      </p:nvGrpSpPr>
      <p:grpSpPr>
        <a:xfrm>
          <a:off x="0" y="0"/>
          <a:ext cx="0" cy="0"/>
          <a:chOff x="0" y="0"/>
          <a:chExt cx="0" cy="0"/>
        </a:xfrm>
      </p:grpSpPr>
      <p:sp>
        <p:nvSpPr>
          <p:cNvPr id="848" name="Google Shape;848;g28019f6c861_2_4437"/>
          <p:cNvSpPr>
            <a:spLocks noGrp="1"/>
          </p:cNvSpPr>
          <p:nvPr>
            <p:ph type="pic" idx="2"/>
          </p:nvPr>
        </p:nvSpPr>
        <p:spPr>
          <a:xfrm>
            <a:off x="4405423" y="0"/>
            <a:ext cx="33813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49" name="Google Shape;849;g28019f6c861_2_4437"/>
          <p:cNvSpPr txBox="1">
            <a:spLocks noGrp="1"/>
          </p:cNvSpPr>
          <p:nvPr>
            <p:ph type="title"/>
          </p:nvPr>
        </p:nvSpPr>
        <p:spPr>
          <a:xfrm>
            <a:off x="676940" y="892158"/>
            <a:ext cx="3086400" cy="25368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850" name="Google Shape;850;g28019f6c861_2_4437"/>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51" name="Google Shape;851;g28019f6c861_2_4437"/>
          <p:cNvSpPr txBox="1">
            <a:spLocks noGrp="1"/>
          </p:cNvSpPr>
          <p:nvPr>
            <p:ph type="body" idx="1"/>
          </p:nvPr>
        </p:nvSpPr>
        <p:spPr>
          <a:xfrm>
            <a:off x="676939" y="3657600"/>
            <a:ext cx="3087600" cy="2120100"/>
          </a:xfrm>
          <a:prstGeom prst="rect">
            <a:avLst/>
          </a:prstGeom>
          <a:noFill/>
          <a:ln>
            <a:noFill/>
          </a:ln>
        </p:spPr>
        <p:txBody>
          <a:bodyPr spcFirstLastPara="1" wrap="square" lIns="91425" tIns="45700" rIns="91425" bIns="45700" anchor="t" anchorCtr="0">
            <a:noAutofit/>
          </a:bodyPr>
          <a:lstStyle>
            <a:lvl1pPr marL="457200" lvl="0"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1pPr>
            <a:lvl2pPr marL="914400" lvl="1"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852" name="Google Shape;852;g28019f6c861_2_4437"/>
          <p:cNvSpPr txBox="1">
            <a:spLocks noGrp="1"/>
          </p:cNvSpPr>
          <p:nvPr>
            <p:ph type="body" idx="3"/>
          </p:nvPr>
        </p:nvSpPr>
        <p:spPr>
          <a:xfrm>
            <a:off x="8427521" y="892158"/>
            <a:ext cx="3087600" cy="4885200"/>
          </a:xfrm>
          <a:prstGeom prst="rect">
            <a:avLst/>
          </a:prstGeom>
          <a:noFill/>
          <a:ln>
            <a:noFill/>
          </a:ln>
        </p:spPr>
        <p:txBody>
          <a:bodyPr spcFirstLastPara="1" wrap="square" lIns="91425" tIns="45700" rIns="91425" bIns="45700" anchor="t" anchorCtr="0">
            <a:noAutofit/>
          </a:bodyPr>
          <a:lstStyle>
            <a:lvl1pPr marL="457200" marR="0" lvl="0" indent="-228600"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Equal_Blue_Left_Image_Right">
  <p:cSld name="Equal_Blue_Left_Image_Right">
    <p:spTree>
      <p:nvGrpSpPr>
        <p:cNvPr id="1" name="Shape 853"/>
        <p:cNvGrpSpPr/>
        <p:nvPr/>
      </p:nvGrpSpPr>
      <p:grpSpPr>
        <a:xfrm>
          <a:off x="0" y="0"/>
          <a:ext cx="0" cy="0"/>
          <a:chOff x="0" y="0"/>
          <a:chExt cx="0" cy="0"/>
        </a:xfrm>
      </p:grpSpPr>
      <p:sp>
        <p:nvSpPr>
          <p:cNvPr id="854" name="Google Shape;854;g28019f6c861_2_4443"/>
          <p:cNvSpPr/>
          <p:nvPr/>
        </p:nvSpPr>
        <p:spPr>
          <a:xfrm>
            <a:off x="752052" y="892158"/>
            <a:ext cx="4461300" cy="4885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855" name="Google Shape;855;g28019f6c861_2_4443"/>
          <p:cNvSpPr txBox="1">
            <a:spLocks noGrp="1"/>
          </p:cNvSpPr>
          <p:nvPr>
            <p:ph type="title"/>
          </p:nvPr>
        </p:nvSpPr>
        <p:spPr>
          <a:xfrm>
            <a:off x="1275393" y="1266045"/>
            <a:ext cx="3414000" cy="1919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856" name="Google Shape;856;g28019f6c861_2_4443"/>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57" name="Google Shape;857;g28019f6c861_2_4443"/>
          <p:cNvSpPr txBox="1">
            <a:spLocks noGrp="1"/>
          </p:cNvSpPr>
          <p:nvPr>
            <p:ph type="body" idx="1"/>
          </p:nvPr>
        </p:nvSpPr>
        <p:spPr>
          <a:xfrm>
            <a:off x="1275392" y="3329226"/>
            <a:ext cx="3415200" cy="1919700"/>
          </a:xfrm>
          <a:prstGeom prst="rect">
            <a:avLst/>
          </a:prstGeom>
          <a:noFill/>
          <a:ln>
            <a:noFill/>
          </a:ln>
        </p:spPr>
        <p:txBody>
          <a:bodyPr spcFirstLastPara="1" wrap="square" lIns="91425" tIns="45700" rIns="91425" bIns="45700" anchor="t" anchorCtr="0">
            <a:noAutofit/>
          </a:bodyPr>
          <a:lstStyle>
            <a:lvl1pPr marL="457200" lvl="0"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858" name="Google Shape;858;g28019f6c861_2_4443"/>
          <p:cNvSpPr>
            <a:spLocks noGrp="1"/>
          </p:cNvSpPr>
          <p:nvPr>
            <p:ph type="pic" idx="2"/>
          </p:nvPr>
        </p:nvSpPr>
        <p:spPr>
          <a:xfrm>
            <a:off x="5355771" y="892159"/>
            <a:ext cx="6084000" cy="2293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59" name="Google Shape;859;g28019f6c861_2_4443"/>
          <p:cNvSpPr txBox="1">
            <a:spLocks noGrp="1"/>
          </p:cNvSpPr>
          <p:nvPr>
            <p:ph type="body" idx="3"/>
          </p:nvPr>
        </p:nvSpPr>
        <p:spPr>
          <a:xfrm>
            <a:off x="5736608" y="3672287"/>
            <a:ext cx="5703300" cy="1766700"/>
          </a:xfrm>
          <a:prstGeom prst="rect">
            <a:avLst/>
          </a:prstGeom>
          <a:noFill/>
          <a:ln>
            <a:noFill/>
          </a:ln>
        </p:spPr>
        <p:txBody>
          <a:bodyPr spcFirstLastPara="1" wrap="square" lIns="91425" tIns="45700" rIns="91425" bIns="45700" anchor="t" anchorCtr="0">
            <a:noAutofit/>
          </a:bodyPr>
          <a:lstStyle>
            <a:lvl1pPr marL="457200" lvl="0"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
        <p:cNvGrpSpPr/>
        <p:nvPr/>
      </p:nvGrpSpPr>
      <p:grpSpPr>
        <a:xfrm>
          <a:off x="0" y="0"/>
          <a:ext cx="0" cy="0"/>
          <a:chOff x="0" y="0"/>
          <a:chExt cx="0" cy="0"/>
        </a:xfrm>
      </p:grpSpPr>
      <p:sp>
        <p:nvSpPr>
          <p:cNvPr id="104" name="Google Shape;104;g2f2d122bf27_1_48"/>
          <p:cNvSpPr txBox="1">
            <a:spLocks noGrp="1"/>
          </p:cNvSpPr>
          <p:nvPr>
            <p:ph type="title"/>
          </p:nvPr>
        </p:nvSpPr>
        <p:spPr>
          <a:xfrm>
            <a:off x="304800" y="182033"/>
            <a:ext cx="2005542" cy="774700"/>
          </a:xfrm>
          <a:prstGeom prst="rect">
            <a:avLst/>
          </a:prstGeom>
          <a:noFill/>
          <a:ln>
            <a:noFill/>
          </a:ln>
        </p:spPr>
        <p:txBody>
          <a:bodyPr spcFirstLastPara="1" wrap="square" lIns="60950" tIns="30475" rIns="60950" bIns="30475" anchor="b" anchorCtr="0">
            <a:normAutofit/>
          </a:bodyPr>
          <a:lstStyle>
            <a:lvl1pPr lvl="0" algn="l">
              <a:spcBef>
                <a:spcPts val="0"/>
              </a:spcBef>
              <a:spcAft>
                <a:spcPts val="0"/>
              </a:spcAft>
              <a:buClr>
                <a:schemeClr val="dk1"/>
              </a:buClr>
              <a:buSzPts val="1300"/>
              <a:buFont typeface="Arial"/>
              <a:buNone/>
              <a:defRPr sz="1300" b="1"/>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05" name="Google Shape;105;g2f2d122bf27_1_48"/>
          <p:cNvSpPr txBox="1">
            <a:spLocks noGrp="1"/>
          </p:cNvSpPr>
          <p:nvPr>
            <p:ph type="body" idx="1"/>
          </p:nvPr>
        </p:nvSpPr>
        <p:spPr>
          <a:xfrm>
            <a:off x="2383367" y="182033"/>
            <a:ext cx="3407833" cy="3902075"/>
          </a:xfrm>
          <a:prstGeom prst="rect">
            <a:avLst/>
          </a:prstGeom>
          <a:noFill/>
          <a:ln>
            <a:noFill/>
          </a:ln>
        </p:spPr>
        <p:txBody>
          <a:bodyPr spcFirstLastPara="1" wrap="square" lIns="60950" tIns="30475" rIns="60950" bIns="30475" anchor="t" anchorCtr="0">
            <a:normAutofit/>
          </a:bodyPr>
          <a:lstStyle>
            <a:lvl1pPr marL="457200" lvl="0" indent="-361950" algn="l">
              <a:spcBef>
                <a:spcPts val="400"/>
              </a:spcBef>
              <a:spcAft>
                <a:spcPts val="0"/>
              </a:spcAft>
              <a:buClr>
                <a:schemeClr val="dk1"/>
              </a:buClr>
              <a:buSzPts val="2100"/>
              <a:buChar char="•"/>
              <a:defRPr sz="2100"/>
            </a:lvl1pPr>
            <a:lvl2pPr marL="914400" lvl="1" indent="-349250" algn="l">
              <a:spcBef>
                <a:spcPts val="400"/>
              </a:spcBef>
              <a:spcAft>
                <a:spcPts val="0"/>
              </a:spcAft>
              <a:buClr>
                <a:schemeClr val="dk1"/>
              </a:buClr>
              <a:buSzPts val="1900"/>
              <a:buChar char="–"/>
              <a:defRPr sz="1900"/>
            </a:lvl2pPr>
            <a:lvl3pPr marL="1371600" lvl="2" indent="-330200" algn="l">
              <a:spcBef>
                <a:spcPts val="300"/>
              </a:spcBef>
              <a:spcAft>
                <a:spcPts val="0"/>
              </a:spcAft>
              <a:buClr>
                <a:schemeClr val="dk1"/>
              </a:buClr>
              <a:buSzPts val="1600"/>
              <a:buChar char="•"/>
              <a:defRPr sz="1600"/>
            </a:lvl3pPr>
            <a:lvl4pPr marL="1828800" lvl="3" indent="-311150" algn="l">
              <a:spcBef>
                <a:spcPts val="300"/>
              </a:spcBef>
              <a:spcAft>
                <a:spcPts val="0"/>
              </a:spcAft>
              <a:buClr>
                <a:schemeClr val="dk1"/>
              </a:buClr>
              <a:buSzPts val="1300"/>
              <a:buChar char="–"/>
              <a:defRPr sz="1300"/>
            </a:lvl4pPr>
            <a:lvl5pPr marL="2286000" lvl="4" indent="-311150" algn="l">
              <a:spcBef>
                <a:spcPts val="300"/>
              </a:spcBef>
              <a:spcAft>
                <a:spcPts val="0"/>
              </a:spcAft>
              <a:buClr>
                <a:schemeClr val="dk1"/>
              </a:buClr>
              <a:buSzPts val="1300"/>
              <a:buChar char="»"/>
              <a:defRPr sz="1300"/>
            </a:lvl5pPr>
            <a:lvl6pPr marL="2743200" lvl="5" indent="-311150" algn="l">
              <a:spcBef>
                <a:spcPts val="300"/>
              </a:spcBef>
              <a:spcAft>
                <a:spcPts val="0"/>
              </a:spcAft>
              <a:buClr>
                <a:schemeClr val="dk1"/>
              </a:buClr>
              <a:buSzPts val="1300"/>
              <a:buChar char="•"/>
              <a:defRPr sz="1300"/>
            </a:lvl6pPr>
            <a:lvl7pPr marL="3200400" lvl="6" indent="-311150" algn="l">
              <a:spcBef>
                <a:spcPts val="300"/>
              </a:spcBef>
              <a:spcAft>
                <a:spcPts val="0"/>
              </a:spcAft>
              <a:buClr>
                <a:schemeClr val="dk1"/>
              </a:buClr>
              <a:buSzPts val="1300"/>
              <a:buChar char="•"/>
              <a:defRPr sz="1300"/>
            </a:lvl7pPr>
            <a:lvl8pPr marL="3657600" lvl="7" indent="-311150" algn="l">
              <a:spcBef>
                <a:spcPts val="300"/>
              </a:spcBef>
              <a:spcAft>
                <a:spcPts val="0"/>
              </a:spcAft>
              <a:buClr>
                <a:schemeClr val="dk1"/>
              </a:buClr>
              <a:buSzPts val="1300"/>
              <a:buChar char="•"/>
              <a:defRPr sz="1300"/>
            </a:lvl8pPr>
            <a:lvl9pPr marL="4114800" lvl="8" indent="-311150" algn="l">
              <a:spcBef>
                <a:spcPts val="300"/>
              </a:spcBef>
              <a:spcAft>
                <a:spcPts val="0"/>
              </a:spcAft>
              <a:buClr>
                <a:schemeClr val="dk1"/>
              </a:buClr>
              <a:buSzPts val="1300"/>
              <a:buChar char="•"/>
              <a:defRPr sz="1300"/>
            </a:lvl9pPr>
          </a:lstStyle>
          <a:p>
            <a:endParaRPr/>
          </a:p>
        </p:txBody>
      </p:sp>
      <p:sp>
        <p:nvSpPr>
          <p:cNvPr id="106" name="Google Shape;106;g2f2d122bf27_1_48"/>
          <p:cNvSpPr txBox="1">
            <a:spLocks noGrp="1"/>
          </p:cNvSpPr>
          <p:nvPr>
            <p:ph type="body" idx="2"/>
          </p:nvPr>
        </p:nvSpPr>
        <p:spPr>
          <a:xfrm>
            <a:off x="304800" y="956733"/>
            <a:ext cx="2005542" cy="3127375"/>
          </a:xfrm>
          <a:prstGeom prst="rect">
            <a:avLst/>
          </a:prstGeom>
          <a:noFill/>
          <a:ln>
            <a:noFill/>
          </a:ln>
        </p:spPr>
        <p:txBody>
          <a:bodyPr spcFirstLastPara="1" wrap="square" lIns="60950" tIns="30475" rIns="60950" bIns="30475" anchor="t" anchorCtr="0">
            <a:normAutofit/>
          </a:bodyPr>
          <a:lstStyle>
            <a:lvl1pPr marL="457200" lvl="0" indent="-228600" algn="l">
              <a:spcBef>
                <a:spcPts val="200"/>
              </a:spcBef>
              <a:spcAft>
                <a:spcPts val="0"/>
              </a:spcAft>
              <a:buClr>
                <a:schemeClr val="dk1"/>
              </a:buClr>
              <a:buSzPts val="900"/>
              <a:buNone/>
              <a:defRPr sz="900"/>
            </a:lvl1pPr>
            <a:lvl2pPr marL="914400" lvl="1" indent="-228600" algn="l">
              <a:spcBef>
                <a:spcPts val="200"/>
              </a:spcBef>
              <a:spcAft>
                <a:spcPts val="0"/>
              </a:spcAft>
              <a:buClr>
                <a:schemeClr val="dk1"/>
              </a:buClr>
              <a:buSzPts val="800"/>
              <a:buNone/>
              <a:defRPr sz="800"/>
            </a:lvl2pPr>
            <a:lvl3pPr marL="1371600" lvl="2" indent="-228600" algn="l">
              <a:spcBef>
                <a:spcPts val="100"/>
              </a:spcBef>
              <a:spcAft>
                <a:spcPts val="0"/>
              </a:spcAft>
              <a:buClr>
                <a:schemeClr val="dk1"/>
              </a:buClr>
              <a:buSzPts val="700"/>
              <a:buNone/>
              <a:defRPr sz="700"/>
            </a:lvl3pPr>
            <a:lvl4pPr marL="1828800" lvl="3" indent="-228600" algn="l">
              <a:spcBef>
                <a:spcPts val="100"/>
              </a:spcBef>
              <a:spcAft>
                <a:spcPts val="0"/>
              </a:spcAft>
              <a:buClr>
                <a:schemeClr val="dk1"/>
              </a:buClr>
              <a:buSzPts val="600"/>
              <a:buNone/>
              <a:defRPr sz="600"/>
            </a:lvl4pPr>
            <a:lvl5pPr marL="2286000" lvl="4" indent="-228600" algn="l">
              <a:spcBef>
                <a:spcPts val="100"/>
              </a:spcBef>
              <a:spcAft>
                <a:spcPts val="0"/>
              </a:spcAft>
              <a:buClr>
                <a:schemeClr val="dk1"/>
              </a:buClr>
              <a:buSzPts val="600"/>
              <a:buNone/>
              <a:defRPr sz="600"/>
            </a:lvl5pPr>
            <a:lvl6pPr marL="2743200" lvl="5" indent="-228600" algn="l">
              <a:spcBef>
                <a:spcPts val="100"/>
              </a:spcBef>
              <a:spcAft>
                <a:spcPts val="0"/>
              </a:spcAft>
              <a:buClr>
                <a:schemeClr val="dk1"/>
              </a:buClr>
              <a:buSzPts val="600"/>
              <a:buNone/>
              <a:defRPr sz="600"/>
            </a:lvl6pPr>
            <a:lvl7pPr marL="3200400" lvl="6" indent="-228600" algn="l">
              <a:spcBef>
                <a:spcPts val="100"/>
              </a:spcBef>
              <a:spcAft>
                <a:spcPts val="0"/>
              </a:spcAft>
              <a:buClr>
                <a:schemeClr val="dk1"/>
              </a:buClr>
              <a:buSzPts val="600"/>
              <a:buNone/>
              <a:defRPr sz="600"/>
            </a:lvl7pPr>
            <a:lvl8pPr marL="3657600" lvl="7" indent="-228600" algn="l">
              <a:spcBef>
                <a:spcPts val="100"/>
              </a:spcBef>
              <a:spcAft>
                <a:spcPts val="0"/>
              </a:spcAft>
              <a:buClr>
                <a:schemeClr val="dk1"/>
              </a:buClr>
              <a:buSzPts val="600"/>
              <a:buNone/>
              <a:defRPr sz="600"/>
            </a:lvl8pPr>
            <a:lvl9pPr marL="4114800" lvl="8" indent="-228600" algn="l">
              <a:spcBef>
                <a:spcPts val="100"/>
              </a:spcBef>
              <a:spcAft>
                <a:spcPts val="0"/>
              </a:spcAft>
              <a:buClr>
                <a:schemeClr val="dk1"/>
              </a:buClr>
              <a:buSzPts val="600"/>
              <a:buNone/>
              <a:defRPr sz="600"/>
            </a:lvl9pPr>
          </a:lstStyle>
          <a:p>
            <a:endParaRPr/>
          </a:p>
        </p:txBody>
      </p:sp>
      <p:sp>
        <p:nvSpPr>
          <p:cNvPr id="107" name="Google Shape;107;g2f2d122bf27_1_48"/>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08" name="Google Shape;108;g2f2d122bf27_1_48"/>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09" name="Google Shape;109;g2f2d122bf27_1_48"/>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Equal_Left_Blue_Center_Picture">
  <p:cSld name="Equal_Left_Blue_Center_Picture">
    <p:spTree>
      <p:nvGrpSpPr>
        <p:cNvPr id="1" name="Shape 860"/>
        <p:cNvGrpSpPr/>
        <p:nvPr/>
      </p:nvGrpSpPr>
      <p:grpSpPr>
        <a:xfrm>
          <a:off x="0" y="0"/>
          <a:ext cx="0" cy="0"/>
          <a:chOff x="0" y="0"/>
          <a:chExt cx="0" cy="0"/>
        </a:xfrm>
      </p:grpSpPr>
      <p:sp>
        <p:nvSpPr>
          <p:cNvPr id="861" name="Google Shape;861;g28019f6c861_2_4450"/>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62" name="Google Shape;862;g28019f6c861_2_4450"/>
          <p:cNvSpPr/>
          <p:nvPr/>
        </p:nvSpPr>
        <p:spPr>
          <a:xfrm>
            <a:off x="0" y="0"/>
            <a:ext cx="38841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863" name="Google Shape;863;g28019f6c861_2_4450"/>
          <p:cNvSpPr txBox="1">
            <a:spLocks noGrp="1"/>
          </p:cNvSpPr>
          <p:nvPr>
            <p:ph type="title"/>
          </p:nvPr>
        </p:nvSpPr>
        <p:spPr>
          <a:xfrm>
            <a:off x="435588" y="2766219"/>
            <a:ext cx="32004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864" name="Google Shape;864;g28019f6c861_2_4450"/>
          <p:cNvSpPr>
            <a:spLocks noGrp="1"/>
          </p:cNvSpPr>
          <p:nvPr>
            <p:ph type="pic" idx="2"/>
          </p:nvPr>
        </p:nvSpPr>
        <p:spPr>
          <a:xfrm>
            <a:off x="3884614" y="0"/>
            <a:ext cx="33852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65" name="Google Shape;865;g28019f6c861_2_4450"/>
          <p:cNvSpPr txBox="1">
            <a:spLocks noGrp="1"/>
          </p:cNvSpPr>
          <p:nvPr>
            <p:ph type="body" idx="1"/>
          </p:nvPr>
        </p:nvSpPr>
        <p:spPr>
          <a:xfrm>
            <a:off x="7518400" y="881857"/>
            <a:ext cx="4526100" cy="5094300"/>
          </a:xfrm>
          <a:prstGeom prst="rect">
            <a:avLst/>
          </a:prstGeom>
          <a:noFill/>
          <a:ln>
            <a:noFill/>
          </a:ln>
        </p:spPr>
        <p:txBody>
          <a:bodyPr spcFirstLastPara="1" wrap="square" lIns="91425" tIns="45700" rIns="91425" bIns="45700" anchor="ctr" anchorCtr="0">
            <a:noAutofit/>
          </a:bodyPr>
          <a:lstStyle>
            <a:lvl1pPr marL="457200" lvl="0" indent="-323850" algn="l" rtl="0">
              <a:lnSpc>
                <a:spcPct val="115000"/>
              </a:lnSpc>
              <a:spcBef>
                <a:spcPts val="0"/>
              </a:spcBef>
              <a:spcAft>
                <a:spcPts val="0"/>
              </a:spcAft>
              <a:buClr>
                <a:schemeClr val="dk2"/>
              </a:buClr>
              <a:buSzPts val="1500"/>
              <a:buFont typeface="Lato"/>
              <a:buAutoNum type="arabicPeriod"/>
              <a:defRPr sz="1500">
                <a:solidFill>
                  <a:schemeClr val="dk2"/>
                </a:solidFill>
                <a:latin typeface="Lato"/>
                <a:ea typeface="Lato"/>
                <a:cs typeface="Lato"/>
                <a:sym typeface="Lato"/>
              </a:defRPr>
            </a:lvl1pPr>
            <a:lvl2pPr marL="914400" lvl="1" indent="-323850" algn="l" rtl="0">
              <a:lnSpc>
                <a:spcPct val="115000"/>
              </a:lnSpc>
              <a:spcBef>
                <a:spcPts val="0"/>
              </a:spcBef>
              <a:spcAft>
                <a:spcPts val="0"/>
              </a:spcAft>
              <a:buClr>
                <a:schemeClr val="dk2"/>
              </a:buClr>
              <a:buSzPts val="1500"/>
              <a:buFont typeface="Lato"/>
              <a:buAutoNum type="arabicPeriod"/>
              <a:defRPr sz="1500">
                <a:solidFill>
                  <a:schemeClr val="dk2"/>
                </a:solidFill>
                <a:latin typeface="Lato"/>
                <a:ea typeface="Lato"/>
                <a:cs typeface="Lato"/>
                <a:sym typeface="Lato"/>
              </a:defRPr>
            </a:lvl2pPr>
            <a:lvl3pPr marL="1371600" lvl="2" indent="-323850" algn="l" rtl="0">
              <a:lnSpc>
                <a:spcPct val="115000"/>
              </a:lnSpc>
              <a:spcBef>
                <a:spcPts val="0"/>
              </a:spcBef>
              <a:spcAft>
                <a:spcPts val="0"/>
              </a:spcAft>
              <a:buClr>
                <a:schemeClr val="dk2"/>
              </a:buClr>
              <a:buSzPts val="1500"/>
              <a:buFont typeface="Lato"/>
              <a:buAutoNum type="arabicPeriod"/>
              <a:defRPr sz="1500">
                <a:solidFill>
                  <a:schemeClr val="dk2"/>
                </a:solidFill>
                <a:latin typeface="Lato"/>
                <a:ea typeface="Lato"/>
                <a:cs typeface="Lato"/>
                <a:sym typeface="Lato"/>
              </a:defRPr>
            </a:lvl3pPr>
            <a:lvl4pPr marL="1828800" lvl="3" indent="-323850" algn="l" rtl="0">
              <a:lnSpc>
                <a:spcPct val="115000"/>
              </a:lnSpc>
              <a:spcBef>
                <a:spcPts val="0"/>
              </a:spcBef>
              <a:spcAft>
                <a:spcPts val="0"/>
              </a:spcAft>
              <a:buClr>
                <a:schemeClr val="dk2"/>
              </a:buClr>
              <a:buSzPts val="1500"/>
              <a:buFont typeface="Lato"/>
              <a:buAutoNum type="arabicPeriod"/>
              <a:defRPr sz="1500">
                <a:solidFill>
                  <a:schemeClr val="dk2"/>
                </a:solidFill>
                <a:latin typeface="Lato"/>
                <a:ea typeface="Lato"/>
                <a:cs typeface="Lato"/>
                <a:sym typeface="Lato"/>
              </a:defRPr>
            </a:lvl4pPr>
            <a:lvl5pPr marL="2286000" lvl="4" indent="-323850" algn="l" rtl="0">
              <a:lnSpc>
                <a:spcPct val="115000"/>
              </a:lnSpc>
              <a:spcBef>
                <a:spcPts val="0"/>
              </a:spcBef>
              <a:spcAft>
                <a:spcPts val="0"/>
              </a:spcAft>
              <a:buClr>
                <a:schemeClr val="dk2"/>
              </a:buClr>
              <a:buSzPts val="1500"/>
              <a:buFont typeface="Lato"/>
              <a:buAutoNum type="arabicPeriod"/>
              <a:defRPr sz="1500">
                <a:solidFill>
                  <a:schemeClr val="dk2"/>
                </a:solidFill>
                <a:latin typeface="Lato"/>
                <a:ea typeface="Lato"/>
                <a:cs typeface="Lato"/>
                <a:sym typeface="Lato"/>
              </a:defRPr>
            </a:lvl5pPr>
            <a:lvl6pPr marL="2743200" lvl="5"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pic>
        <p:nvPicPr>
          <p:cNvPr id="866" name="Google Shape;866;g28019f6c861_2_4450"/>
          <p:cNvPicPr preferRelativeResize="0"/>
          <p:nvPr/>
        </p:nvPicPr>
        <p:blipFill rotWithShape="1">
          <a:blip r:embed="rId2">
            <a:alphaModFix/>
          </a:blip>
          <a:srcRect/>
          <a:stretch/>
        </p:blipFill>
        <p:spPr>
          <a:xfrm>
            <a:off x="297629" y="6340322"/>
            <a:ext cx="1584544" cy="297785"/>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Equal_Text_Left_Picture_Frame_Right">
  <p:cSld name="Equal_Text_Left_Picture_Frame_Right">
    <p:spTree>
      <p:nvGrpSpPr>
        <p:cNvPr id="1" name="Shape 867"/>
        <p:cNvGrpSpPr/>
        <p:nvPr/>
      </p:nvGrpSpPr>
      <p:grpSpPr>
        <a:xfrm>
          <a:off x="0" y="0"/>
          <a:ext cx="0" cy="0"/>
          <a:chOff x="0" y="0"/>
          <a:chExt cx="0" cy="0"/>
        </a:xfrm>
      </p:grpSpPr>
      <p:sp>
        <p:nvSpPr>
          <p:cNvPr id="868" name="Google Shape;868;g28019f6c861_2_4457"/>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69" name="Google Shape;869;g28019f6c861_2_4457"/>
          <p:cNvSpPr txBox="1">
            <a:spLocks noGrp="1"/>
          </p:cNvSpPr>
          <p:nvPr>
            <p:ph type="title"/>
          </p:nvPr>
        </p:nvSpPr>
        <p:spPr>
          <a:xfrm>
            <a:off x="694643" y="810890"/>
            <a:ext cx="4755300" cy="718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2"/>
              </a:buClr>
              <a:buSzPts val="4400"/>
              <a:buFont typeface="Arial"/>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870" name="Google Shape;870;g28019f6c861_2_4457"/>
          <p:cNvSpPr txBox="1">
            <a:spLocks noGrp="1"/>
          </p:cNvSpPr>
          <p:nvPr>
            <p:ph type="body" idx="1"/>
          </p:nvPr>
        </p:nvSpPr>
        <p:spPr>
          <a:xfrm>
            <a:off x="694643" y="1660634"/>
            <a:ext cx="4755300" cy="4045200"/>
          </a:xfrm>
          <a:prstGeom prst="rect">
            <a:avLst/>
          </a:prstGeom>
          <a:noFill/>
          <a:ln>
            <a:noFill/>
          </a:ln>
        </p:spPr>
        <p:txBody>
          <a:bodyPr spcFirstLastPara="1" wrap="square" lIns="91425" tIns="45700" rIns="91425" bIns="45700" anchor="t" anchorCtr="0">
            <a:noAutofit/>
          </a:bodyPr>
          <a:lstStyle>
            <a:lvl1pPr marL="457200" lvl="0" indent="-228600" rtl="0">
              <a:lnSpc>
                <a:spcPct val="115000"/>
              </a:lnSpc>
              <a:spcBef>
                <a:spcPts val="110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871" name="Google Shape;871;g28019f6c861_2_4457"/>
          <p:cNvSpPr>
            <a:spLocks noGrp="1"/>
          </p:cNvSpPr>
          <p:nvPr>
            <p:ph type="pic" idx="2"/>
          </p:nvPr>
        </p:nvSpPr>
        <p:spPr>
          <a:xfrm>
            <a:off x="6184245" y="894973"/>
            <a:ext cx="5043300" cy="5067900"/>
          </a:xfrm>
          <a:prstGeom prst="rect">
            <a:avLst/>
          </a:prstGeom>
          <a:noFill/>
          <a:ln w="228600" cap="flat" cmpd="sng">
            <a:solidFill>
              <a:schemeClr val="lt1"/>
            </a:solidFill>
            <a:prstDash val="solid"/>
            <a:miter lim="800000"/>
            <a:headEnd type="none" w="sm" len="sm"/>
            <a:tailEnd type="none" w="sm" len="sm"/>
          </a:ln>
          <a:effectLst>
            <a:outerShdw blurRad="241300" dist="38100" dir="2700000" algn="tl" rotWithShape="0">
              <a:srgbClr val="000000">
                <a:alpha val="40000"/>
              </a:srgbClr>
            </a:outerShdw>
          </a:effectLst>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Equal_Picture_Title_Left">
  <p:cSld name="Equal_Picture_Title_Left">
    <p:spTree>
      <p:nvGrpSpPr>
        <p:cNvPr id="1" name="Shape 872"/>
        <p:cNvGrpSpPr/>
        <p:nvPr/>
      </p:nvGrpSpPr>
      <p:grpSpPr>
        <a:xfrm>
          <a:off x="0" y="0"/>
          <a:ext cx="0" cy="0"/>
          <a:chOff x="0" y="0"/>
          <a:chExt cx="0" cy="0"/>
        </a:xfrm>
      </p:grpSpPr>
      <p:sp>
        <p:nvSpPr>
          <p:cNvPr id="873" name="Google Shape;873;g28019f6c861_2_4462"/>
          <p:cNvSpPr txBox="1">
            <a:spLocks noGrp="1"/>
          </p:cNvSpPr>
          <p:nvPr>
            <p:ph type="title"/>
          </p:nvPr>
        </p:nvSpPr>
        <p:spPr>
          <a:xfrm>
            <a:off x="648182" y="564278"/>
            <a:ext cx="5196900" cy="1403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874" name="Google Shape;874;g28019f6c861_2_4462"/>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75" name="Google Shape;875;g28019f6c861_2_4462"/>
          <p:cNvSpPr txBox="1">
            <a:spLocks noGrp="1"/>
          </p:cNvSpPr>
          <p:nvPr>
            <p:ph type="body" idx="1"/>
          </p:nvPr>
        </p:nvSpPr>
        <p:spPr>
          <a:xfrm>
            <a:off x="6296966" y="564278"/>
            <a:ext cx="5196900" cy="347700"/>
          </a:xfrm>
          <a:prstGeom prst="rect">
            <a:avLst/>
          </a:prstGeom>
          <a:solidFill>
            <a:schemeClr val="accent1"/>
          </a:solidFill>
          <a:ln>
            <a:noFill/>
          </a:ln>
        </p:spPr>
        <p:txBody>
          <a:bodyPr spcFirstLastPara="1" wrap="square" lIns="91425" tIns="45700" rIns="91425" bIns="45700" anchor="ctr" anchorCtr="0">
            <a:noAutofit/>
          </a:bodyPr>
          <a:lstStyle>
            <a:lvl1pPr marL="457200" lvl="0"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876" name="Google Shape;876;g28019f6c861_2_4462"/>
          <p:cNvSpPr txBox="1">
            <a:spLocks noGrp="1"/>
          </p:cNvSpPr>
          <p:nvPr>
            <p:ph type="body" idx="2"/>
          </p:nvPr>
        </p:nvSpPr>
        <p:spPr>
          <a:xfrm>
            <a:off x="6296966" y="1135303"/>
            <a:ext cx="5196900" cy="4906800"/>
          </a:xfrm>
          <a:prstGeom prst="rect">
            <a:avLst/>
          </a:prstGeom>
          <a:noFill/>
          <a:ln>
            <a:noFill/>
          </a:ln>
        </p:spPr>
        <p:txBody>
          <a:bodyPr spcFirstLastPara="1" wrap="square" lIns="91425" tIns="45700" rIns="91425" bIns="45700" anchor="t" anchorCtr="0">
            <a:noAutofit/>
          </a:bodyPr>
          <a:lstStyle>
            <a:lvl1pPr marL="457200" lvl="0" indent="-228600"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877" name="Google Shape;877;g28019f6c861_2_4462"/>
          <p:cNvSpPr>
            <a:spLocks noGrp="1"/>
          </p:cNvSpPr>
          <p:nvPr>
            <p:ph type="pic" idx="3"/>
          </p:nvPr>
        </p:nvSpPr>
        <p:spPr>
          <a:xfrm>
            <a:off x="648182" y="2187616"/>
            <a:ext cx="5196900" cy="3854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Equal_Image_Blue_Left_02">
  <p:cSld name="Equal_Image_Blue_Left_02">
    <p:spTree>
      <p:nvGrpSpPr>
        <p:cNvPr id="1" name="Shape 878"/>
        <p:cNvGrpSpPr/>
        <p:nvPr/>
      </p:nvGrpSpPr>
      <p:grpSpPr>
        <a:xfrm>
          <a:off x="0" y="0"/>
          <a:ext cx="0" cy="0"/>
          <a:chOff x="0" y="0"/>
          <a:chExt cx="0" cy="0"/>
        </a:xfrm>
      </p:grpSpPr>
      <p:sp>
        <p:nvSpPr>
          <p:cNvPr id="879" name="Google Shape;879;g28019f6c861_2_4468"/>
          <p:cNvSpPr txBox="1">
            <a:spLocks noGrp="1"/>
          </p:cNvSpPr>
          <p:nvPr>
            <p:ph type="title"/>
          </p:nvPr>
        </p:nvSpPr>
        <p:spPr>
          <a:xfrm>
            <a:off x="5695542" y="754329"/>
            <a:ext cx="4587900" cy="1307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400"/>
              <a:buFont typeface="Arial"/>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880" name="Google Shape;880;g28019f6c861_2_4468"/>
          <p:cNvSpPr txBox="1">
            <a:spLocks noGrp="1"/>
          </p:cNvSpPr>
          <p:nvPr>
            <p:ph type="body" idx="1"/>
          </p:nvPr>
        </p:nvSpPr>
        <p:spPr>
          <a:xfrm>
            <a:off x="5695950" y="2194675"/>
            <a:ext cx="5920800" cy="2224500"/>
          </a:xfrm>
          <a:prstGeom prst="rect">
            <a:avLst/>
          </a:prstGeom>
          <a:noFill/>
          <a:ln>
            <a:noFill/>
          </a:ln>
        </p:spPr>
        <p:txBody>
          <a:bodyPr spcFirstLastPara="1" wrap="square" lIns="91425" tIns="45700" rIns="91425" bIns="45700" anchor="t" anchorCtr="0">
            <a:noAutofit/>
          </a:bodyPr>
          <a:lstStyle>
            <a:lvl1pPr marL="457200" lvl="0" indent="-228600" algn="l"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l"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l"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881" name="Google Shape;881;g28019f6c861_2_4468"/>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82" name="Google Shape;882;g28019f6c861_2_4468"/>
          <p:cNvSpPr/>
          <p:nvPr/>
        </p:nvSpPr>
        <p:spPr>
          <a:xfrm>
            <a:off x="0" y="-2326"/>
            <a:ext cx="40728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883" name="Google Shape;883;g28019f6c861_2_4468"/>
          <p:cNvSpPr>
            <a:spLocks noGrp="1"/>
          </p:cNvSpPr>
          <p:nvPr>
            <p:ph type="pic" idx="2"/>
          </p:nvPr>
        </p:nvSpPr>
        <p:spPr>
          <a:xfrm>
            <a:off x="823913" y="760413"/>
            <a:ext cx="4275300" cy="5337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884" name="Google Shape;884;g28019f6c861_2_4468"/>
          <p:cNvPicPr preferRelativeResize="0"/>
          <p:nvPr/>
        </p:nvPicPr>
        <p:blipFill rotWithShape="1">
          <a:blip r:embed="rId2">
            <a:alphaModFix/>
          </a:blip>
          <a:srcRect/>
          <a:stretch/>
        </p:blipFill>
        <p:spPr>
          <a:xfrm>
            <a:off x="297629" y="6340322"/>
            <a:ext cx="1584544" cy="297785"/>
          </a:xfrm>
          <a:prstGeom prst="rect">
            <a:avLst/>
          </a:prstGeom>
          <a:noFill/>
          <a:ln>
            <a:noFill/>
          </a:ln>
        </p:spPr>
      </p:pic>
      <p:sp>
        <p:nvSpPr>
          <p:cNvPr id="885" name="Google Shape;885;g28019f6c861_2_4468"/>
          <p:cNvSpPr txBox="1">
            <a:spLocks noGrp="1"/>
          </p:cNvSpPr>
          <p:nvPr>
            <p:ph type="body" idx="3"/>
          </p:nvPr>
        </p:nvSpPr>
        <p:spPr>
          <a:xfrm>
            <a:off x="7296777" y="4928832"/>
            <a:ext cx="2489100" cy="342900"/>
          </a:xfrm>
          <a:prstGeom prst="rect">
            <a:avLst/>
          </a:prstGeom>
          <a:solidFill>
            <a:schemeClr val="accent1"/>
          </a:solidFill>
          <a:ln>
            <a:noFill/>
          </a:ln>
        </p:spPr>
        <p:txBody>
          <a:bodyPr spcFirstLastPara="1" wrap="square" lIns="91425" tIns="45700" rIns="91425" bIns="45700" anchor="ctr" anchorCtr="0">
            <a:noAutofit/>
          </a:bodyPr>
          <a:lstStyle>
            <a:lvl1pPr marL="457200" lvl="0"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886" name="Google Shape;886;g28019f6c861_2_4468"/>
          <p:cNvSpPr txBox="1">
            <a:spLocks noGrp="1"/>
          </p:cNvSpPr>
          <p:nvPr>
            <p:ph type="body" idx="4"/>
          </p:nvPr>
        </p:nvSpPr>
        <p:spPr>
          <a:xfrm>
            <a:off x="7815936" y="5409374"/>
            <a:ext cx="3800700" cy="684300"/>
          </a:xfrm>
          <a:prstGeom prst="rect">
            <a:avLst/>
          </a:prstGeom>
          <a:solidFill>
            <a:schemeClr val="lt1"/>
          </a:solidFill>
          <a:ln>
            <a:noFill/>
          </a:ln>
        </p:spPr>
        <p:txBody>
          <a:bodyPr spcFirstLastPara="1" wrap="square" lIns="91425" tIns="45700" rIns="91425" bIns="45700" anchor="t" anchorCtr="0">
            <a:noAutofit/>
          </a:bodyPr>
          <a:lstStyle>
            <a:lvl1pPr marL="457200" lvl="0"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1pPr>
            <a:lvl2pPr marL="914400" lvl="1"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Equal_Three_Column_Image_Process">
  <p:cSld name="Equal_Three_Column_Image_Process">
    <p:spTree>
      <p:nvGrpSpPr>
        <p:cNvPr id="1" name="Shape 887"/>
        <p:cNvGrpSpPr/>
        <p:nvPr/>
      </p:nvGrpSpPr>
      <p:grpSpPr>
        <a:xfrm>
          <a:off x="0" y="0"/>
          <a:ext cx="0" cy="0"/>
          <a:chOff x="0" y="0"/>
          <a:chExt cx="0" cy="0"/>
        </a:xfrm>
      </p:grpSpPr>
      <p:sp>
        <p:nvSpPr>
          <p:cNvPr id="888" name="Google Shape;888;g28019f6c861_2_4477"/>
          <p:cNvSpPr/>
          <p:nvPr/>
        </p:nvSpPr>
        <p:spPr>
          <a:xfrm>
            <a:off x="0" y="-1"/>
            <a:ext cx="12192000" cy="3604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889" name="Google Shape;889;g28019f6c861_2_4477"/>
          <p:cNvSpPr/>
          <p:nvPr/>
        </p:nvSpPr>
        <p:spPr>
          <a:xfrm>
            <a:off x="282576" y="290574"/>
            <a:ext cx="11626800" cy="3042900"/>
          </a:xfrm>
          <a:prstGeom prst="rect">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890" name="Google Shape;890;g28019f6c861_2_4477"/>
          <p:cNvSpPr txBox="1">
            <a:spLocks noGrp="1"/>
          </p:cNvSpPr>
          <p:nvPr>
            <p:ph type="title"/>
          </p:nvPr>
        </p:nvSpPr>
        <p:spPr>
          <a:xfrm>
            <a:off x="612775" y="636197"/>
            <a:ext cx="10966500" cy="8985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891" name="Google Shape;891;g28019f6c861_2_4477"/>
          <p:cNvSpPr txBox="1">
            <a:spLocks noGrp="1"/>
          </p:cNvSpPr>
          <p:nvPr>
            <p:ph type="body" idx="1"/>
          </p:nvPr>
        </p:nvSpPr>
        <p:spPr>
          <a:xfrm>
            <a:off x="4446160" y="4650970"/>
            <a:ext cx="3284700" cy="1451700"/>
          </a:xfrm>
          <a:prstGeom prst="rect">
            <a:avLst/>
          </a:prstGeom>
          <a:noFill/>
          <a:ln>
            <a:noFill/>
          </a:ln>
        </p:spPr>
        <p:txBody>
          <a:bodyPr spcFirstLastPara="1" wrap="square" lIns="91425" tIns="45700" rIns="91425" bIns="45700" anchor="t" anchorCtr="0">
            <a:noAutofit/>
          </a:bodyPr>
          <a:lstStyle>
            <a:lvl1pPr marL="457200" lvl="0"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892" name="Google Shape;892;g28019f6c861_2_4477"/>
          <p:cNvSpPr txBox="1">
            <a:spLocks noGrp="1"/>
          </p:cNvSpPr>
          <p:nvPr>
            <p:ph type="body" idx="2"/>
          </p:nvPr>
        </p:nvSpPr>
        <p:spPr>
          <a:xfrm>
            <a:off x="8294599" y="4650970"/>
            <a:ext cx="3284700" cy="1451700"/>
          </a:xfrm>
          <a:prstGeom prst="rect">
            <a:avLst/>
          </a:prstGeom>
          <a:noFill/>
          <a:ln>
            <a:noFill/>
          </a:ln>
        </p:spPr>
        <p:txBody>
          <a:bodyPr spcFirstLastPara="1" wrap="square" lIns="91425" tIns="45700" rIns="91425" bIns="45700" anchor="t" anchorCtr="0">
            <a:noAutofit/>
          </a:bodyPr>
          <a:lstStyle>
            <a:lvl1pPr marL="457200" lvl="0"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893" name="Google Shape;893;g28019f6c861_2_4477"/>
          <p:cNvSpPr>
            <a:spLocks noGrp="1"/>
          </p:cNvSpPr>
          <p:nvPr>
            <p:ph type="pic" idx="3"/>
          </p:nvPr>
        </p:nvSpPr>
        <p:spPr>
          <a:xfrm>
            <a:off x="727075" y="1880406"/>
            <a:ext cx="2841600" cy="1849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94" name="Google Shape;894;g28019f6c861_2_4477"/>
          <p:cNvSpPr>
            <a:spLocks noGrp="1"/>
          </p:cNvSpPr>
          <p:nvPr>
            <p:ph type="pic" idx="4"/>
          </p:nvPr>
        </p:nvSpPr>
        <p:spPr>
          <a:xfrm>
            <a:off x="4560460" y="1880406"/>
            <a:ext cx="2841600" cy="1849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95" name="Google Shape;895;g28019f6c861_2_4477"/>
          <p:cNvSpPr>
            <a:spLocks noGrp="1"/>
          </p:cNvSpPr>
          <p:nvPr>
            <p:ph type="pic" idx="5"/>
          </p:nvPr>
        </p:nvSpPr>
        <p:spPr>
          <a:xfrm>
            <a:off x="8408899" y="1880406"/>
            <a:ext cx="2841600" cy="1849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96" name="Google Shape;896;g28019f6c861_2_4477"/>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
        <p:nvSpPr>
          <p:cNvPr id="897" name="Google Shape;897;g28019f6c861_2_4477"/>
          <p:cNvSpPr txBox="1">
            <a:spLocks noGrp="1"/>
          </p:cNvSpPr>
          <p:nvPr>
            <p:ph type="body" idx="6"/>
          </p:nvPr>
        </p:nvSpPr>
        <p:spPr>
          <a:xfrm>
            <a:off x="612775" y="4650970"/>
            <a:ext cx="3284700" cy="1451700"/>
          </a:xfrm>
          <a:prstGeom prst="rect">
            <a:avLst/>
          </a:prstGeom>
          <a:noFill/>
          <a:ln>
            <a:noFill/>
          </a:ln>
        </p:spPr>
        <p:txBody>
          <a:bodyPr spcFirstLastPara="1" wrap="square" lIns="91425" tIns="45700" rIns="91425" bIns="45700" anchor="t" anchorCtr="0">
            <a:noAutofit/>
          </a:bodyPr>
          <a:lstStyle>
            <a:lvl1pPr marL="457200" lvl="0"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110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898" name="Google Shape;898;g28019f6c861_2_4477"/>
          <p:cNvSpPr txBox="1">
            <a:spLocks noGrp="1"/>
          </p:cNvSpPr>
          <p:nvPr>
            <p:ph type="body" idx="7"/>
          </p:nvPr>
        </p:nvSpPr>
        <p:spPr>
          <a:xfrm>
            <a:off x="613500" y="3868482"/>
            <a:ext cx="3283500" cy="656700"/>
          </a:xfrm>
          <a:prstGeom prst="rect">
            <a:avLst/>
          </a:prstGeom>
          <a:noFill/>
          <a:ln>
            <a:noFill/>
          </a:ln>
        </p:spPr>
        <p:txBody>
          <a:bodyPr spcFirstLastPara="1" wrap="square" lIns="91425" tIns="45700" rIns="91425" bIns="45700" anchor="t" anchorCtr="0">
            <a:noAutofit/>
          </a:bodyPr>
          <a:lstStyle>
            <a:lvl1pPr marL="457200" lvl="0" indent="-349250" algn="l" rtl="0">
              <a:lnSpc>
                <a:spcPct val="100000"/>
              </a:lnSpc>
              <a:spcBef>
                <a:spcPts val="0"/>
              </a:spcBef>
              <a:spcAft>
                <a:spcPts val="0"/>
              </a:spcAft>
              <a:buClr>
                <a:schemeClr val="dk2"/>
              </a:buClr>
              <a:buSzPts val="1900"/>
              <a:buFont typeface="Lato"/>
              <a:buChar char="●"/>
              <a:defRPr sz="1900" b="1" i="0">
                <a:solidFill>
                  <a:schemeClr val="dk2"/>
                </a:solidFill>
                <a:latin typeface="Lato"/>
                <a:ea typeface="Lato"/>
                <a:cs typeface="Lato"/>
                <a:sym typeface="Lato"/>
              </a:defRPr>
            </a:lvl1pPr>
            <a:lvl2pPr marL="914400" lvl="1"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899" name="Google Shape;899;g28019f6c861_2_4477"/>
          <p:cNvSpPr txBox="1">
            <a:spLocks noGrp="1"/>
          </p:cNvSpPr>
          <p:nvPr>
            <p:ph type="body" idx="8"/>
          </p:nvPr>
        </p:nvSpPr>
        <p:spPr>
          <a:xfrm>
            <a:off x="4446885" y="3868482"/>
            <a:ext cx="3283500" cy="656700"/>
          </a:xfrm>
          <a:prstGeom prst="rect">
            <a:avLst/>
          </a:prstGeom>
          <a:noFill/>
          <a:ln>
            <a:noFill/>
          </a:ln>
        </p:spPr>
        <p:txBody>
          <a:bodyPr spcFirstLastPara="1" wrap="square" lIns="91425" tIns="45700" rIns="91425" bIns="45700" anchor="t" anchorCtr="0">
            <a:noAutofit/>
          </a:bodyPr>
          <a:lstStyle>
            <a:lvl1pPr marL="457200" lvl="0" indent="-349250" algn="l" rtl="0">
              <a:lnSpc>
                <a:spcPct val="100000"/>
              </a:lnSpc>
              <a:spcBef>
                <a:spcPts val="0"/>
              </a:spcBef>
              <a:spcAft>
                <a:spcPts val="0"/>
              </a:spcAft>
              <a:buClr>
                <a:schemeClr val="dk2"/>
              </a:buClr>
              <a:buSzPts val="1900"/>
              <a:buFont typeface="Lato"/>
              <a:buChar char="●"/>
              <a:defRPr sz="1900" b="1" i="0">
                <a:solidFill>
                  <a:schemeClr val="dk2"/>
                </a:solidFill>
                <a:latin typeface="Lato"/>
                <a:ea typeface="Lato"/>
                <a:cs typeface="Lato"/>
                <a:sym typeface="Lato"/>
              </a:defRPr>
            </a:lvl1pPr>
            <a:lvl2pPr marL="914400" lvl="1"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900" name="Google Shape;900;g28019f6c861_2_4477"/>
          <p:cNvSpPr txBox="1">
            <a:spLocks noGrp="1"/>
          </p:cNvSpPr>
          <p:nvPr>
            <p:ph type="body" idx="9"/>
          </p:nvPr>
        </p:nvSpPr>
        <p:spPr>
          <a:xfrm>
            <a:off x="8295324" y="3868482"/>
            <a:ext cx="3283500" cy="656700"/>
          </a:xfrm>
          <a:prstGeom prst="rect">
            <a:avLst/>
          </a:prstGeom>
          <a:noFill/>
          <a:ln>
            <a:noFill/>
          </a:ln>
        </p:spPr>
        <p:txBody>
          <a:bodyPr spcFirstLastPara="1" wrap="square" lIns="91425" tIns="45700" rIns="91425" bIns="45700" anchor="t" anchorCtr="0">
            <a:noAutofit/>
          </a:bodyPr>
          <a:lstStyle>
            <a:lvl1pPr marL="457200" lvl="0" indent="-349250" algn="l" rtl="0">
              <a:lnSpc>
                <a:spcPct val="100000"/>
              </a:lnSpc>
              <a:spcBef>
                <a:spcPts val="0"/>
              </a:spcBef>
              <a:spcAft>
                <a:spcPts val="0"/>
              </a:spcAft>
              <a:buClr>
                <a:schemeClr val="dk2"/>
              </a:buClr>
              <a:buSzPts val="1900"/>
              <a:buFont typeface="Lato"/>
              <a:buChar char="●"/>
              <a:defRPr sz="1900" b="1" i="0">
                <a:solidFill>
                  <a:schemeClr val="dk2"/>
                </a:solidFill>
                <a:latin typeface="Lato"/>
                <a:ea typeface="Lato"/>
                <a:cs typeface="Lato"/>
                <a:sym typeface="Lato"/>
              </a:defRPr>
            </a:lvl1pPr>
            <a:lvl2pPr marL="914400" lvl="1"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Equal_Picture_Text_Box">
  <p:cSld name="Equal_Picture_Text_Box">
    <p:spTree>
      <p:nvGrpSpPr>
        <p:cNvPr id="1" name="Shape 901"/>
        <p:cNvGrpSpPr/>
        <p:nvPr/>
      </p:nvGrpSpPr>
      <p:grpSpPr>
        <a:xfrm>
          <a:off x="0" y="0"/>
          <a:ext cx="0" cy="0"/>
          <a:chOff x="0" y="0"/>
          <a:chExt cx="0" cy="0"/>
        </a:xfrm>
      </p:grpSpPr>
      <p:sp>
        <p:nvSpPr>
          <p:cNvPr id="902" name="Google Shape;902;g28019f6c861_2_4491"/>
          <p:cNvSpPr/>
          <p:nvPr/>
        </p:nvSpPr>
        <p:spPr>
          <a:xfrm>
            <a:off x="1"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903" name="Google Shape;903;g28019f6c861_2_4491"/>
          <p:cNvSpPr txBox="1">
            <a:spLocks noGrp="1"/>
          </p:cNvSpPr>
          <p:nvPr>
            <p:ph type="title"/>
          </p:nvPr>
        </p:nvSpPr>
        <p:spPr>
          <a:xfrm>
            <a:off x="4149996" y="4357974"/>
            <a:ext cx="5870400" cy="2111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40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904" name="Google Shape;904;g28019f6c861_2_4491"/>
          <p:cNvCxnSpPr/>
          <p:nvPr/>
        </p:nvCxnSpPr>
        <p:spPr>
          <a:xfrm rot="10800000">
            <a:off x="2647059" y="4346547"/>
            <a:ext cx="1299300" cy="1061700"/>
          </a:xfrm>
          <a:prstGeom prst="bentConnector3">
            <a:avLst>
              <a:gd name="adj1" fmla="val 99391"/>
            </a:avLst>
          </a:prstGeom>
          <a:noFill/>
          <a:ln w="25400" cap="flat" cmpd="sng">
            <a:solidFill>
              <a:schemeClr val="accent3"/>
            </a:solidFill>
            <a:prstDash val="solid"/>
            <a:miter lim="800000"/>
            <a:headEnd type="none" w="sm" len="sm"/>
            <a:tailEnd type="none" w="sm" len="sm"/>
          </a:ln>
        </p:spPr>
      </p:cxnSp>
      <p:sp>
        <p:nvSpPr>
          <p:cNvPr id="905" name="Google Shape;905;g28019f6c861_2_4491"/>
          <p:cNvSpPr>
            <a:spLocks noGrp="1"/>
          </p:cNvSpPr>
          <p:nvPr>
            <p:ph type="pic" idx="2"/>
          </p:nvPr>
        </p:nvSpPr>
        <p:spPr>
          <a:xfrm>
            <a:off x="4149725" y="620605"/>
            <a:ext cx="7432800" cy="3546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1500"/>
              <a:buFont typeface="Arial"/>
              <a:buNone/>
              <a:defRPr sz="1500" b="0" i="0" u="none" strike="noStrike" cap="none">
                <a:solidFill>
                  <a:schemeClr val="lt1"/>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06" name="Google Shape;906;g28019f6c861_2_4491"/>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pic>
        <p:nvPicPr>
          <p:cNvPr id="907" name="Google Shape;907;g28019f6c861_2_4491"/>
          <p:cNvPicPr preferRelativeResize="0"/>
          <p:nvPr/>
        </p:nvPicPr>
        <p:blipFill rotWithShape="1">
          <a:blip r:embed="rId2">
            <a:alphaModFix/>
          </a:blip>
          <a:srcRect/>
          <a:stretch/>
        </p:blipFill>
        <p:spPr>
          <a:xfrm>
            <a:off x="297629" y="6340322"/>
            <a:ext cx="1584544" cy="297785"/>
          </a:xfrm>
          <a:prstGeom prst="rect">
            <a:avLst/>
          </a:prstGeom>
          <a:noFill/>
          <a:ln>
            <a:noFill/>
          </a:ln>
        </p:spPr>
      </p:pic>
      <p:sp>
        <p:nvSpPr>
          <p:cNvPr id="908" name="Google Shape;908;g28019f6c861_2_4491"/>
          <p:cNvSpPr txBox="1">
            <a:spLocks noGrp="1"/>
          </p:cNvSpPr>
          <p:nvPr>
            <p:ph type="body" idx="1"/>
          </p:nvPr>
        </p:nvSpPr>
        <p:spPr>
          <a:xfrm>
            <a:off x="609600" y="2876992"/>
            <a:ext cx="3188400" cy="1290000"/>
          </a:xfrm>
          <a:prstGeom prst="rect">
            <a:avLst/>
          </a:prstGeom>
          <a:noFill/>
          <a:ln>
            <a:noFill/>
          </a:ln>
        </p:spPr>
        <p:txBody>
          <a:bodyPr spcFirstLastPara="1" wrap="square" lIns="91425" tIns="45700" rIns="91425" bIns="45700" anchor="t" anchorCtr="0">
            <a:noAutofit/>
          </a:bodyPr>
          <a:lstStyle>
            <a:lvl1pPr marL="457200" lvl="0" indent="-323850" algn="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1pPr>
            <a:lvl2pPr marL="914400" lvl="1" indent="-323850" algn="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2pPr>
            <a:lvl3pPr marL="1371600" lvl="2" indent="-323850" algn="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3pPr>
            <a:lvl4pPr marL="1828800" lvl="3" indent="-323850" algn="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4pPr>
            <a:lvl5pPr marL="2286000" lvl="4" indent="-323850" algn="r"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5pPr>
            <a:lvl6pPr marL="2743200" lvl="5" indent="-323850" algn="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6pPr>
            <a:lvl7pPr marL="3200400" lvl="6" indent="-323850" algn="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7pPr>
            <a:lvl8pPr marL="3657600" lvl="7" indent="-323850" algn="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8pPr>
            <a:lvl9pPr marL="4114800" lvl="8" indent="-323850" algn="r"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9pPr>
          </a:lstStyle>
          <a:p>
            <a:endParaRPr/>
          </a:p>
        </p:txBody>
      </p:sp>
      <p:sp>
        <p:nvSpPr>
          <p:cNvPr id="909" name="Google Shape;909;g28019f6c861_2_4491"/>
          <p:cNvSpPr txBox="1">
            <a:spLocks noGrp="1"/>
          </p:cNvSpPr>
          <p:nvPr>
            <p:ph type="body" idx="3"/>
          </p:nvPr>
        </p:nvSpPr>
        <p:spPr>
          <a:xfrm>
            <a:off x="1105506" y="2392626"/>
            <a:ext cx="2692500" cy="384000"/>
          </a:xfrm>
          <a:prstGeom prst="rect">
            <a:avLst/>
          </a:prstGeom>
          <a:noFill/>
          <a:ln>
            <a:noFill/>
          </a:ln>
        </p:spPr>
        <p:txBody>
          <a:bodyPr spcFirstLastPara="1" wrap="square" lIns="91425" tIns="45700" rIns="91425" bIns="45700" anchor="t" anchorCtr="0">
            <a:noAutofit/>
          </a:bodyPr>
          <a:lstStyle>
            <a:lvl1pPr marL="457200" lvl="0" indent="-349250" algn="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algn="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Equal_Four_Text_Left_Image_Right">
  <p:cSld name="Equal_Four_Text_Left_Image_Right">
    <p:spTree>
      <p:nvGrpSpPr>
        <p:cNvPr id="1" name="Shape 910"/>
        <p:cNvGrpSpPr/>
        <p:nvPr/>
      </p:nvGrpSpPr>
      <p:grpSpPr>
        <a:xfrm>
          <a:off x="0" y="0"/>
          <a:ext cx="0" cy="0"/>
          <a:chOff x="0" y="0"/>
          <a:chExt cx="0" cy="0"/>
        </a:xfrm>
      </p:grpSpPr>
      <p:sp>
        <p:nvSpPr>
          <p:cNvPr id="911" name="Google Shape;911;g28019f6c861_2_4500"/>
          <p:cNvSpPr>
            <a:spLocks noGrp="1"/>
          </p:cNvSpPr>
          <p:nvPr>
            <p:ph type="pic" idx="2"/>
          </p:nvPr>
        </p:nvSpPr>
        <p:spPr>
          <a:xfrm>
            <a:off x="3567113" y="0"/>
            <a:ext cx="86247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12" name="Google Shape;912;g28019f6c861_2_4500"/>
          <p:cNvSpPr/>
          <p:nvPr/>
        </p:nvSpPr>
        <p:spPr>
          <a:xfrm>
            <a:off x="0" y="0"/>
            <a:ext cx="35667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913" name="Google Shape;913;g28019f6c861_2_4500"/>
          <p:cNvSpPr/>
          <p:nvPr/>
        </p:nvSpPr>
        <p:spPr>
          <a:xfrm>
            <a:off x="805912" y="767167"/>
            <a:ext cx="5641200" cy="543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914" name="Google Shape;914;g28019f6c861_2_4500"/>
          <p:cNvSpPr txBox="1">
            <a:spLocks noGrp="1"/>
          </p:cNvSpPr>
          <p:nvPr>
            <p:ph type="title"/>
          </p:nvPr>
        </p:nvSpPr>
        <p:spPr>
          <a:xfrm>
            <a:off x="6941221" y="2432762"/>
            <a:ext cx="41655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915" name="Google Shape;915;g28019f6c861_2_4500"/>
          <p:cNvSpPr txBox="1">
            <a:spLocks noGrp="1"/>
          </p:cNvSpPr>
          <p:nvPr>
            <p:ph type="body" idx="1"/>
          </p:nvPr>
        </p:nvSpPr>
        <p:spPr>
          <a:xfrm>
            <a:off x="6941221" y="4318581"/>
            <a:ext cx="2487300" cy="347700"/>
          </a:xfrm>
          <a:prstGeom prst="rect">
            <a:avLst/>
          </a:prstGeom>
          <a:solidFill>
            <a:schemeClr val="lt1"/>
          </a:solidFill>
          <a:ln>
            <a:noFill/>
          </a:ln>
        </p:spPr>
        <p:txBody>
          <a:bodyPr spcFirstLastPara="1" wrap="square" lIns="91425" tIns="45700" rIns="91425" bIns="45700" anchor="t" anchorCtr="0">
            <a:noAutofit/>
          </a:bodyPr>
          <a:lstStyle>
            <a:lvl1pPr marL="457200" lvl="0" indent="-349250" algn="l" rtl="0">
              <a:lnSpc>
                <a:spcPct val="100000"/>
              </a:lnSpc>
              <a:spcBef>
                <a:spcPts val="0"/>
              </a:spcBef>
              <a:spcAft>
                <a:spcPts val="0"/>
              </a:spcAft>
              <a:buClr>
                <a:schemeClr val="accent1"/>
              </a:buClr>
              <a:buSzPts val="1900"/>
              <a:buFont typeface="Lato"/>
              <a:buChar char="●"/>
              <a:defRPr sz="1900" b="1">
                <a:solidFill>
                  <a:schemeClr val="accent1"/>
                </a:solidFill>
                <a:latin typeface="Lato"/>
                <a:ea typeface="Lato"/>
                <a:cs typeface="Lato"/>
                <a:sym typeface="Lato"/>
              </a:defRPr>
            </a:lvl1pPr>
            <a:lvl2pPr marL="914400" lvl="1" indent="-349250" algn="ctr" rtl="0">
              <a:lnSpc>
                <a:spcPct val="100000"/>
              </a:lnSpc>
              <a:spcBef>
                <a:spcPts val="0"/>
              </a:spcBef>
              <a:spcAft>
                <a:spcPts val="0"/>
              </a:spcAft>
              <a:buClr>
                <a:schemeClr val="accent1"/>
              </a:buClr>
              <a:buSzPts val="1900"/>
              <a:buFont typeface="Lato"/>
              <a:buChar char="○"/>
              <a:defRPr sz="1900" b="1">
                <a:solidFill>
                  <a:schemeClr val="accent1"/>
                </a:solidFill>
                <a:latin typeface="Lato"/>
                <a:ea typeface="Lato"/>
                <a:cs typeface="Lato"/>
                <a:sym typeface="Lato"/>
              </a:defRPr>
            </a:lvl2pPr>
            <a:lvl3pPr marL="1371600" lvl="2" indent="-349250" algn="ctr" rtl="0">
              <a:lnSpc>
                <a:spcPct val="100000"/>
              </a:lnSpc>
              <a:spcBef>
                <a:spcPts val="0"/>
              </a:spcBef>
              <a:spcAft>
                <a:spcPts val="0"/>
              </a:spcAft>
              <a:buClr>
                <a:schemeClr val="accent1"/>
              </a:buClr>
              <a:buSzPts val="1900"/>
              <a:buFont typeface="Lato"/>
              <a:buChar char="■"/>
              <a:defRPr sz="1900" b="1">
                <a:solidFill>
                  <a:schemeClr val="accent1"/>
                </a:solidFill>
                <a:latin typeface="Lato"/>
                <a:ea typeface="Lato"/>
                <a:cs typeface="Lato"/>
                <a:sym typeface="Lato"/>
              </a:defRPr>
            </a:lvl3pPr>
            <a:lvl4pPr marL="1828800" lvl="3" indent="-349250" algn="ctr" rtl="0">
              <a:lnSpc>
                <a:spcPct val="100000"/>
              </a:lnSpc>
              <a:spcBef>
                <a:spcPts val="0"/>
              </a:spcBef>
              <a:spcAft>
                <a:spcPts val="0"/>
              </a:spcAft>
              <a:buClr>
                <a:schemeClr val="accent1"/>
              </a:buClr>
              <a:buSzPts val="1900"/>
              <a:buFont typeface="Lato"/>
              <a:buChar char="●"/>
              <a:defRPr sz="1900" b="1">
                <a:solidFill>
                  <a:schemeClr val="accent1"/>
                </a:solidFill>
                <a:latin typeface="Lato"/>
                <a:ea typeface="Lato"/>
                <a:cs typeface="Lato"/>
                <a:sym typeface="Lato"/>
              </a:defRPr>
            </a:lvl4pPr>
            <a:lvl5pPr marL="2286000" lvl="4" indent="-349250" algn="ctr" rtl="0">
              <a:lnSpc>
                <a:spcPct val="100000"/>
              </a:lnSpc>
              <a:spcBef>
                <a:spcPts val="0"/>
              </a:spcBef>
              <a:spcAft>
                <a:spcPts val="0"/>
              </a:spcAft>
              <a:buClr>
                <a:schemeClr val="accent1"/>
              </a:buClr>
              <a:buSzPts val="1900"/>
              <a:buFont typeface="Lato"/>
              <a:buChar char="○"/>
              <a:defRPr sz="1900" b="1">
                <a:solidFill>
                  <a:schemeClr val="accent1"/>
                </a:solidFill>
                <a:latin typeface="Lato"/>
                <a:ea typeface="Lato"/>
                <a:cs typeface="Lato"/>
                <a:sym typeface="Lato"/>
              </a:defRPr>
            </a:lvl5pPr>
            <a:lvl6pPr marL="2743200" lvl="5" indent="-349250" algn="l" rtl="0">
              <a:lnSpc>
                <a:spcPct val="90000"/>
              </a:lnSpc>
              <a:spcBef>
                <a:spcPts val="500"/>
              </a:spcBef>
              <a:spcAft>
                <a:spcPts val="0"/>
              </a:spcAft>
              <a:buClr>
                <a:schemeClr val="accent1"/>
              </a:buClr>
              <a:buSzPts val="1900"/>
              <a:buFont typeface="Lato"/>
              <a:buChar char="■"/>
              <a:defRPr sz="1900" b="1">
                <a:solidFill>
                  <a:schemeClr val="accent1"/>
                </a:solidFill>
                <a:latin typeface="Lato"/>
                <a:ea typeface="Lato"/>
                <a:cs typeface="Lato"/>
                <a:sym typeface="Lato"/>
              </a:defRPr>
            </a:lvl6pPr>
            <a:lvl7pPr marL="3200400" lvl="6" indent="-349250" algn="l" rtl="0">
              <a:lnSpc>
                <a:spcPct val="90000"/>
              </a:lnSpc>
              <a:spcBef>
                <a:spcPts val="500"/>
              </a:spcBef>
              <a:spcAft>
                <a:spcPts val="0"/>
              </a:spcAft>
              <a:buClr>
                <a:schemeClr val="accent1"/>
              </a:buClr>
              <a:buSzPts val="1900"/>
              <a:buFont typeface="Lato"/>
              <a:buChar char="●"/>
              <a:defRPr sz="1900" b="1">
                <a:solidFill>
                  <a:schemeClr val="accent1"/>
                </a:solidFill>
                <a:latin typeface="Lato"/>
                <a:ea typeface="Lato"/>
                <a:cs typeface="Lato"/>
                <a:sym typeface="Lato"/>
              </a:defRPr>
            </a:lvl7pPr>
            <a:lvl8pPr marL="3657600" lvl="7" indent="-349250" algn="l" rtl="0">
              <a:lnSpc>
                <a:spcPct val="90000"/>
              </a:lnSpc>
              <a:spcBef>
                <a:spcPts val="500"/>
              </a:spcBef>
              <a:spcAft>
                <a:spcPts val="0"/>
              </a:spcAft>
              <a:buClr>
                <a:schemeClr val="accent1"/>
              </a:buClr>
              <a:buSzPts val="1900"/>
              <a:buFont typeface="Lato"/>
              <a:buChar char="○"/>
              <a:defRPr sz="1900" b="1">
                <a:solidFill>
                  <a:schemeClr val="accent1"/>
                </a:solidFill>
                <a:latin typeface="Lato"/>
                <a:ea typeface="Lato"/>
                <a:cs typeface="Lato"/>
                <a:sym typeface="Lato"/>
              </a:defRPr>
            </a:lvl8pPr>
            <a:lvl9pPr marL="4114800" lvl="8" indent="-349250" algn="l" rtl="0">
              <a:lnSpc>
                <a:spcPct val="90000"/>
              </a:lnSpc>
              <a:spcBef>
                <a:spcPts val="500"/>
              </a:spcBef>
              <a:spcAft>
                <a:spcPts val="0"/>
              </a:spcAft>
              <a:buClr>
                <a:schemeClr val="accent1"/>
              </a:buClr>
              <a:buSzPts val="1900"/>
              <a:buFont typeface="Lato"/>
              <a:buChar char="■"/>
              <a:defRPr sz="1900" b="1">
                <a:solidFill>
                  <a:schemeClr val="accent1"/>
                </a:solidFill>
                <a:latin typeface="Lato"/>
                <a:ea typeface="Lato"/>
                <a:cs typeface="Lato"/>
                <a:sym typeface="Lato"/>
              </a:defRPr>
            </a:lvl9pPr>
          </a:lstStyle>
          <a:p>
            <a:endParaRPr/>
          </a:p>
        </p:txBody>
      </p:sp>
      <p:sp>
        <p:nvSpPr>
          <p:cNvPr id="916" name="Google Shape;916;g28019f6c861_2_4500"/>
          <p:cNvSpPr txBox="1">
            <a:spLocks noGrp="1"/>
          </p:cNvSpPr>
          <p:nvPr>
            <p:ph type="body" idx="3"/>
          </p:nvPr>
        </p:nvSpPr>
        <p:spPr>
          <a:xfrm>
            <a:off x="1299838" y="1849820"/>
            <a:ext cx="2313600" cy="1502700"/>
          </a:xfrm>
          <a:prstGeom prst="rect">
            <a:avLst/>
          </a:prstGeom>
          <a:noFill/>
          <a:ln>
            <a:noFill/>
          </a:ln>
        </p:spPr>
        <p:txBody>
          <a:bodyPr spcFirstLastPara="1" wrap="square" lIns="91425" tIns="45700" rIns="91425" bIns="45700" anchor="t" anchorCtr="0">
            <a:noAutofit/>
          </a:bodyPr>
          <a:lstStyle>
            <a:lvl1pPr marL="457200" lvl="0"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17" name="Google Shape;917;g28019f6c861_2_4500"/>
          <p:cNvSpPr txBox="1">
            <a:spLocks noGrp="1"/>
          </p:cNvSpPr>
          <p:nvPr>
            <p:ph type="body" idx="4"/>
          </p:nvPr>
        </p:nvSpPr>
        <p:spPr>
          <a:xfrm>
            <a:off x="3782451" y="1849820"/>
            <a:ext cx="2313600" cy="1502700"/>
          </a:xfrm>
          <a:prstGeom prst="rect">
            <a:avLst/>
          </a:prstGeom>
          <a:noFill/>
          <a:ln>
            <a:noFill/>
          </a:ln>
        </p:spPr>
        <p:txBody>
          <a:bodyPr spcFirstLastPara="1" wrap="square" lIns="91425" tIns="45700" rIns="91425" bIns="45700" anchor="t" anchorCtr="0">
            <a:noAutofit/>
          </a:bodyPr>
          <a:lstStyle>
            <a:lvl1pPr marL="457200" lvl="0"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18" name="Google Shape;918;g28019f6c861_2_4500"/>
          <p:cNvSpPr txBox="1">
            <a:spLocks noGrp="1"/>
          </p:cNvSpPr>
          <p:nvPr>
            <p:ph type="body" idx="5"/>
          </p:nvPr>
        </p:nvSpPr>
        <p:spPr>
          <a:xfrm>
            <a:off x="1299838" y="4119966"/>
            <a:ext cx="2313600" cy="1503300"/>
          </a:xfrm>
          <a:prstGeom prst="rect">
            <a:avLst/>
          </a:prstGeom>
          <a:noFill/>
          <a:ln>
            <a:noFill/>
          </a:ln>
        </p:spPr>
        <p:txBody>
          <a:bodyPr spcFirstLastPara="1" wrap="square" lIns="91425" tIns="45700" rIns="91425" bIns="45700" anchor="t" anchorCtr="0">
            <a:noAutofit/>
          </a:bodyPr>
          <a:lstStyle>
            <a:lvl1pPr marL="457200" marR="0" lvl="0" indent="-228600"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19" name="Google Shape;919;g28019f6c861_2_4500"/>
          <p:cNvSpPr txBox="1">
            <a:spLocks noGrp="1"/>
          </p:cNvSpPr>
          <p:nvPr>
            <p:ph type="body" idx="6"/>
          </p:nvPr>
        </p:nvSpPr>
        <p:spPr>
          <a:xfrm>
            <a:off x="3782451" y="4119966"/>
            <a:ext cx="2313600" cy="1503300"/>
          </a:xfrm>
          <a:prstGeom prst="rect">
            <a:avLst/>
          </a:prstGeom>
          <a:noFill/>
          <a:ln>
            <a:noFill/>
          </a:ln>
        </p:spPr>
        <p:txBody>
          <a:bodyPr spcFirstLastPara="1" wrap="square" lIns="91425" tIns="45700" rIns="91425" bIns="45700" anchor="t" anchorCtr="0">
            <a:noAutofit/>
          </a:bodyPr>
          <a:lstStyle>
            <a:lvl1pPr marL="457200" marR="0" lvl="0" indent="-228600"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20" name="Google Shape;920;g28019f6c861_2_4500"/>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b="0" i="0" u="none" strike="noStrike" cap="none">
                <a:solidFill>
                  <a:schemeClr val="accent3"/>
                </a:solidFill>
                <a:latin typeface="Open Sans"/>
                <a:ea typeface="Open Sans"/>
                <a:cs typeface="Open Sans"/>
                <a:sym typeface="Open Sans"/>
              </a:defRPr>
            </a:lvl1pPr>
            <a:lvl2pPr marL="0" lvl="1" indent="0" algn="r" rtl="0">
              <a:spcBef>
                <a:spcPts val="0"/>
              </a:spcBef>
              <a:buNone/>
              <a:defRPr sz="1100" b="0" i="0" u="none" strike="noStrike" cap="none">
                <a:solidFill>
                  <a:schemeClr val="accent3"/>
                </a:solidFill>
                <a:latin typeface="Open Sans"/>
                <a:ea typeface="Open Sans"/>
                <a:cs typeface="Open Sans"/>
                <a:sym typeface="Open Sans"/>
              </a:defRPr>
            </a:lvl2pPr>
            <a:lvl3pPr marL="0" lvl="2" indent="0" algn="r" rtl="0">
              <a:spcBef>
                <a:spcPts val="0"/>
              </a:spcBef>
              <a:buNone/>
              <a:defRPr sz="1100" b="0" i="0" u="none" strike="noStrike" cap="none">
                <a:solidFill>
                  <a:schemeClr val="accent3"/>
                </a:solidFill>
                <a:latin typeface="Open Sans"/>
                <a:ea typeface="Open Sans"/>
                <a:cs typeface="Open Sans"/>
                <a:sym typeface="Open Sans"/>
              </a:defRPr>
            </a:lvl3pPr>
            <a:lvl4pPr marL="0" lvl="3" indent="0" algn="r" rtl="0">
              <a:spcBef>
                <a:spcPts val="0"/>
              </a:spcBef>
              <a:buNone/>
              <a:defRPr sz="1100" b="0" i="0" u="none" strike="noStrike" cap="none">
                <a:solidFill>
                  <a:schemeClr val="accent3"/>
                </a:solidFill>
                <a:latin typeface="Open Sans"/>
                <a:ea typeface="Open Sans"/>
                <a:cs typeface="Open Sans"/>
                <a:sym typeface="Open Sans"/>
              </a:defRPr>
            </a:lvl4pPr>
            <a:lvl5pPr marL="0" lvl="4" indent="0" algn="r" rtl="0">
              <a:spcBef>
                <a:spcPts val="0"/>
              </a:spcBef>
              <a:buNone/>
              <a:defRPr sz="1100" b="0" i="0" u="none" strike="noStrike" cap="none">
                <a:solidFill>
                  <a:schemeClr val="accent3"/>
                </a:solidFill>
                <a:latin typeface="Open Sans"/>
                <a:ea typeface="Open Sans"/>
                <a:cs typeface="Open Sans"/>
                <a:sym typeface="Open Sans"/>
              </a:defRPr>
            </a:lvl5pPr>
            <a:lvl6pPr marL="0" lvl="5" indent="0" algn="r" rtl="0">
              <a:spcBef>
                <a:spcPts val="0"/>
              </a:spcBef>
              <a:buNone/>
              <a:defRPr sz="1100" b="0" i="0" u="none" strike="noStrike" cap="none">
                <a:solidFill>
                  <a:schemeClr val="accent3"/>
                </a:solidFill>
                <a:latin typeface="Open Sans"/>
                <a:ea typeface="Open Sans"/>
                <a:cs typeface="Open Sans"/>
                <a:sym typeface="Open Sans"/>
              </a:defRPr>
            </a:lvl6pPr>
            <a:lvl7pPr marL="0" lvl="6" indent="0" algn="r" rtl="0">
              <a:spcBef>
                <a:spcPts val="0"/>
              </a:spcBef>
              <a:buNone/>
              <a:defRPr sz="1100" b="0" i="0" u="none" strike="noStrike" cap="none">
                <a:solidFill>
                  <a:schemeClr val="accent3"/>
                </a:solidFill>
                <a:latin typeface="Open Sans"/>
                <a:ea typeface="Open Sans"/>
                <a:cs typeface="Open Sans"/>
                <a:sym typeface="Open Sans"/>
              </a:defRPr>
            </a:lvl7pPr>
            <a:lvl8pPr marL="0" lvl="7" indent="0" algn="r" rtl="0">
              <a:spcBef>
                <a:spcPts val="0"/>
              </a:spcBef>
              <a:buNone/>
              <a:defRPr sz="1100" b="0" i="0" u="none" strike="noStrike" cap="none">
                <a:solidFill>
                  <a:schemeClr val="accent3"/>
                </a:solidFill>
                <a:latin typeface="Open Sans"/>
                <a:ea typeface="Open Sans"/>
                <a:cs typeface="Open Sans"/>
                <a:sym typeface="Open Sans"/>
              </a:defRPr>
            </a:lvl8pPr>
            <a:lvl9pPr marL="0" lvl="8" indent="0" algn="r" rtl="0">
              <a:spcBef>
                <a:spcPts val="0"/>
              </a:spcBef>
              <a:buNone/>
              <a:defRPr sz="1100" b="0" i="0" u="none" strike="noStrike" cap="none">
                <a:solidFill>
                  <a:schemeClr val="accent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latin typeface="Lato"/>
              <a:ea typeface="Lato"/>
              <a:cs typeface="Lato"/>
              <a:sym typeface="Lato"/>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Equal_Text_Left_Image_Right">
  <p:cSld name="Equal_Text_Left_Image_Right">
    <p:spTree>
      <p:nvGrpSpPr>
        <p:cNvPr id="1" name="Shape 921"/>
        <p:cNvGrpSpPr/>
        <p:nvPr/>
      </p:nvGrpSpPr>
      <p:grpSpPr>
        <a:xfrm>
          <a:off x="0" y="0"/>
          <a:ext cx="0" cy="0"/>
          <a:chOff x="0" y="0"/>
          <a:chExt cx="0" cy="0"/>
        </a:xfrm>
      </p:grpSpPr>
      <p:sp>
        <p:nvSpPr>
          <p:cNvPr id="922" name="Google Shape;922;g28019f6c861_2_4511"/>
          <p:cNvSpPr>
            <a:spLocks noGrp="1"/>
          </p:cNvSpPr>
          <p:nvPr>
            <p:ph type="pic" idx="2"/>
          </p:nvPr>
        </p:nvSpPr>
        <p:spPr>
          <a:xfrm>
            <a:off x="8128000" y="0"/>
            <a:ext cx="40641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23" name="Google Shape;923;g28019f6c861_2_4511"/>
          <p:cNvSpPr txBox="1">
            <a:spLocks noGrp="1"/>
          </p:cNvSpPr>
          <p:nvPr>
            <p:ph type="title"/>
          </p:nvPr>
        </p:nvSpPr>
        <p:spPr>
          <a:xfrm>
            <a:off x="670115" y="967347"/>
            <a:ext cx="6783900" cy="7005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4400"/>
              <a:buFont typeface="Arial"/>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924" name="Google Shape;924;g28019f6c861_2_4511"/>
          <p:cNvSpPr txBox="1">
            <a:spLocks noGrp="1"/>
          </p:cNvSpPr>
          <p:nvPr>
            <p:ph type="body" idx="1"/>
          </p:nvPr>
        </p:nvSpPr>
        <p:spPr>
          <a:xfrm>
            <a:off x="668215" y="536042"/>
            <a:ext cx="2849700" cy="347700"/>
          </a:xfrm>
          <a:prstGeom prst="rect">
            <a:avLst/>
          </a:prstGeom>
          <a:solidFill>
            <a:schemeClr val="accent1"/>
          </a:solidFill>
          <a:ln>
            <a:noFill/>
          </a:ln>
        </p:spPr>
        <p:txBody>
          <a:bodyPr spcFirstLastPara="1" wrap="square" lIns="91425" tIns="45700" rIns="91425" bIns="45700" anchor="ctr" anchorCtr="0">
            <a:noAutofit/>
          </a:bodyPr>
          <a:lstStyle>
            <a:lvl1pPr marL="457200" lvl="0"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925" name="Google Shape;925;g28019f6c861_2_4511"/>
          <p:cNvSpPr txBox="1">
            <a:spLocks noGrp="1"/>
          </p:cNvSpPr>
          <p:nvPr>
            <p:ph type="body" idx="3"/>
          </p:nvPr>
        </p:nvSpPr>
        <p:spPr>
          <a:xfrm>
            <a:off x="668215" y="1751515"/>
            <a:ext cx="6786000" cy="3804300"/>
          </a:xfrm>
          <a:prstGeom prst="rect">
            <a:avLst/>
          </a:prstGeom>
          <a:noFill/>
          <a:ln>
            <a:noFill/>
          </a:ln>
        </p:spPr>
        <p:txBody>
          <a:bodyPr spcFirstLastPara="1" wrap="square" lIns="91425" tIns="45700" rIns="91425" bIns="45700" anchor="t" anchorCtr="0">
            <a:noAutofit/>
          </a:bodyPr>
          <a:lstStyle>
            <a:lvl1pPr marL="457200" lvl="0" indent="-228600" rtl="0">
              <a:lnSpc>
                <a:spcPct val="115000"/>
              </a:lnSpc>
              <a:spcBef>
                <a:spcPts val="110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26" name="Google Shape;926;g28019f6c861_2_4511"/>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Equal_Image_Left_Text_Right">
  <p:cSld name="Equal_Image_Left_Text_Right">
    <p:spTree>
      <p:nvGrpSpPr>
        <p:cNvPr id="1" name="Shape 927"/>
        <p:cNvGrpSpPr/>
        <p:nvPr/>
      </p:nvGrpSpPr>
      <p:grpSpPr>
        <a:xfrm>
          <a:off x="0" y="0"/>
          <a:ext cx="0" cy="0"/>
          <a:chOff x="0" y="0"/>
          <a:chExt cx="0" cy="0"/>
        </a:xfrm>
      </p:grpSpPr>
      <p:sp>
        <p:nvSpPr>
          <p:cNvPr id="928" name="Google Shape;928;g28019f6c861_2_4517"/>
          <p:cNvSpPr/>
          <p:nvPr/>
        </p:nvSpPr>
        <p:spPr>
          <a:xfrm>
            <a:off x="6187280" y="0"/>
            <a:ext cx="60048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929" name="Google Shape;929;g28019f6c861_2_4517"/>
          <p:cNvSpPr txBox="1">
            <a:spLocks noGrp="1"/>
          </p:cNvSpPr>
          <p:nvPr>
            <p:ph type="title"/>
          </p:nvPr>
        </p:nvSpPr>
        <p:spPr>
          <a:xfrm>
            <a:off x="7095283" y="1166513"/>
            <a:ext cx="4419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930" name="Google Shape;930;g28019f6c861_2_4517"/>
          <p:cNvSpPr txBox="1">
            <a:spLocks noGrp="1"/>
          </p:cNvSpPr>
          <p:nvPr>
            <p:ph type="body" idx="1"/>
          </p:nvPr>
        </p:nvSpPr>
        <p:spPr>
          <a:xfrm>
            <a:off x="7095282" y="2570742"/>
            <a:ext cx="4419600" cy="445500"/>
          </a:xfrm>
          <a:prstGeom prst="rect">
            <a:avLst/>
          </a:prstGeom>
          <a:noFill/>
          <a:ln>
            <a:noFill/>
          </a:ln>
        </p:spPr>
        <p:txBody>
          <a:bodyPr spcFirstLastPara="1" wrap="square" lIns="91425" tIns="45700" rIns="91425" bIns="45700" anchor="ctr" anchorCtr="0">
            <a:noAutofit/>
          </a:bodyPr>
          <a:lstStyle>
            <a:lvl1pPr marL="457200" lvl="0"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931" name="Google Shape;931;g28019f6c861_2_4517"/>
          <p:cNvSpPr txBox="1">
            <a:spLocks noGrp="1"/>
          </p:cNvSpPr>
          <p:nvPr>
            <p:ph type="body" idx="2"/>
          </p:nvPr>
        </p:nvSpPr>
        <p:spPr>
          <a:xfrm>
            <a:off x="7095282" y="3095136"/>
            <a:ext cx="4419600" cy="2613300"/>
          </a:xfrm>
          <a:prstGeom prst="rect">
            <a:avLst/>
          </a:prstGeom>
          <a:noFill/>
          <a:ln>
            <a:noFill/>
          </a:ln>
        </p:spPr>
        <p:txBody>
          <a:bodyPr spcFirstLastPara="1" wrap="square" lIns="91425" tIns="45700" rIns="91425" bIns="45700" anchor="t" anchorCtr="0">
            <a:noAutofit/>
          </a:bodyPr>
          <a:lstStyle>
            <a:lvl1pPr marL="457200" marR="0" lvl="0" indent="-228600" rtl="0">
              <a:lnSpc>
                <a:spcPct val="115000"/>
              </a:lnSpc>
              <a:spcBef>
                <a:spcPts val="1100"/>
              </a:spcBef>
              <a:spcAft>
                <a:spcPts val="0"/>
              </a:spcAft>
              <a:buClr>
                <a:schemeClr val="lt1"/>
              </a:buClr>
              <a:buSzPts val="1500"/>
              <a:buFont typeface="Lato"/>
              <a:buNone/>
              <a:defRPr sz="1500">
                <a:solidFill>
                  <a:schemeClr val="lt1"/>
                </a:solidFill>
                <a:latin typeface="Lato"/>
                <a:ea typeface="Lato"/>
                <a:cs typeface="Lato"/>
                <a:sym typeface="Lato"/>
              </a:defRPr>
            </a:lvl1pPr>
            <a:lvl2pPr marL="914400" lvl="1"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2pPr>
            <a:lvl3pPr marL="1371600" lvl="2"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3pPr>
            <a:lvl4pPr marL="1828800" lvl="3"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4pPr>
            <a:lvl5pPr marL="2286000" lvl="4"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5pPr>
            <a:lvl6pPr marL="2743200" lvl="5"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6pPr>
            <a:lvl7pPr marL="3200400" lvl="6"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7pPr>
            <a:lvl8pPr marL="3657600" lvl="7"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8pPr>
            <a:lvl9pPr marL="4114800" lvl="8"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9pPr>
          </a:lstStyle>
          <a:p>
            <a:endParaRPr/>
          </a:p>
        </p:txBody>
      </p:sp>
      <p:sp>
        <p:nvSpPr>
          <p:cNvPr id="932" name="Google Shape;932;g28019f6c861_2_4517"/>
          <p:cNvSpPr>
            <a:spLocks noGrp="1"/>
          </p:cNvSpPr>
          <p:nvPr>
            <p:ph type="pic" idx="3"/>
          </p:nvPr>
        </p:nvSpPr>
        <p:spPr>
          <a:xfrm>
            <a:off x="1155700" y="1155700"/>
            <a:ext cx="5524800" cy="4552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33" name="Google Shape;933;g28019f6c861_2_4517"/>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Data_Light_Five_Columns">
  <p:cSld name="Data_Light_Five_Columns">
    <p:spTree>
      <p:nvGrpSpPr>
        <p:cNvPr id="1" name="Shape 934"/>
        <p:cNvGrpSpPr/>
        <p:nvPr/>
      </p:nvGrpSpPr>
      <p:grpSpPr>
        <a:xfrm>
          <a:off x="0" y="0"/>
          <a:ext cx="0" cy="0"/>
          <a:chOff x="0" y="0"/>
          <a:chExt cx="0" cy="0"/>
        </a:xfrm>
      </p:grpSpPr>
      <p:sp>
        <p:nvSpPr>
          <p:cNvPr id="935" name="Google Shape;935;g28019f6c861_2_4524"/>
          <p:cNvSpPr>
            <a:spLocks noGrp="1"/>
          </p:cNvSpPr>
          <p:nvPr>
            <p:ph type="pic" idx="2"/>
          </p:nvPr>
        </p:nvSpPr>
        <p:spPr>
          <a:xfrm>
            <a:off x="0" y="0"/>
            <a:ext cx="12192000" cy="4647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36" name="Google Shape;936;g28019f6c861_2_4524"/>
          <p:cNvSpPr txBox="1">
            <a:spLocks noGrp="1"/>
          </p:cNvSpPr>
          <p:nvPr>
            <p:ph type="title"/>
          </p:nvPr>
        </p:nvSpPr>
        <p:spPr>
          <a:xfrm>
            <a:off x="7378834" y="1561526"/>
            <a:ext cx="4389300" cy="13257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dk2"/>
              </a:buClr>
              <a:buSzPts val="4400"/>
              <a:buFont typeface="Arial"/>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937" name="Google Shape;937;g28019f6c861_2_4524"/>
          <p:cNvSpPr txBox="1">
            <a:spLocks noGrp="1"/>
          </p:cNvSpPr>
          <p:nvPr>
            <p:ph type="body" idx="1"/>
          </p:nvPr>
        </p:nvSpPr>
        <p:spPr>
          <a:xfrm>
            <a:off x="514350" y="5156793"/>
            <a:ext cx="1795500" cy="582900"/>
          </a:xfrm>
          <a:prstGeom prst="rect">
            <a:avLst/>
          </a:prstGeom>
          <a:noFill/>
          <a:ln>
            <a:noFill/>
          </a:ln>
        </p:spPr>
        <p:txBody>
          <a:bodyPr spcFirstLastPara="1" wrap="square" lIns="91425" tIns="45700" rIns="91425" bIns="45700" anchor="t" anchorCtr="0">
            <a:noAutofit/>
          </a:bodyPr>
          <a:lstStyle>
            <a:lvl1pPr marL="457200" lvl="0"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38" name="Google Shape;938;g28019f6c861_2_4524"/>
          <p:cNvSpPr txBox="1">
            <a:spLocks noGrp="1"/>
          </p:cNvSpPr>
          <p:nvPr>
            <p:ph type="body" idx="3"/>
          </p:nvPr>
        </p:nvSpPr>
        <p:spPr>
          <a:xfrm>
            <a:off x="5198268" y="5156793"/>
            <a:ext cx="1795500" cy="58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39" name="Google Shape;939;g28019f6c861_2_4524"/>
          <p:cNvSpPr txBox="1">
            <a:spLocks noGrp="1"/>
          </p:cNvSpPr>
          <p:nvPr>
            <p:ph type="body" idx="4"/>
          </p:nvPr>
        </p:nvSpPr>
        <p:spPr>
          <a:xfrm>
            <a:off x="2856309" y="5156792"/>
            <a:ext cx="1795500" cy="58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40" name="Google Shape;940;g28019f6c861_2_4524"/>
          <p:cNvSpPr txBox="1">
            <a:spLocks noGrp="1"/>
          </p:cNvSpPr>
          <p:nvPr>
            <p:ph type="body" idx="5"/>
          </p:nvPr>
        </p:nvSpPr>
        <p:spPr>
          <a:xfrm>
            <a:off x="7589104" y="5156791"/>
            <a:ext cx="1795500" cy="58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41" name="Google Shape;941;g28019f6c861_2_4524"/>
          <p:cNvSpPr txBox="1">
            <a:spLocks noGrp="1"/>
          </p:cNvSpPr>
          <p:nvPr>
            <p:ph type="body" idx="6"/>
          </p:nvPr>
        </p:nvSpPr>
        <p:spPr>
          <a:xfrm>
            <a:off x="9972491" y="5156790"/>
            <a:ext cx="1795500" cy="58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42" name="Google Shape;942;g28019f6c861_2_4524"/>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
        <p:cNvGrpSpPr/>
        <p:nvPr/>
      </p:nvGrpSpPr>
      <p:grpSpPr>
        <a:xfrm>
          <a:off x="0" y="0"/>
          <a:ext cx="0" cy="0"/>
          <a:chOff x="0" y="0"/>
          <a:chExt cx="0" cy="0"/>
        </a:xfrm>
      </p:grpSpPr>
      <p:sp>
        <p:nvSpPr>
          <p:cNvPr id="111" name="Google Shape;111;g2f2d122bf27_1_55"/>
          <p:cNvSpPr txBox="1">
            <a:spLocks noGrp="1"/>
          </p:cNvSpPr>
          <p:nvPr>
            <p:ph type="title"/>
          </p:nvPr>
        </p:nvSpPr>
        <p:spPr>
          <a:xfrm>
            <a:off x="1194859" y="3200400"/>
            <a:ext cx="3657600" cy="377825"/>
          </a:xfrm>
          <a:prstGeom prst="rect">
            <a:avLst/>
          </a:prstGeom>
          <a:noFill/>
          <a:ln>
            <a:noFill/>
          </a:ln>
        </p:spPr>
        <p:txBody>
          <a:bodyPr spcFirstLastPara="1" wrap="square" lIns="60950" tIns="30475" rIns="60950" bIns="30475" anchor="b" anchorCtr="0">
            <a:normAutofit/>
          </a:bodyPr>
          <a:lstStyle>
            <a:lvl1pPr lvl="0" algn="l">
              <a:spcBef>
                <a:spcPts val="0"/>
              </a:spcBef>
              <a:spcAft>
                <a:spcPts val="0"/>
              </a:spcAft>
              <a:buClr>
                <a:schemeClr val="dk1"/>
              </a:buClr>
              <a:buSzPts val="1300"/>
              <a:buFont typeface="Arial"/>
              <a:buNone/>
              <a:defRPr sz="1300" b="1"/>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12" name="Google Shape;112;g2f2d122bf27_1_55"/>
          <p:cNvSpPr>
            <a:spLocks noGrp="1"/>
          </p:cNvSpPr>
          <p:nvPr>
            <p:ph type="pic" idx="2"/>
          </p:nvPr>
        </p:nvSpPr>
        <p:spPr>
          <a:xfrm>
            <a:off x="1194859" y="408517"/>
            <a:ext cx="3657600" cy="2743200"/>
          </a:xfrm>
          <a:prstGeom prst="rect">
            <a:avLst/>
          </a:prstGeom>
          <a:noFill/>
          <a:ln>
            <a:noFill/>
          </a:ln>
        </p:spPr>
      </p:sp>
      <p:sp>
        <p:nvSpPr>
          <p:cNvPr id="113" name="Google Shape;113;g2f2d122bf27_1_55"/>
          <p:cNvSpPr txBox="1">
            <a:spLocks noGrp="1"/>
          </p:cNvSpPr>
          <p:nvPr>
            <p:ph type="body" idx="1"/>
          </p:nvPr>
        </p:nvSpPr>
        <p:spPr>
          <a:xfrm>
            <a:off x="1194859" y="3578225"/>
            <a:ext cx="3657600" cy="536575"/>
          </a:xfrm>
          <a:prstGeom prst="rect">
            <a:avLst/>
          </a:prstGeom>
          <a:noFill/>
          <a:ln>
            <a:noFill/>
          </a:ln>
        </p:spPr>
        <p:txBody>
          <a:bodyPr spcFirstLastPara="1" wrap="square" lIns="60950" tIns="30475" rIns="60950" bIns="30475" anchor="t" anchorCtr="0">
            <a:normAutofit/>
          </a:bodyPr>
          <a:lstStyle>
            <a:lvl1pPr marL="457200" lvl="0" indent="-228600" algn="l">
              <a:spcBef>
                <a:spcPts val="200"/>
              </a:spcBef>
              <a:spcAft>
                <a:spcPts val="0"/>
              </a:spcAft>
              <a:buClr>
                <a:schemeClr val="dk1"/>
              </a:buClr>
              <a:buSzPts val="900"/>
              <a:buNone/>
              <a:defRPr sz="900"/>
            </a:lvl1pPr>
            <a:lvl2pPr marL="914400" lvl="1" indent="-228600" algn="l">
              <a:spcBef>
                <a:spcPts val="200"/>
              </a:spcBef>
              <a:spcAft>
                <a:spcPts val="0"/>
              </a:spcAft>
              <a:buClr>
                <a:schemeClr val="dk1"/>
              </a:buClr>
              <a:buSzPts val="800"/>
              <a:buNone/>
              <a:defRPr sz="800"/>
            </a:lvl2pPr>
            <a:lvl3pPr marL="1371600" lvl="2" indent="-228600" algn="l">
              <a:spcBef>
                <a:spcPts val="100"/>
              </a:spcBef>
              <a:spcAft>
                <a:spcPts val="0"/>
              </a:spcAft>
              <a:buClr>
                <a:schemeClr val="dk1"/>
              </a:buClr>
              <a:buSzPts val="700"/>
              <a:buNone/>
              <a:defRPr sz="700"/>
            </a:lvl3pPr>
            <a:lvl4pPr marL="1828800" lvl="3" indent="-228600" algn="l">
              <a:spcBef>
                <a:spcPts val="100"/>
              </a:spcBef>
              <a:spcAft>
                <a:spcPts val="0"/>
              </a:spcAft>
              <a:buClr>
                <a:schemeClr val="dk1"/>
              </a:buClr>
              <a:buSzPts val="600"/>
              <a:buNone/>
              <a:defRPr sz="600"/>
            </a:lvl4pPr>
            <a:lvl5pPr marL="2286000" lvl="4" indent="-228600" algn="l">
              <a:spcBef>
                <a:spcPts val="100"/>
              </a:spcBef>
              <a:spcAft>
                <a:spcPts val="0"/>
              </a:spcAft>
              <a:buClr>
                <a:schemeClr val="dk1"/>
              </a:buClr>
              <a:buSzPts val="600"/>
              <a:buNone/>
              <a:defRPr sz="600"/>
            </a:lvl5pPr>
            <a:lvl6pPr marL="2743200" lvl="5" indent="-228600" algn="l">
              <a:spcBef>
                <a:spcPts val="100"/>
              </a:spcBef>
              <a:spcAft>
                <a:spcPts val="0"/>
              </a:spcAft>
              <a:buClr>
                <a:schemeClr val="dk1"/>
              </a:buClr>
              <a:buSzPts val="600"/>
              <a:buNone/>
              <a:defRPr sz="600"/>
            </a:lvl6pPr>
            <a:lvl7pPr marL="3200400" lvl="6" indent="-228600" algn="l">
              <a:spcBef>
                <a:spcPts val="100"/>
              </a:spcBef>
              <a:spcAft>
                <a:spcPts val="0"/>
              </a:spcAft>
              <a:buClr>
                <a:schemeClr val="dk1"/>
              </a:buClr>
              <a:buSzPts val="600"/>
              <a:buNone/>
              <a:defRPr sz="600"/>
            </a:lvl7pPr>
            <a:lvl8pPr marL="3657600" lvl="7" indent="-228600" algn="l">
              <a:spcBef>
                <a:spcPts val="100"/>
              </a:spcBef>
              <a:spcAft>
                <a:spcPts val="0"/>
              </a:spcAft>
              <a:buClr>
                <a:schemeClr val="dk1"/>
              </a:buClr>
              <a:buSzPts val="600"/>
              <a:buNone/>
              <a:defRPr sz="600"/>
            </a:lvl8pPr>
            <a:lvl9pPr marL="4114800" lvl="8" indent="-228600" algn="l">
              <a:spcBef>
                <a:spcPts val="100"/>
              </a:spcBef>
              <a:spcAft>
                <a:spcPts val="0"/>
              </a:spcAft>
              <a:buClr>
                <a:schemeClr val="dk1"/>
              </a:buClr>
              <a:buSzPts val="600"/>
              <a:buNone/>
              <a:defRPr sz="600"/>
            </a:lvl9pPr>
          </a:lstStyle>
          <a:p>
            <a:endParaRPr/>
          </a:p>
        </p:txBody>
      </p:sp>
      <p:sp>
        <p:nvSpPr>
          <p:cNvPr id="114" name="Google Shape;114;g2f2d122bf27_1_55"/>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15" name="Google Shape;115;g2f2d122bf27_1_55"/>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16" name="Google Shape;116;g2f2d122bf27_1_55"/>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Data_Heavy_Four_Columns">
  <p:cSld name="Data_Heavy_Four_Columns">
    <p:spTree>
      <p:nvGrpSpPr>
        <p:cNvPr id="1" name="Shape 943"/>
        <p:cNvGrpSpPr/>
        <p:nvPr/>
      </p:nvGrpSpPr>
      <p:grpSpPr>
        <a:xfrm>
          <a:off x="0" y="0"/>
          <a:ext cx="0" cy="0"/>
          <a:chOff x="0" y="0"/>
          <a:chExt cx="0" cy="0"/>
        </a:xfrm>
      </p:grpSpPr>
      <p:sp>
        <p:nvSpPr>
          <p:cNvPr id="944" name="Google Shape;944;g28019f6c861_2_4533"/>
          <p:cNvSpPr/>
          <p:nvPr/>
        </p:nvSpPr>
        <p:spPr>
          <a:xfrm>
            <a:off x="514350" y="2398815"/>
            <a:ext cx="2342100" cy="349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945" name="Google Shape;945;g28019f6c861_2_4533"/>
          <p:cNvSpPr/>
          <p:nvPr/>
        </p:nvSpPr>
        <p:spPr>
          <a:xfrm>
            <a:off x="6291260" y="2398815"/>
            <a:ext cx="2342100" cy="349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946" name="Google Shape;946;g28019f6c861_2_4533"/>
          <p:cNvSpPr/>
          <p:nvPr/>
        </p:nvSpPr>
        <p:spPr>
          <a:xfrm>
            <a:off x="3402805" y="2398815"/>
            <a:ext cx="2342100" cy="349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947" name="Google Shape;947;g28019f6c861_2_4533"/>
          <p:cNvSpPr/>
          <p:nvPr/>
        </p:nvSpPr>
        <p:spPr>
          <a:xfrm>
            <a:off x="9228592" y="2398815"/>
            <a:ext cx="2342100" cy="349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948" name="Google Shape;948;g28019f6c861_2_4533"/>
          <p:cNvSpPr txBox="1">
            <a:spLocks noGrp="1"/>
          </p:cNvSpPr>
          <p:nvPr>
            <p:ph type="title"/>
          </p:nvPr>
        </p:nvSpPr>
        <p:spPr>
          <a:xfrm>
            <a:off x="514350" y="400058"/>
            <a:ext cx="11253600" cy="7185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4400"/>
              <a:buFont typeface="Arial"/>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949" name="Google Shape;949;g28019f6c861_2_4533"/>
          <p:cNvSpPr txBox="1">
            <a:spLocks noGrp="1"/>
          </p:cNvSpPr>
          <p:nvPr>
            <p:ph type="body" idx="1"/>
          </p:nvPr>
        </p:nvSpPr>
        <p:spPr>
          <a:xfrm>
            <a:off x="778722" y="2968832"/>
            <a:ext cx="1813200" cy="2660100"/>
          </a:xfrm>
          <a:prstGeom prst="rect">
            <a:avLst/>
          </a:prstGeom>
          <a:noFill/>
          <a:ln>
            <a:noFill/>
          </a:ln>
        </p:spPr>
        <p:txBody>
          <a:bodyPr spcFirstLastPara="1" wrap="square" lIns="91425" tIns="45700" rIns="91425" bIns="45700" anchor="t" anchorCtr="0">
            <a:noAutofit/>
          </a:bodyPr>
          <a:lstStyle>
            <a:lvl1pPr marL="457200" lvl="0"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50" name="Google Shape;950;g28019f6c861_2_4533"/>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
        <p:nvSpPr>
          <p:cNvPr id="951" name="Google Shape;951;g28019f6c861_2_4533"/>
          <p:cNvSpPr txBox="1">
            <a:spLocks noGrp="1"/>
          </p:cNvSpPr>
          <p:nvPr>
            <p:ph type="body" idx="2"/>
          </p:nvPr>
        </p:nvSpPr>
        <p:spPr>
          <a:xfrm>
            <a:off x="2235994" y="1187185"/>
            <a:ext cx="7719900" cy="309300"/>
          </a:xfrm>
          <a:prstGeom prst="rect">
            <a:avLst/>
          </a:prstGeom>
          <a:noFill/>
          <a:ln>
            <a:noFill/>
          </a:ln>
        </p:spPr>
        <p:txBody>
          <a:bodyPr spcFirstLastPara="1" wrap="square" lIns="91425" tIns="45700" rIns="91425" bIns="45700" anchor="ctr" anchorCtr="0">
            <a:noAutofit/>
          </a:bodyPr>
          <a:lstStyle>
            <a:lvl1pPr marL="457200" lvl="0" indent="-349250" algn="ctr" rtl="0">
              <a:lnSpc>
                <a:spcPct val="115000"/>
              </a:lnSpc>
              <a:spcBef>
                <a:spcPts val="0"/>
              </a:spcBef>
              <a:spcAft>
                <a:spcPts val="0"/>
              </a:spcAft>
              <a:buClr>
                <a:schemeClr val="accent3"/>
              </a:buClr>
              <a:buSzPts val="1900"/>
              <a:buFont typeface="Lato"/>
              <a:buChar char="●"/>
              <a:defRPr sz="1900" b="1" i="0">
                <a:solidFill>
                  <a:schemeClr val="accent3"/>
                </a:solidFill>
                <a:highlight>
                  <a:schemeClr val="accent1"/>
                </a:highlight>
                <a:latin typeface="Lato"/>
                <a:ea typeface="Lato"/>
                <a:cs typeface="Lato"/>
                <a:sym typeface="Lato"/>
              </a:defRPr>
            </a:lvl1pPr>
            <a:lvl2pPr marL="914400" lvl="1" indent="-349250" algn="ctr" rtl="0">
              <a:lnSpc>
                <a:spcPct val="115000"/>
              </a:lnSpc>
              <a:spcBef>
                <a:spcPts val="0"/>
              </a:spcBef>
              <a:spcAft>
                <a:spcPts val="0"/>
              </a:spcAft>
              <a:buClr>
                <a:schemeClr val="accent3"/>
              </a:buClr>
              <a:buSzPts val="1900"/>
              <a:buFont typeface="Lato"/>
              <a:buChar char="○"/>
              <a:defRPr sz="1900" b="1" i="0">
                <a:solidFill>
                  <a:schemeClr val="accent3"/>
                </a:solidFill>
                <a:highlight>
                  <a:schemeClr val="accent1"/>
                </a:highlight>
                <a:latin typeface="Lato"/>
                <a:ea typeface="Lato"/>
                <a:cs typeface="Lato"/>
                <a:sym typeface="Lato"/>
              </a:defRPr>
            </a:lvl2pPr>
            <a:lvl3pPr marL="1371600" lvl="2" indent="-349250" algn="ctr" rtl="0">
              <a:lnSpc>
                <a:spcPct val="115000"/>
              </a:lnSpc>
              <a:spcBef>
                <a:spcPts val="0"/>
              </a:spcBef>
              <a:spcAft>
                <a:spcPts val="0"/>
              </a:spcAft>
              <a:buClr>
                <a:schemeClr val="accent3"/>
              </a:buClr>
              <a:buSzPts val="1900"/>
              <a:buFont typeface="Lato"/>
              <a:buChar char="■"/>
              <a:defRPr sz="1900" b="1" i="0">
                <a:solidFill>
                  <a:schemeClr val="accent3"/>
                </a:solidFill>
                <a:highlight>
                  <a:schemeClr val="accent1"/>
                </a:highlight>
                <a:latin typeface="Lato"/>
                <a:ea typeface="Lato"/>
                <a:cs typeface="Lato"/>
                <a:sym typeface="Lato"/>
              </a:defRPr>
            </a:lvl3pPr>
            <a:lvl4pPr marL="1828800" lvl="3" indent="-349250" algn="ctr" rtl="0">
              <a:lnSpc>
                <a:spcPct val="115000"/>
              </a:lnSpc>
              <a:spcBef>
                <a:spcPts val="0"/>
              </a:spcBef>
              <a:spcAft>
                <a:spcPts val="0"/>
              </a:spcAft>
              <a:buClr>
                <a:schemeClr val="accent3"/>
              </a:buClr>
              <a:buSzPts val="1900"/>
              <a:buFont typeface="Lato"/>
              <a:buChar char="●"/>
              <a:defRPr sz="1900" b="1" i="0">
                <a:solidFill>
                  <a:schemeClr val="accent3"/>
                </a:solidFill>
                <a:highlight>
                  <a:schemeClr val="accent1"/>
                </a:highlight>
                <a:latin typeface="Lato"/>
                <a:ea typeface="Lato"/>
                <a:cs typeface="Lato"/>
                <a:sym typeface="Lato"/>
              </a:defRPr>
            </a:lvl4pPr>
            <a:lvl5pPr marL="2286000" lvl="4" indent="-349250" algn="ctr" rtl="0">
              <a:lnSpc>
                <a:spcPct val="115000"/>
              </a:lnSpc>
              <a:spcBef>
                <a:spcPts val="0"/>
              </a:spcBef>
              <a:spcAft>
                <a:spcPts val="0"/>
              </a:spcAft>
              <a:buClr>
                <a:schemeClr val="accent3"/>
              </a:buClr>
              <a:buSzPts val="1900"/>
              <a:buFont typeface="Lato"/>
              <a:buChar char="○"/>
              <a:defRPr sz="1900" b="1" i="0">
                <a:solidFill>
                  <a:schemeClr val="accent3"/>
                </a:solidFill>
                <a:highlight>
                  <a:schemeClr val="accent1"/>
                </a:highlight>
                <a:latin typeface="Lato"/>
                <a:ea typeface="Lato"/>
                <a:cs typeface="Lato"/>
                <a:sym typeface="Lato"/>
              </a:defRPr>
            </a:lvl5pPr>
            <a:lvl6pPr marL="2743200" lvl="5" indent="-349250" algn="ctr"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6pPr>
            <a:lvl7pPr marL="3200400" lvl="6" indent="-349250" algn="ctr"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7pPr>
            <a:lvl8pPr marL="3657600" lvl="7" indent="-349250" algn="ctr"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8pPr>
            <a:lvl9pPr marL="4114800" lvl="8" indent="-349250" algn="ctr"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9pPr>
          </a:lstStyle>
          <a:p>
            <a:endParaRPr/>
          </a:p>
        </p:txBody>
      </p:sp>
      <p:sp>
        <p:nvSpPr>
          <p:cNvPr id="952" name="Google Shape;952;g28019f6c861_2_4533"/>
          <p:cNvSpPr txBox="1">
            <a:spLocks noGrp="1"/>
          </p:cNvSpPr>
          <p:nvPr>
            <p:ph type="body" idx="3"/>
          </p:nvPr>
        </p:nvSpPr>
        <p:spPr>
          <a:xfrm>
            <a:off x="3667177" y="2978729"/>
            <a:ext cx="1813200" cy="2660100"/>
          </a:xfrm>
          <a:prstGeom prst="rect">
            <a:avLst/>
          </a:prstGeom>
          <a:noFill/>
          <a:ln>
            <a:noFill/>
          </a:ln>
        </p:spPr>
        <p:txBody>
          <a:bodyPr spcFirstLastPara="1" wrap="square" lIns="91425" tIns="45700" rIns="91425" bIns="45700" anchor="t" anchorCtr="0">
            <a:noAutofit/>
          </a:bodyPr>
          <a:lstStyle>
            <a:lvl1pPr marL="457200" lvl="0"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53" name="Google Shape;953;g28019f6c861_2_4533"/>
          <p:cNvSpPr txBox="1">
            <a:spLocks noGrp="1"/>
          </p:cNvSpPr>
          <p:nvPr>
            <p:ph type="body" idx="4"/>
          </p:nvPr>
        </p:nvSpPr>
        <p:spPr>
          <a:xfrm>
            <a:off x="6555632" y="2978729"/>
            <a:ext cx="1813200" cy="2660100"/>
          </a:xfrm>
          <a:prstGeom prst="rect">
            <a:avLst/>
          </a:prstGeom>
          <a:noFill/>
          <a:ln>
            <a:noFill/>
          </a:ln>
        </p:spPr>
        <p:txBody>
          <a:bodyPr spcFirstLastPara="1" wrap="square" lIns="91425" tIns="45700" rIns="91425" bIns="45700" anchor="t" anchorCtr="0">
            <a:noAutofit/>
          </a:bodyPr>
          <a:lstStyle>
            <a:lvl1pPr marL="457200" lvl="0"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54" name="Google Shape;954;g28019f6c861_2_4533"/>
          <p:cNvSpPr txBox="1">
            <a:spLocks noGrp="1"/>
          </p:cNvSpPr>
          <p:nvPr>
            <p:ph type="body" idx="5"/>
          </p:nvPr>
        </p:nvSpPr>
        <p:spPr>
          <a:xfrm>
            <a:off x="9492964" y="2968832"/>
            <a:ext cx="1813200" cy="2660100"/>
          </a:xfrm>
          <a:prstGeom prst="rect">
            <a:avLst/>
          </a:prstGeom>
          <a:noFill/>
          <a:ln>
            <a:noFill/>
          </a:ln>
        </p:spPr>
        <p:txBody>
          <a:bodyPr spcFirstLastPara="1" wrap="square" lIns="91425" tIns="45700" rIns="91425" bIns="45700" anchor="t" anchorCtr="0">
            <a:noAutofit/>
          </a:bodyPr>
          <a:lstStyle>
            <a:lvl1pPr marL="457200" lvl="0"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algn="ctr"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algn="ctr"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Data_Comparison">
  <p:cSld name="Data_Comparison">
    <p:spTree>
      <p:nvGrpSpPr>
        <p:cNvPr id="1" name="Shape 955"/>
        <p:cNvGrpSpPr/>
        <p:nvPr/>
      </p:nvGrpSpPr>
      <p:grpSpPr>
        <a:xfrm>
          <a:off x="0" y="0"/>
          <a:ext cx="0" cy="0"/>
          <a:chOff x="0" y="0"/>
          <a:chExt cx="0" cy="0"/>
        </a:xfrm>
      </p:grpSpPr>
      <p:sp>
        <p:nvSpPr>
          <p:cNvPr id="956" name="Google Shape;956;g28019f6c861_2_4545"/>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957" name="Google Shape;957;g28019f6c861_2_4545"/>
          <p:cNvSpPr txBox="1">
            <a:spLocks noGrp="1"/>
          </p:cNvSpPr>
          <p:nvPr>
            <p:ph type="title"/>
          </p:nvPr>
        </p:nvSpPr>
        <p:spPr>
          <a:xfrm>
            <a:off x="3375660" y="2600943"/>
            <a:ext cx="54408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958" name="Google Shape;958;g28019f6c861_2_4545"/>
          <p:cNvSpPr>
            <a:spLocks noGrp="1"/>
          </p:cNvSpPr>
          <p:nvPr>
            <p:ph type="pic" idx="2"/>
          </p:nvPr>
        </p:nvSpPr>
        <p:spPr>
          <a:xfrm>
            <a:off x="703540" y="1537584"/>
            <a:ext cx="3456000" cy="3456000"/>
          </a:xfrm>
          <a:prstGeom prst="ellipse">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59" name="Google Shape;959;g28019f6c861_2_4545"/>
          <p:cNvSpPr>
            <a:spLocks noGrp="1"/>
          </p:cNvSpPr>
          <p:nvPr>
            <p:ph type="pic" idx="3"/>
          </p:nvPr>
        </p:nvSpPr>
        <p:spPr>
          <a:xfrm>
            <a:off x="8028502" y="1537584"/>
            <a:ext cx="3456000" cy="3456000"/>
          </a:xfrm>
          <a:prstGeom prst="ellipse">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60" name="Google Shape;960;g28019f6c861_2_4545"/>
          <p:cNvSpPr txBox="1">
            <a:spLocks noGrp="1"/>
          </p:cNvSpPr>
          <p:nvPr>
            <p:ph type="body" idx="1"/>
          </p:nvPr>
        </p:nvSpPr>
        <p:spPr>
          <a:xfrm>
            <a:off x="7918337" y="5181859"/>
            <a:ext cx="3676500" cy="875100"/>
          </a:xfrm>
          <a:prstGeom prst="rect">
            <a:avLst/>
          </a:prstGeom>
          <a:noFill/>
          <a:ln>
            <a:noFill/>
          </a:ln>
        </p:spPr>
        <p:txBody>
          <a:bodyPr spcFirstLastPara="1" wrap="square" lIns="91425" tIns="45700" rIns="91425" bIns="45700" anchor="t" anchorCtr="0">
            <a:noAutofit/>
          </a:bodyPr>
          <a:lstStyle>
            <a:lvl1pPr marL="457200" lvl="0"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961" name="Google Shape;961;g28019f6c861_2_4545"/>
          <p:cNvSpPr txBox="1">
            <a:spLocks noGrp="1"/>
          </p:cNvSpPr>
          <p:nvPr>
            <p:ph type="body" idx="4"/>
          </p:nvPr>
        </p:nvSpPr>
        <p:spPr>
          <a:xfrm>
            <a:off x="593375" y="5181859"/>
            <a:ext cx="3676500" cy="875100"/>
          </a:xfrm>
          <a:prstGeom prst="rect">
            <a:avLst/>
          </a:prstGeom>
          <a:noFill/>
          <a:ln>
            <a:noFill/>
          </a:ln>
        </p:spPr>
        <p:txBody>
          <a:bodyPr spcFirstLastPara="1" wrap="square" lIns="91425" tIns="45700" rIns="91425" bIns="45700" anchor="t" anchorCtr="0">
            <a:noAutofit/>
          </a:bodyPr>
          <a:lstStyle>
            <a:lvl1pPr marL="457200" lvl="0"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962" name="Google Shape;962;g28019f6c861_2_4545"/>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Data_Team_Bios">
  <p:cSld name="Data_Team_Bios">
    <p:spTree>
      <p:nvGrpSpPr>
        <p:cNvPr id="1" name="Shape 963"/>
        <p:cNvGrpSpPr/>
        <p:nvPr/>
      </p:nvGrpSpPr>
      <p:grpSpPr>
        <a:xfrm>
          <a:off x="0" y="0"/>
          <a:ext cx="0" cy="0"/>
          <a:chOff x="0" y="0"/>
          <a:chExt cx="0" cy="0"/>
        </a:xfrm>
      </p:grpSpPr>
      <p:sp>
        <p:nvSpPr>
          <p:cNvPr id="964" name="Google Shape;964;g28019f6c861_2_4553"/>
          <p:cNvSpPr/>
          <p:nvPr/>
        </p:nvSpPr>
        <p:spPr>
          <a:xfrm>
            <a:off x="657026" y="628936"/>
            <a:ext cx="5091300" cy="5098500"/>
          </a:xfrm>
          <a:prstGeom prst="rect">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965" name="Google Shape;965;g28019f6c861_2_4553"/>
          <p:cNvSpPr/>
          <p:nvPr/>
        </p:nvSpPr>
        <p:spPr>
          <a:xfrm>
            <a:off x="6399486" y="628936"/>
            <a:ext cx="5091300" cy="5098500"/>
          </a:xfrm>
          <a:prstGeom prst="rect">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966" name="Google Shape;966;g28019f6c861_2_4553"/>
          <p:cNvSpPr>
            <a:spLocks noGrp="1"/>
          </p:cNvSpPr>
          <p:nvPr>
            <p:ph type="pic" idx="2"/>
          </p:nvPr>
        </p:nvSpPr>
        <p:spPr>
          <a:xfrm>
            <a:off x="6651989" y="1018697"/>
            <a:ext cx="961200" cy="962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67" name="Google Shape;967;g28019f6c861_2_4553"/>
          <p:cNvSpPr txBox="1">
            <a:spLocks noGrp="1"/>
          </p:cNvSpPr>
          <p:nvPr>
            <p:ph type="body" idx="1"/>
          </p:nvPr>
        </p:nvSpPr>
        <p:spPr>
          <a:xfrm>
            <a:off x="2062414" y="1015860"/>
            <a:ext cx="3430800" cy="349200"/>
          </a:xfrm>
          <a:prstGeom prst="rect">
            <a:avLst/>
          </a:prstGeom>
          <a:noFill/>
          <a:ln>
            <a:noFill/>
          </a:ln>
        </p:spPr>
        <p:txBody>
          <a:bodyPr spcFirstLastPara="1" wrap="square" lIns="91425" tIns="45700" rIns="91425" bIns="45700" anchor="t" anchorCtr="0">
            <a:noAutofit/>
          </a:bodyPr>
          <a:lstStyle>
            <a:lvl1pPr marL="457200" lvl="0"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1pPr>
            <a:lvl2pPr marL="914400" lvl="1"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968" name="Google Shape;968;g28019f6c861_2_4553"/>
          <p:cNvSpPr txBox="1">
            <a:spLocks noGrp="1"/>
          </p:cNvSpPr>
          <p:nvPr>
            <p:ph type="title"/>
          </p:nvPr>
        </p:nvSpPr>
        <p:spPr>
          <a:xfrm>
            <a:off x="2230749" y="5843524"/>
            <a:ext cx="7730400" cy="9261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4400"/>
              <a:buFont typeface="Arial"/>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969" name="Google Shape;969;g28019f6c861_2_4553"/>
          <p:cNvSpPr>
            <a:spLocks noGrp="1"/>
          </p:cNvSpPr>
          <p:nvPr>
            <p:ph type="pic" idx="3"/>
          </p:nvPr>
        </p:nvSpPr>
        <p:spPr>
          <a:xfrm>
            <a:off x="913347" y="2176354"/>
            <a:ext cx="959700" cy="96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70" name="Google Shape;970;g28019f6c861_2_4553"/>
          <p:cNvSpPr txBox="1">
            <a:spLocks noGrp="1"/>
          </p:cNvSpPr>
          <p:nvPr>
            <p:ph type="body" idx="4"/>
          </p:nvPr>
        </p:nvSpPr>
        <p:spPr>
          <a:xfrm>
            <a:off x="2062414" y="2175634"/>
            <a:ext cx="3430800" cy="349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marL="914400" lvl="1"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971" name="Google Shape;971;g28019f6c861_2_4553"/>
          <p:cNvSpPr>
            <a:spLocks noGrp="1"/>
          </p:cNvSpPr>
          <p:nvPr>
            <p:ph type="pic" idx="5"/>
          </p:nvPr>
        </p:nvSpPr>
        <p:spPr>
          <a:xfrm>
            <a:off x="911908" y="1018696"/>
            <a:ext cx="961200" cy="962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72" name="Google Shape;972;g28019f6c861_2_4553"/>
          <p:cNvSpPr txBox="1">
            <a:spLocks noGrp="1"/>
          </p:cNvSpPr>
          <p:nvPr>
            <p:ph type="body" idx="6"/>
          </p:nvPr>
        </p:nvSpPr>
        <p:spPr>
          <a:xfrm>
            <a:off x="7803408" y="1019711"/>
            <a:ext cx="3429900" cy="349200"/>
          </a:xfrm>
          <a:prstGeom prst="rect">
            <a:avLst/>
          </a:prstGeom>
          <a:noFill/>
          <a:ln>
            <a:noFill/>
          </a:ln>
        </p:spPr>
        <p:txBody>
          <a:bodyPr spcFirstLastPara="1" wrap="square" lIns="91425" tIns="45700" rIns="91425" bIns="45700" anchor="t" anchorCtr="0">
            <a:noAutofit/>
          </a:bodyPr>
          <a:lstStyle>
            <a:lvl1pPr marL="457200" marR="0" lvl="0" indent="-228600" rtl="0">
              <a:lnSpc>
                <a:spcPct val="115000"/>
              </a:lnSpc>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marL="914400" lvl="1"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rtl="0">
              <a:lnSpc>
                <a:spcPct val="115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rtl="0">
              <a:lnSpc>
                <a:spcPct val="115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973" name="Google Shape;973;g28019f6c861_2_4553"/>
          <p:cNvSpPr>
            <a:spLocks noGrp="1"/>
          </p:cNvSpPr>
          <p:nvPr>
            <p:ph type="pic" idx="7"/>
          </p:nvPr>
        </p:nvSpPr>
        <p:spPr>
          <a:xfrm>
            <a:off x="6651990" y="2175634"/>
            <a:ext cx="961200" cy="962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74" name="Google Shape;974;g28019f6c861_2_4553"/>
          <p:cNvSpPr txBox="1">
            <a:spLocks noGrp="1"/>
          </p:cNvSpPr>
          <p:nvPr>
            <p:ph type="body" idx="8"/>
          </p:nvPr>
        </p:nvSpPr>
        <p:spPr>
          <a:xfrm>
            <a:off x="7803408" y="2175634"/>
            <a:ext cx="3429900" cy="349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marL="914400" lvl="1"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975" name="Google Shape;975;g28019f6c861_2_4553"/>
          <p:cNvSpPr>
            <a:spLocks noGrp="1"/>
          </p:cNvSpPr>
          <p:nvPr>
            <p:ph type="pic" idx="9"/>
          </p:nvPr>
        </p:nvSpPr>
        <p:spPr>
          <a:xfrm>
            <a:off x="911907" y="3322910"/>
            <a:ext cx="961200" cy="962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76" name="Google Shape;976;g28019f6c861_2_4553"/>
          <p:cNvSpPr txBox="1">
            <a:spLocks noGrp="1"/>
          </p:cNvSpPr>
          <p:nvPr>
            <p:ph type="body" idx="13"/>
          </p:nvPr>
        </p:nvSpPr>
        <p:spPr>
          <a:xfrm>
            <a:off x="2062414" y="3322910"/>
            <a:ext cx="3430800" cy="349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marL="914400" lvl="1"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977" name="Google Shape;977;g28019f6c861_2_4553"/>
          <p:cNvSpPr>
            <a:spLocks noGrp="1"/>
          </p:cNvSpPr>
          <p:nvPr>
            <p:ph type="pic" idx="14"/>
          </p:nvPr>
        </p:nvSpPr>
        <p:spPr>
          <a:xfrm>
            <a:off x="912751" y="4452929"/>
            <a:ext cx="959100" cy="96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78" name="Google Shape;978;g28019f6c861_2_4553"/>
          <p:cNvSpPr txBox="1">
            <a:spLocks noGrp="1"/>
          </p:cNvSpPr>
          <p:nvPr>
            <p:ph type="body" idx="15"/>
          </p:nvPr>
        </p:nvSpPr>
        <p:spPr>
          <a:xfrm>
            <a:off x="2062414" y="4455515"/>
            <a:ext cx="3430800" cy="349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marL="914400" lvl="1"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979" name="Google Shape;979;g28019f6c861_2_4553"/>
          <p:cNvSpPr>
            <a:spLocks noGrp="1"/>
          </p:cNvSpPr>
          <p:nvPr>
            <p:ph type="pic" idx="16"/>
          </p:nvPr>
        </p:nvSpPr>
        <p:spPr>
          <a:xfrm>
            <a:off x="6651990" y="3331735"/>
            <a:ext cx="961200" cy="962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80" name="Google Shape;980;g28019f6c861_2_4553"/>
          <p:cNvSpPr txBox="1">
            <a:spLocks noGrp="1"/>
          </p:cNvSpPr>
          <p:nvPr>
            <p:ph type="body" idx="17"/>
          </p:nvPr>
        </p:nvSpPr>
        <p:spPr>
          <a:xfrm>
            <a:off x="7803408" y="3337302"/>
            <a:ext cx="3429900" cy="349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marL="914400" lvl="1"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981" name="Google Shape;981;g28019f6c861_2_4553"/>
          <p:cNvSpPr>
            <a:spLocks noGrp="1"/>
          </p:cNvSpPr>
          <p:nvPr>
            <p:ph type="pic" idx="18"/>
          </p:nvPr>
        </p:nvSpPr>
        <p:spPr>
          <a:xfrm>
            <a:off x="6651990" y="4488673"/>
            <a:ext cx="961200" cy="962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82" name="Google Shape;982;g28019f6c861_2_4553"/>
          <p:cNvSpPr txBox="1">
            <a:spLocks noGrp="1"/>
          </p:cNvSpPr>
          <p:nvPr>
            <p:ph type="body" idx="19"/>
          </p:nvPr>
        </p:nvSpPr>
        <p:spPr>
          <a:xfrm>
            <a:off x="7803408" y="4485706"/>
            <a:ext cx="3429900" cy="349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marL="914400" lvl="1"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2pPr>
            <a:lvl3pPr marL="1371600" lvl="2"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3pPr>
            <a:lvl4pPr marL="1828800" lvl="3"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4pPr>
            <a:lvl5pPr marL="2286000" lvl="4" indent="-349250" algn="l" rtl="0">
              <a:lnSpc>
                <a:spcPct val="100000"/>
              </a:lnSpc>
              <a:spcBef>
                <a:spcPts val="0"/>
              </a:spcBef>
              <a:spcAft>
                <a:spcPts val="0"/>
              </a:spcAft>
              <a:buClr>
                <a:schemeClr val="dk2"/>
              </a:buClr>
              <a:buSzPts val="1900"/>
              <a:buFont typeface="Lato"/>
              <a:buChar char="○"/>
              <a:defRPr sz="1900" b="1">
                <a:solidFill>
                  <a:schemeClr val="dk2"/>
                </a:solidFill>
                <a:latin typeface="Lato"/>
                <a:ea typeface="Lato"/>
                <a:cs typeface="Lato"/>
                <a:sym typeface="Lato"/>
              </a:defRPr>
            </a:lvl5pPr>
            <a:lvl6pPr marL="2743200" lvl="5"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6pPr>
            <a:lvl7pPr marL="3200400" lvl="6"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7pPr>
            <a:lvl8pPr marL="3657600" lvl="7"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8pPr>
            <a:lvl9pPr marL="4114800" lvl="8" indent="-349250" algn="l" rtl="0">
              <a:lnSpc>
                <a:spcPct val="90000"/>
              </a:lnSpc>
              <a:spcBef>
                <a:spcPts val="500"/>
              </a:spcBef>
              <a:spcAft>
                <a:spcPts val="0"/>
              </a:spcAft>
              <a:buClr>
                <a:schemeClr val="dk2"/>
              </a:buClr>
              <a:buSzPts val="1900"/>
              <a:buFont typeface="Lato"/>
              <a:buChar char="■"/>
              <a:defRPr sz="1900" b="1">
                <a:solidFill>
                  <a:schemeClr val="dk2"/>
                </a:solidFill>
                <a:latin typeface="Lato"/>
                <a:ea typeface="Lato"/>
                <a:cs typeface="Lato"/>
                <a:sym typeface="Lato"/>
              </a:defRPr>
            </a:lvl9pPr>
          </a:lstStyle>
          <a:p>
            <a:endParaRPr/>
          </a:p>
        </p:txBody>
      </p:sp>
      <p:sp>
        <p:nvSpPr>
          <p:cNvPr id="983" name="Google Shape;983;g28019f6c861_2_4553"/>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b="0" i="0" u="none" strike="noStrike" cap="none">
                <a:solidFill>
                  <a:schemeClr val="accent3"/>
                </a:solidFill>
                <a:latin typeface="Open Sans"/>
                <a:ea typeface="Open Sans"/>
                <a:cs typeface="Open Sans"/>
                <a:sym typeface="Open Sans"/>
              </a:defRPr>
            </a:lvl1pPr>
            <a:lvl2pPr marL="0" lvl="1" indent="0" algn="r" rtl="0">
              <a:spcBef>
                <a:spcPts val="0"/>
              </a:spcBef>
              <a:buNone/>
              <a:defRPr sz="1100" b="0" i="0" u="none" strike="noStrike" cap="none">
                <a:solidFill>
                  <a:schemeClr val="accent3"/>
                </a:solidFill>
                <a:latin typeface="Open Sans"/>
                <a:ea typeface="Open Sans"/>
                <a:cs typeface="Open Sans"/>
                <a:sym typeface="Open Sans"/>
              </a:defRPr>
            </a:lvl2pPr>
            <a:lvl3pPr marL="0" lvl="2" indent="0" algn="r" rtl="0">
              <a:spcBef>
                <a:spcPts val="0"/>
              </a:spcBef>
              <a:buNone/>
              <a:defRPr sz="1100" b="0" i="0" u="none" strike="noStrike" cap="none">
                <a:solidFill>
                  <a:schemeClr val="accent3"/>
                </a:solidFill>
                <a:latin typeface="Open Sans"/>
                <a:ea typeface="Open Sans"/>
                <a:cs typeface="Open Sans"/>
                <a:sym typeface="Open Sans"/>
              </a:defRPr>
            </a:lvl3pPr>
            <a:lvl4pPr marL="0" lvl="3" indent="0" algn="r" rtl="0">
              <a:spcBef>
                <a:spcPts val="0"/>
              </a:spcBef>
              <a:buNone/>
              <a:defRPr sz="1100" b="0" i="0" u="none" strike="noStrike" cap="none">
                <a:solidFill>
                  <a:schemeClr val="accent3"/>
                </a:solidFill>
                <a:latin typeface="Open Sans"/>
                <a:ea typeface="Open Sans"/>
                <a:cs typeface="Open Sans"/>
                <a:sym typeface="Open Sans"/>
              </a:defRPr>
            </a:lvl4pPr>
            <a:lvl5pPr marL="0" lvl="4" indent="0" algn="r" rtl="0">
              <a:spcBef>
                <a:spcPts val="0"/>
              </a:spcBef>
              <a:buNone/>
              <a:defRPr sz="1100" b="0" i="0" u="none" strike="noStrike" cap="none">
                <a:solidFill>
                  <a:schemeClr val="accent3"/>
                </a:solidFill>
                <a:latin typeface="Open Sans"/>
                <a:ea typeface="Open Sans"/>
                <a:cs typeface="Open Sans"/>
                <a:sym typeface="Open Sans"/>
              </a:defRPr>
            </a:lvl5pPr>
            <a:lvl6pPr marL="0" lvl="5" indent="0" algn="r" rtl="0">
              <a:spcBef>
                <a:spcPts val="0"/>
              </a:spcBef>
              <a:buNone/>
              <a:defRPr sz="1100" b="0" i="0" u="none" strike="noStrike" cap="none">
                <a:solidFill>
                  <a:schemeClr val="accent3"/>
                </a:solidFill>
                <a:latin typeface="Open Sans"/>
                <a:ea typeface="Open Sans"/>
                <a:cs typeface="Open Sans"/>
                <a:sym typeface="Open Sans"/>
              </a:defRPr>
            </a:lvl6pPr>
            <a:lvl7pPr marL="0" lvl="6" indent="0" algn="r" rtl="0">
              <a:spcBef>
                <a:spcPts val="0"/>
              </a:spcBef>
              <a:buNone/>
              <a:defRPr sz="1100" b="0" i="0" u="none" strike="noStrike" cap="none">
                <a:solidFill>
                  <a:schemeClr val="accent3"/>
                </a:solidFill>
                <a:latin typeface="Open Sans"/>
                <a:ea typeface="Open Sans"/>
                <a:cs typeface="Open Sans"/>
                <a:sym typeface="Open Sans"/>
              </a:defRPr>
            </a:lvl7pPr>
            <a:lvl8pPr marL="0" lvl="7" indent="0" algn="r" rtl="0">
              <a:spcBef>
                <a:spcPts val="0"/>
              </a:spcBef>
              <a:buNone/>
              <a:defRPr sz="1100" b="0" i="0" u="none" strike="noStrike" cap="none">
                <a:solidFill>
                  <a:schemeClr val="accent3"/>
                </a:solidFill>
                <a:latin typeface="Open Sans"/>
                <a:ea typeface="Open Sans"/>
                <a:cs typeface="Open Sans"/>
                <a:sym typeface="Open Sans"/>
              </a:defRPr>
            </a:lvl8pPr>
            <a:lvl9pPr marL="0" lvl="8" indent="0" algn="r" rtl="0">
              <a:spcBef>
                <a:spcPts val="0"/>
              </a:spcBef>
              <a:buNone/>
              <a:defRPr sz="1100" b="0" i="0" u="none" strike="noStrike" cap="none">
                <a:solidFill>
                  <a:schemeClr val="accent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latin typeface="Lato"/>
              <a:ea typeface="Lato"/>
              <a:cs typeface="Lato"/>
              <a:sym typeface="Lato"/>
            </a:endParaRPr>
          </a:p>
        </p:txBody>
      </p:sp>
      <p:sp>
        <p:nvSpPr>
          <p:cNvPr id="984" name="Google Shape;984;g28019f6c861_2_4553"/>
          <p:cNvSpPr txBox="1">
            <a:spLocks noGrp="1"/>
          </p:cNvSpPr>
          <p:nvPr>
            <p:ph type="body" idx="20"/>
          </p:nvPr>
        </p:nvSpPr>
        <p:spPr>
          <a:xfrm>
            <a:off x="2062346" y="3751292"/>
            <a:ext cx="3430800" cy="324000"/>
          </a:xfrm>
          <a:prstGeom prst="rect">
            <a:avLst/>
          </a:prstGeom>
          <a:noFill/>
          <a:ln>
            <a:noFill/>
          </a:ln>
        </p:spPr>
        <p:txBody>
          <a:bodyPr spcFirstLastPara="1" wrap="square" lIns="91425" tIns="45700" rIns="91425" bIns="45700" anchor="ctr" anchorCtr="0">
            <a:noAutofit/>
          </a:bodyPr>
          <a:lstStyle>
            <a:lvl1pPr marL="457200" marR="0" lvl="0" indent="-228600"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85" name="Google Shape;985;g28019f6c861_2_4553"/>
          <p:cNvSpPr txBox="1">
            <a:spLocks noGrp="1"/>
          </p:cNvSpPr>
          <p:nvPr>
            <p:ph type="body" idx="21"/>
          </p:nvPr>
        </p:nvSpPr>
        <p:spPr>
          <a:xfrm>
            <a:off x="2062346" y="4883897"/>
            <a:ext cx="3430800" cy="324000"/>
          </a:xfrm>
          <a:prstGeom prst="rect">
            <a:avLst/>
          </a:prstGeom>
          <a:noFill/>
          <a:ln>
            <a:noFill/>
          </a:ln>
        </p:spPr>
        <p:txBody>
          <a:bodyPr spcFirstLastPara="1" wrap="square" lIns="91425" tIns="45700" rIns="91425" bIns="45700" anchor="ctr" anchorCtr="0">
            <a:noAutofit/>
          </a:bodyPr>
          <a:lstStyle>
            <a:lvl1pPr marL="457200" marR="0" lvl="0" indent="-228600"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86" name="Google Shape;986;g28019f6c861_2_4553"/>
          <p:cNvSpPr txBox="1">
            <a:spLocks noGrp="1"/>
          </p:cNvSpPr>
          <p:nvPr>
            <p:ph type="body" idx="22"/>
          </p:nvPr>
        </p:nvSpPr>
        <p:spPr>
          <a:xfrm>
            <a:off x="7803340" y="3765684"/>
            <a:ext cx="3429900" cy="324000"/>
          </a:xfrm>
          <a:prstGeom prst="rect">
            <a:avLst/>
          </a:prstGeom>
          <a:noFill/>
          <a:ln>
            <a:noFill/>
          </a:ln>
        </p:spPr>
        <p:txBody>
          <a:bodyPr spcFirstLastPara="1" wrap="square" lIns="91425" tIns="45700" rIns="91425" bIns="45700" anchor="ctr" anchorCtr="0">
            <a:noAutofit/>
          </a:bodyPr>
          <a:lstStyle>
            <a:lvl1pPr marL="457200" marR="0" lvl="0" indent="-228600"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87" name="Google Shape;987;g28019f6c861_2_4553"/>
          <p:cNvSpPr txBox="1">
            <a:spLocks noGrp="1"/>
          </p:cNvSpPr>
          <p:nvPr>
            <p:ph type="body" idx="23"/>
          </p:nvPr>
        </p:nvSpPr>
        <p:spPr>
          <a:xfrm>
            <a:off x="7803340" y="4914088"/>
            <a:ext cx="3429900" cy="324000"/>
          </a:xfrm>
          <a:prstGeom prst="rect">
            <a:avLst/>
          </a:prstGeom>
          <a:noFill/>
          <a:ln>
            <a:noFill/>
          </a:ln>
        </p:spPr>
        <p:txBody>
          <a:bodyPr spcFirstLastPara="1" wrap="square" lIns="91425" tIns="45700" rIns="91425" bIns="45700" anchor="ctr" anchorCtr="0">
            <a:noAutofit/>
          </a:bodyPr>
          <a:lstStyle>
            <a:lvl1pPr marL="457200" marR="0" lvl="0" indent="-228600"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88" name="Google Shape;988;g28019f6c861_2_4553"/>
          <p:cNvSpPr txBox="1">
            <a:spLocks noGrp="1"/>
          </p:cNvSpPr>
          <p:nvPr>
            <p:ph type="body" idx="24"/>
          </p:nvPr>
        </p:nvSpPr>
        <p:spPr>
          <a:xfrm>
            <a:off x="2062346" y="1444242"/>
            <a:ext cx="3430800" cy="324000"/>
          </a:xfrm>
          <a:prstGeom prst="rect">
            <a:avLst/>
          </a:prstGeom>
          <a:noFill/>
          <a:ln>
            <a:noFill/>
          </a:ln>
        </p:spPr>
        <p:txBody>
          <a:bodyPr spcFirstLastPara="1" wrap="square" lIns="91425" tIns="45700" rIns="91425" bIns="45700" anchor="ctr" anchorCtr="0">
            <a:noAutofit/>
          </a:bodyPr>
          <a:lstStyle>
            <a:lvl1pPr marL="457200" lvl="0" indent="-323850" rtl="0">
              <a:lnSpc>
                <a:spcPct val="115000"/>
              </a:lnSpc>
              <a:spcBef>
                <a:spcPts val="0"/>
              </a:spcBef>
              <a:spcAft>
                <a:spcPts val="0"/>
              </a:spcAft>
              <a:buClr>
                <a:schemeClr val="dk2"/>
              </a:buClr>
              <a:buSzPts val="1500"/>
              <a:buFont typeface="Lato"/>
              <a:buChar char="●"/>
              <a:defRPr sz="1500" i="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89" name="Google Shape;989;g28019f6c861_2_4553"/>
          <p:cNvSpPr txBox="1">
            <a:spLocks noGrp="1"/>
          </p:cNvSpPr>
          <p:nvPr>
            <p:ph type="body" idx="25"/>
          </p:nvPr>
        </p:nvSpPr>
        <p:spPr>
          <a:xfrm>
            <a:off x="911908" y="475812"/>
            <a:ext cx="4581300" cy="349200"/>
          </a:xfrm>
          <a:prstGeom prst="rect">
            <a:avLst/>
          </a:prstGeom>
          <a:solidFill>
            <a:schemeClr val="accent1"/>
          </a:solidFill>
          <a:ln>
            <a:noFill/>
          </a:ln>
        </p:spPr>
        <p:txBody>
          <a:bodyPr spcFirstLastPara="1" wrap="square" lIns="91425" tIns="45700" rIns="91425" bIns="45700" anchor="ctr" anchorCtr="0">
            <a:noAutofit/>
          </a:bodyPr>
          <a:lstStyle>
            <a:lvl1pPr marL="457200" lvl="0"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1pPr>
            <a:lvl2pPr marL="914400" lvl="1"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2pPr>
            <a:lvl3pPr marL="1371600" lvl="2"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3pPr>
            <a:lvl4pPr marL="1828800" lvl="3"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4pPr>
            <a:lvl5pPr marL="2286000" lvl="4"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5pPr>
            <a:lvl6pPr marL="2743200" lvl="5"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6pPr>
            <a:lvl7pPr marL="3200400" lvl="6"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7pPr>
            <a:lvl8pPr marL="3657600" lvl="7"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8pPr>
            <a:lvl9pPr marL="4114800" lvl="8"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9pPr>
          </a:lstStyle>
          <a:p>
            <a:endParaRPr/>
          </a:p>
        </p:txBody>
      </p:sp>
      <p:sp>
        <p:nvSpPr>
          <p:cNvPr id="990" name="Google Shape;990;g28019f6c861_2_4553"/>
          <p:cNvSpPr txBox="1">
            <a:spLocks noGrp="1"/>
          </p:cNvSpPr>
          <p:nvPr>
            <p:ph type="body" idx="26"/>
          </p:nvPr>
        </p:nvSpPr>
        <p:spPr>
          <a:xfrm>
            <a:off x="7803340" y="1448093"/>
            <a:ext cx="3429900" cy="320400"/>
          </a:xfrm>
          <a:prstGeom prst="rect">
            <a:avLst/>
          </a:prstGeom>
          <a:noFill/>
          <a:ln>
            <a:noFill/>
          </a:ln>
        </p:spPr>
        <p:txBody>
          <a:bodyPr spcFirstLastPara="1" wrap="square" lIns="91425" tIns="45700" rIns="91425" bIns="45700" anchor="ctr" anchorCtr="0">
            <a:noAutofit/>
          </a:bodyPr>
          <a:lstStyle>
            <a:lvl1pPr marL="457200" marR="0" lvl="0" indent="-228600"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91" name="Google Shape;991;g28019f6c861_2_4553"/>
          <p:cNvSpPr txBox="1">
            <a:spLocks noGrp="1"/>
          </p:cNvSpPr>
          <p:nvPr>
            <p:ph type="body" idx="27"/>
          </p:nvPr>
        </p:nvSpPr>
        <p:spPr>
          <a:xfrm>
            <a:off x="6651989" y="475812"/>
            <a:ext cx="4581300" cy="349200"/>
          </a:xfrm>
          <a:prstGeom prst="rect">
            <a:avLst/>
          </a:prstGeom>
          <a:solidFill>
            <a:schemeClr val="accent1"/>
          </a:solidFill>
          <a:ln>
            <a:noFill/>
          </a:ln>
        </p:spPr>
        <p:txBody>
          <a:bodyPr spcFirstLastPara="1" wrap="square" lIns="91425" tIns="45700" rIns="91425" bIns="45700" anchor="ctr" anchorCtr="0">
            <a:noAutofit/>
          </a:bodyPr>
          <a:lstStyle>
            <a:lvl1pPr marL="457200" lvl="0"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1pPr>
            <a:lvl2pPr marL="914400" lvl="1"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2pPr>
            <a:lvl3pPr marL="1371600" lvl="2"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3pPr>
            <a:lvl4pPr marL="1828800" lvl="3"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4pPr>
            <a:lvl5pPr marL="2286000" lvl="4" indent="-349250" rtl="0">
              <a:lnSpc>
                <a:spcPct val="115000"/>
              </a:lnSpc>
              <a:spcBef>
                <a:spcPts val="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5pPr>
            <a:lvl6pPr marL="2743200" lvl="5"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6pPr>
            <a:lvl7pPr marL="3200400" lvl="6"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7pPr>
            <a:lvl8pPr marL="3657600" lvl="7"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8pPr>
            <a:lvl9pPr marL="4114800" lvl="8" indent="-349250" rtl="0">
              <a:lnSpc>
                <a:spcPct val="115000"/>
              </a:lnSpc>
              <a:spcBef>
                <a:spcPts val="500"/>
              </a:spcBef>
              <a:spcAft>
                <a:spcPts val="0"/>
              </a:spcAft>
              <a:buClr>
                <a:schemeClr val="accent3"/>
              </a:buClr>
              <a:buSzPts val="1900"/>
              <a:buFont typeface="Lato"/>
              <a:buChar char="■"/>
              <a:defRPr sz="1900" b="1">
                <a:solidFill>
                  <a:schemeClr val="accent3"/>
                </a:solidFill>
                <a:highlight>
                  <a:schemeClr val="accent1"/>
                </a:highlight>
                <a:latin typeface="Lato"/>
                <a:ea typeface="Lato"/>
                <a:cs typeface="Lato"/>
                <a:sym typeface="Lato"/>
              </a:defRPr>
            </a:lvl9pPr>
          </a:lstStyle>
          <a:p>
            <a:endParaRPr/>
          </a:p>
        </p:txBody>
      </p:sp>
      <p:sp>
        <p:nvSpPr>
          <p:cNvPr id="992" name="Google Shape;992;g28019f6c861_2_4553"/>
          <p:cNvSpPr txBox="1">
            <a:spLocks noGrp="1"/>
          </p:cNvSpPr>
          <p:nvPr>
            <p:ph type="body" idx="28"/>
          </p:nvPr>
        </p:nvSpPr>
        <p:spPr>
          <a:xfrm>
            <a:off x="2062346" y="2604016"/>
            <a:ext cx="3430800" cy="324000"/>
          </a:xfrm>
          <a:prstGeom prst="rect">
            <a:avLst/>
          </a:prstGeom>
          <a:noFill/>
          <a:ln>
            <a:noFill/>
          </a:ln>
        </p:spPr>
        <p:txBody>
          <a:bodyPr spcFirstLastPara="1" wrap="square" lIns="91425" tIns="45700" rIns="91425" bIns="45700" anchor="ctr" anchorCtr="0">
            <a:noAutofit/>
          </a:bodyPr>
          <a:lstStyle>
            <a:lvl1pPr marL="457200" lvl="0"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993" name="Google Shape;993;g28019f6c861_2_4553"/>
          <p:cNvSpPr txBox="1">
            <a:spLocks noGrp="1"/>
          </p:cNvSpPr>
          <p:nvPr>
            <p:ph type="body" idx="29"/>
          </p:nvPr>
        </p:nvSpPr>
        <p:spPr>
          <a:xfrm>
            <a:off x="7803340" y="2604016"/>
            <a:ext cx="3429900" cy="324000"/>
          </a:xfrm>
          <a:prstGeom prst="rect">
            <a:avLst/>
          </a:prstGeom>
          <a:noFill/>
          <a:ln>
            <a:noFill/>
          </a:ln>
        </p:spPr>
        <p:txBody>
          <a:bodyPr spcFirstLastPara="1" wrap="square" lIns="91425" tIns="45700" rIns="91425" bIns="45700" anchor="ctr" anchorCtr="0">
            <a:noAutofit/>
          </a:bodyPr>
          <a:lstStyle>
            <a:lvl1pPr marL="457200" marR="0" lvl="0" indent="-228600"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Data_Timeline_Pathway">
  <p:cSld name="Data_Timeline_Pathway">
    <p:bg>
      <p:bgPr>
        <a:solidFill>
          <a:schemeClr val="accent1"/>
        </a:solidFill>
        <a:effectLst/>
      </p:bgPr>
    </p:bg>
    <p:spTree>
      <p:nvGrpSpPr>
        <p:cNvPr id="1" name="Shape 994"/>
        <p:cNvGrpSpPr/>
        <p:nvPr/>
      </p:nvGrpSpPr>
      <p:grpSpPr>
        <a:xfrm>
          <a:off x="0" y="0"/>
          <a:ext cx="0" cy="0"/>
          <a:chOff x="0" y="0"/>
          <a:chExt cx="0" cy="0"/>
        </a:xfrm>
      </p:grpSpPr>
      <p:sp>
        <p:nvSpPr>
          <p:cNvPr id="995" name="Google Shape;995;g28019f6c861_2_4584"/>
          <p:cNvSpPr txBox="1">
            <a:spLocks noGrp="1"/>
          </p:cNvSpPr>
          <p:nvPr>
            <p:ph type="title"/>
          </p:nvPr>
        </p:nvSpPr>
        <p:spPr>
          <a:xfrm>
            <a:off x="550489" y="4033263"/>
            <a:ext cx="3458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996" name="Google Shape;996;g28019f6c861_2_4584"/>
          <p:cNvCxnSpPr/>
          <p:nvPr/>
        </p:nvCxnSpPr>
        <p:spPr>
          <a:xfrm rot="5400000">
            <a:off x="9030410" y="2027451"/>
            <a:ext cx="833100" cy="482100"/>
          </a:xfrm>
          <a:prstGeom prst="bentConnector3">
            <a:avLst>
              <a:gd name="adj1" fmla="val 49992"/>
            </a:avLst>
          </a:prstGeom>
          <a:noFill/>
          <a:ln w="19050" cap="rnd" cmpd="sng">
            <a:solidFill>
              <a:schemeClr val="accent3"/>
            </a:solidFill>
            <a:prstDash val="solid"/>
            <a:round/>
            <a:headEnd type="none" w="sm" len="sm"/>
            <a:tailEnd type="none" w="sm" len="sm"/>
          </a:ln>
        </p:spPr>
      </p:cxnSp>
      <p:grpSp>
        <p:nvGrpSpPr>
          <p:cNvPr id="997" name="Google Shape;997;g28019f6c861_2_4584"/>
          <p:cNvGrpSpPr/>
          <p:nvPr/>
        </p:nvGrpSpPr>
        <p:grpSpPr>
          <a:xfrm>
            <a:off x="104" y="2089678"/>
            <a:ext cx="12191630" cy="2496795"/>
            <a:chOff x="-2084365" y="1906696"/>
            <a:chExt cx="14161493" cy="2900215"/>
          </a:xfrm>
        </p:grpSpPr>
        <p:grpSp>
          <p:nvGrpSpPr>
            <p:cNvPr id="998" name="Google Shape;998;g28019f6c861_2_4584"/>
            <p:cNvGrpSpPr/>
            <p:nvPr/>
          </p:nvGrpSpPr>
          <p:grpSpPr>
            <a:xfrm>
              <a:off x="925001" y="1906696"/>
              <a:ext cx="8550054" cy="2900215"/>
              <a:chOff x="925001" y="1906696"/>
              <a:chExt cx="8550054" cy="2900215"/>
            </a:xfrm>
          </p:grpSpPr>
          <p:grpSp>
            <p:nvGrpSpPr>
              <p:cNvPr id="999" name="Google Shape;999;g28019f6c861_2_4584"/>
              <p:cNvGrpSpPr/>
              <p:nvPr/>
            </p:nvGrpSpPr>
            <p:grpSpPr>
              <a:xfrm>
                <a:off x="925001" y="1906696"/>
                <a:ext cx="8550054" cy="2900215"/>
                <a:chOff x="925025" y="1666458"/>
                <a:chExt cx="11598012" cy="3934096"/>
              </a:xfrm>
            </p:grpSpPr>
            <p:grpSp>
              <p:nvGrpSpPr>
                <p:cNvPr id="1000" name="Google Shape;1000;g28019f6c861_2_4584"/>
                <p:cNvGrpSpPr/>
                <p:nvPr/>
              </p:nvGrpSpPr>
              <p:grpSpPr>
                <a:xfrm>
                  <a:off x="925025" y="2580858"/>
                  <a:ext cx="4639206" cy="2319603"/>
                  <a:chOff x="925025" y="2580858"/>
                  <a:chExt cx="4639206" cy="2319603"/>
                </a:xfrm>
              </p:grpSpPr>
              <p:sp>
                <p:nvSpPr>
                  <p:cNvPr id="1001" name="Google Shape;1001;g28019f6c861_2_4584"/>
                  <p:cNvSpPr/>
                  <p:nvPr/>
                </p:nvSpPr>
                <p:spPr>
                  <a:xfrm>
                    <a:off x="925025" y="2580858"/>
                    <a:ext cx="2319600" cy="2319600"/>
                  </a:xfrm>
                  <a:prstGeom prst="arc">
                    <a:avLst>
                      <a:gd name="adj1" fmla="val 16529517"/>
                      <a:gd name="adj2" fmla="val 0"/>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Arial"/>
                      <a:ea typeface="Arial"/>
                      <a:cs typeface="Arial"/>
                      <a:sym typeface="Arial"/>
                    </a:endParaRPr>
                  </a:p>
                </p:txBody>
              </p:sp>
              <p:sp>
                <p:nvSpPr>
                  <p:cNvPr id="1002" name="Google Shape;1002;g28019f6c861_2_4584"/>
                  <p:cNvSpPr/>
                  <p:nvPr/>
                </p:nvSpPr>
                <p:spPr>
                  <a:xfrm rot="10800000">
                    <a:off x="3244631" y="2580861"/>
                    <a:ext cx="2319600" cy="2319600"/>
                  </a:xfrm>
                  <a:prstGeom prst="arc">
                    <a:avLst>
                      <a:gd name="adj1" fmla="val 10803362"/>
                      <a:gd name="adj2" fmla="val 0"/>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Arial"/>
                      <a:ea typeface="Arial"/>
                      <a:cs typeface="Arial"/>
                      <a:sym typeface="Arial"/>
                    </a:endParaRPr>
                  </a:p>
                </p:txBody>
              </p:sp>
            </p:grpSp>
            <p:grpSp>
              <p:nvGrpSpPr>
                <p:cNvPr id="1003" name="Google Shape;1003;g28019f6c861_2_4584"/>
                <p:cNvGrpSpPr/>
                <p:nvPr/>
              </p:nvGrpSpPr>
              <p:grpSpPr>
                <a:xfrm>
                  <a:off x="5564231" y="1666458"/>
                  <a:ext cx="4639206" cy="3934096"/>
                  <a:chOff x="925025" y="1577853"/>
                  <a:chExt cx="4639206" cy="3934096"/>
                </a:xfrm>
              </p:grpSpPr>
              <p:sp>
                <p:nvSpPr>
                  <p:cNvPr id="1004" name="Google Shape;1004;g28019f6c861_2_4584"/>
                  <p:cNvSpPr/>
                  <p:nvPr/>
                </p:nvSpPr>
                <p:spPr>
                  <a:xfrm>
                    <a:off x="925025" y="1577853"/>
                    <a:ext cx="2319600" cy="2319600"/>
                  </a:xfrm>
                  <a:prstGeom prst="arc">
                    <a:avLst>
                      <a:gd name="adj1" fmla="val 10803362"/>
                      <a:gd name="adj2" fmla="val 0"/>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Arial"/>
                      <a:ea typeface="Arial"/>
                      <a:cs typeface="Arial"/>
                      <a:sym typeface="Arial"/>
                    </a:endParaRPr>
                  </a:p>
                </p:txBody>
              </p:sp>
              <p:sp>
                <p:nvSpPr>
                  <p:cNvPr id="1005" name="Google Shape;1005;g28019f6c861_2_4584"/>
                  <p:cNvSpPr/>
                  <p:nvPr/>
                </p:nvSpPr>
                <p:spPr>
                  <a:xfrm rot="10800000">
                    <a:off x="3244631" y="3192349"/>
                    <a:ext cx="2319600" cy="2319600"/>
                  </a:xfrm>
                  <a:prstGeom prst="arc">
                    <a:avLst>
                      <a:gd name="adj1" fmla="val 10803362"/>
                      <a:gd name="adj2" fmla="val 0"/>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Arial"/>
                      <a:ea typeface="Arial"/>
                      <a:cs typeface="Arial"/>
                      <a:sym typeface="Arial"/>
                    </a:endParaRPr>
                  </a:p>
                </p:txBody>
              </p:sp>
            </p:grpSp>
            <p:sp>
              <p:nvSpPr>
                <p:cNvPr id="1006" name="Google Shape;1006;g28019f6c861_2_4584"/>
                <p:cNvSpPr/>
                <p:nvPr/>
              </p:nvSpPr>
              <p:spPr>
                <a:xfrm>
                  <a:off x="10203437" y="2669461"/>
                  <a:ext cx="2319600" cy="2319600"/>
                </a:xfrm>
                <a:prstGeom prst="arc">
                  <a:avLst>
                    <a:gd name="adj1" fmla="val 10803362"/>
                    <a:gd name="adj2" fmla="val 0"/>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Arial"/>
                    <a:ea typeface="Arial"/>
                    <a:cs typeface="Arial"/>
                    <a:sym typeface="Arial"/>
                  </a:endParaRPr>
                </a:p>
              </p:txBody>
            </p:sp>
          </p:grpSp>
          <p:cxnSp>
            <p:nvCxnSpPr>
              <p:cNvPr id="1007" name="Google Shape;1007;g28019f6c861_2_4584"/>
              <p:cNvCxnSpPr>
                <a:stCxn id="1004" idx="0"/>
                <a:endCxn id="1002" idx="0"/>
              </p:cNvCxnSpPr>
              <p:nvPr/>
            </p:nvCxnSpPr>
            <p:spPr>
              <a:xfrm>
                <a:off x="4345024" y="2760864"/>
                <a:ext cx="0" cy="675900"/>
              </a:xfrm>
              <a:prstGeom prst="straightConnector1">
                <a:avLst/>
              </a:prstGeom>
              <a:noFill/>
              <a:ln w="19050" cap="flat" cmpd="sng">
                <a:solidFill>
                  <a:schemeClr val="accent3"/>
                </a:solidFill>
                <a:prstDash val="solid"/>
                <a:miter lim="800000"/>
                <a:headEnd type="none" w="sm" len="sm"/>
                <a:tailEnd type="none" w="sm" len="sm"/>
              </a:ln>
            </p:spPr>
          </p:cxnSp>
          <p:cxnSp>
            <p:nvCxnSpPr>
              <p:cNvPr id="1008" name="Google Shape;1008;g28019f6c861_2_4584"/>
              <p:cNvCxnSpPr>
                <a:stCxn id="1004" idx="2"/>
                <a:endCxn id="1005" idx="2"/>
              </p:cNvCxnSpPr>
              <p:nvPr/>
            </p:nvCxnSpPr>
            <p:spPr>
              <a:xfrm>
                <a:off x="6055033" y="2761701"/>
                <a:ext cx="0" cy="1190100"/>
              </a:xfrm>
              <a:prstGeom prst="straightConnector1">
                <a:avLst/>
              </a:prstGeom>
              <a:noFill/>
              <a:ln w="19050" cap="flat" cmpd="sng">
                <a:solidFill>
                  <a:schemeClr val="accent3"/>
                </a:solidFill>
                <a:prstDash val="solid"/>
                <a:miter lim="800000"/>
                <a:headEnd type="none" w="sm" len="sm"/>
                <a:tailEnd type="none" w="sm" len="sm"/>
              </a:ln>
            </p:spPr>
          </p:cxnSp>
          <p:cxnSp>
            <p:nvCxnSpPr>
              <p:cNvPr id="1009" name="Google Shape;1009;g28019f6c861_2_4584"/>
              <p:cNvCxnSpPr>
                <a:stCxn id="1006" idx="0"/>
              </p:cNvCxnSpPr>
              <p:nvPr/>
            </p:nvCxnSpPr>
            <p:spPr>
              <a:xfrm>
                <a:off x="7765047" y="3500278"/>
                <a:ext cx="0" cy="452400"/>
              </a:xfrm>
              <a:prstGeom prst="straightConnector1">
                <a:avLst/>
              </a:prstGeom>
              <a:noFill/>
              <a:ln w="19050" cap="flat" cmpd="sng">
                <a:solidFill>
                  <a:schemeClr val="accent3"/>
                </a:solidFill>
                <a:prstDash val="solid"/>
                <a:miter lim="800000"/>
                <a:headEnd type="none" w="sm" len="sm"/>
                <a:tailEnd type="none" w="sm" len="sm"/>
              </a:ln>
            </p:spPr>
          </p:cxnSp>
        </p:grpSp>
        <p:cxnSp>
          <p:nvCxnSpPr>
            <p:cNvPr id="1010" name="Google Shape;1010;g28019f6c861_2_4584"/>
            <p:cNvCxnSpPr/>
            <p:nvPr/>
          </p:nvCxnSpPr>
          <p:spPr>
            <a:xfrm rot="10800000">
              <a:off x="10330528" y="4325479"/>
              <a:ext cx="1746600" cy="0"/>
            </a:xfrm>
            <a:prstGeom prst="straightConnector1">
              <a:avLst/>
            </a:prstGeom>
            <a:noFill/>
            <a:ln w="19050" cap="flat" cmpd="sng">
              <a:solidFill>
                <a:schemeClr val="accent3"/>
              </a:solidFill>
              <a:prstDash val="solid"/>
              <a:miter lim="800000"/>
              <a:headEnd type="none" w="sm" len="sm"/>
              <a:tailEnd type="none" w="sm" len="sm"/>
            </a:ln>
          </p:spPr>
        </p:cxnSp>
        <p:cxnSp>
          <p:nvCxnSpPr>
            <p:cNvPr id="1011" name="Google Shape;1011;g28019f6c861_2_4584"/>
            <p:cNvCxnSpPr>
              <a:endCxn id="1001" idx="0"/>
            </p:cNvCxnSpPr>
            <p:nvPr/>
          </p:nvCxnSpPr>
          <p:spPr>
            <a:xfrm rot="10800000" flipH="1">
              <a:off x="-2084365" y="2584716"/>
              <a:ext cx="3946200" cy="13200"/>
            </a:xfrm>
            <a:prstGeom prst="straightConnector1">
              <a:avLst/>
            </a:prstGeom>
            <a:noFill/>
            <a:ln w="19050" cap="flat" cmpd="sng">
              <a:solidFill>
                <a:schemeClr val="accent3"/>
              </a:solidFill>
              <a:prstDash val="solid"/>
              <a:miter lim="800000"/>
              <a:headEnd type="none" w="sm" len="sm"/>
              <a:tailEnd type="none" w="sm" len="sm"/>
            </a:ln>
          </p:spPr>
        </p:cxnSp>
      </p:grpSp>
      <p:cxnSp>
        <p:nvCxnSpPr>
          <p:cNvPr id="1012" name="Google Shape;1012;g28019f6c861_2_4584"/>
          <p:cNvCxnSpPr/>
          <p:nvPr/>
        </p:nvCxnSpPr>
        <p:spPr>
          <a:xfrm rot="-5400000" flipH="1">
            <a:off x="1768077" y="1893502"/>
            <a:ext cx="456000" cy="372900"/>
          </a:xfrm>
          <a:prstGeom prst="bentConnector3">
            <a:avLst>
              <a:gd name="adj1" fmla="val 50011"/>
            </a:avLst>
          </a:prstGeom>
          <a:noFill/>
          <a:ln w="19050" cap="rnd" cmpd="sng">
            <a:solidFill>
              <a:schemeClr val="accent3"/>
            </a:solidFill>
            <a:prstDash val="solid"/>
            <a:round/>
            <a:headEnd type="none" w="sm" len="sm"/>
            <a:tailEnd type="none" w="sm" len="sm"/>
          </a:ln>
        </p:spPr>
      </p:cxnSp>
      <p:sp>
        <p:nvSpPr>
          <p:cNvPr id="1013" name="Google Shape;1013;g28019f6c861_2_4584"/>
          <p:cNvSpPr/>
          <p:nvPr/>
        </p:nvSpPr>
        <p:spPr>
          <a:xfrm>
            <a:off x="1809626" y="2301699"/>
            <a:ext cx="736800" cy="736800"/>
          </a:xfrm>
          <a:prstGeom prst="ellipse">
            <a:avLst/>
          </a:prstGeom>
          <a:solidFill>
            <a:schemeClr val="accent1"/>
          </a:solid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014" name="Google Shape;1014;g28019f6c861_2_4584"/>
          <p:cNvSpPr/>
          <p:nvPr/>
        </p:nvSpPr>
        <p:spPr>
          <a:xfrm>
            <a:off x="8837467" y="2371968"/>
            <a:ext cx="736800" cy="736800"/>
          </a:xfrm>
          <a:prstGeom prst="ellipse">
            <a:avLst/>
          </a:prstGeom>
          <a:solidFill>
            <a:schemeClr val="accent1"/>
          </a:solid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015" name="Google Shape;1015;g28019f6c861_2_4584"/>
          <p:cNvSpPr/>
          <p:nvPr/>
        </p:nvSpPr>
        <p:spPr>
          <a:xfrm>
            <a:off x="5902364" y="1760832"/>
            <a:ext cx="736800" cy="736800"/>
          </a:xfrm>
          <a:prstGeom prst="ellipse">
            <a:avLst/>
          </a:prstGeom>
          <a:solidFill>
            <a:schemeClr val="accent1"/>
          </a:solid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016" name="Google Shape;1016;g28019f6c861_2_4584"/>
          <p:cNvSpPr/>
          <p:nvPr/>
        </p:nvSpPr>
        <p:spPr>
          <a:xfrm>
            <a:off x="4430844" y="3703186"/>
            <a:ext cx="736800" cy="736800"/>
          </a:xfrm>
          <a:prstGeom prst="ellipse">
            <a:avLst/>
          </a:prstGeom>
          <a:solidFill>
            <a:schemeClr val="accent1"/>
          </a:solid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cxnSp>
        <p:nvCxnSpPr>
          <p:cNvPr id="1017" name="Google Shape;1017;g28019f6c861_2_4584"/>
          <p:cNvCxnSpPr/>
          <p:nvPr/>
        </p:nvCxnSpPr>
        <p:spPr>
          <a:xfrm>
            <a:off x="4799263" y="4457016"/>
            <a:ext cx="0" cy="423900"/>
          </a:xfrm>
          <a:prstGeom prst="straightConnector1">
            <a:avLst/>
          </a:prstGeom>
          <a:noFill/>
          <a:ln w="19050" cap="rnd" cmpd="sng">
            <a:solidFill>
              <a:schemeClr val="accent3"/>
            </a:solidFill>
            <a:prstDash val="solid"/>
            <a:round/>
            <a:headEnd type="none" w="sm" len="sm"/>
            <a:tailEnd type="none" w="sm" len="sm"/>
          </a:ln>
        </p:spPr>
      </p:cxnSp>
      <p:cxnSp>
        <p:nvCxnSpPr>
          <p:cNvPr id="1018" name="Google Shape;1018;g28019f6c861_2_4584"/>
          <p:cNvCxnSpPr/>
          <p:nvPr/>
        </p:nvCxnSpPr>
        <p:spPr>
          <a:xfrm>
            <a:off x="6270783" y="1436100"/>
            <a:ext cx="6300" cy="331200"/>
          </a:xfrm>
          <a:prstGeom prst="straightConnector1">
            <a:avLst/>
          </a:prstGeom>
          <a:noFill/>
          <a:ln w="19050" cap="rnd" cmpd="sng">
            <a:solidFill>
              <a:schemeClr val="accent3"/>
            </a:solidFill>
            <a:prstDash val="solid"/>
            <a:round/>
            <a:headEnd type="none" w="sm" len="sm"/>
            <a:tailEnd type="none" w="sm" len="sm"/>
          </a:ln>
        </p:spPr>
      </p:cxnSp>
      <p:cxnSp>
        <p:nvCxnSpPr>
          <p:cNvPr id="1019" name="Google Shape;1019;g28019f6c861_2_4584"/>
          <p:cNvCxnSpPr/>
          <p:nvPr/>
        </p:nvCxnSpPr>
        <p:spPr>
          <a:xfrm>
            <a:off x="7800523" y="4727116"/>
            <a:ext cx="0" cy="423900"/>
          </a:xfrm>
          <a:prstGeom prst="straightConnector1">
            <a:avLst/>
          </a:prstGeom>
          <a:noFill/>
          <a:ln w="19050" cap="rnd" cmpd="sng">
            <a:solidFill>
              <a:schemeClr val="accent3"/>
            </a:solidFill>
            <a:prstDash val="solid"/>
            <a:round/>
            <a:headEnd type="none" w="sm" len="sm"/>
            <a:tailEnd type="none" w="sm" len="sm"/>
          </a:ln>
        </p:spPr>
      </p:cxnSp>
      <p:sp>
        <p:nvSpPr>
          <p:cNvPr id="1020" name="Google Shape;1020;g28019f6c861_2_4584"/>
          <p:cNvSpPr/>
          <p:nvPr/>
        </p:nvSpPr>
        <p:spPr>
          <a:xfrm>
            <a:off x="7432104" y="4144062"/>
            <a:ext cx="736800" cy="736800"/>
          </a:xfrm>
          <a:prstGeom prst="ellipse">
            <a:avLst/>
          </a:prstGeom>
          <a:solidFill>
            <a:schemeClr val="accent1"/>
          </a:solid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021" name="Google Shape;1021;g28019f6c861_2_4584"/>
          <p:cNvSpPr/>
          <p:nvPr/>
        </p:nvSpPr>
        <p:spPr>
          <a:xfrm rot="-5400000">
            <a:off x="9952097" y="2699405"/>
            <a:ext cx="1472400" cy="1472400"/>
          </a:xfrm>
          <a:prstGeom prst="arc">
            <a:avLst>
              <a:gd name="adj1" fmla="val 10803362"/>
              <a:gd name="adj2" fmla="val 16109098"/>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dk1"/>
              </a:solidFill>
              <a:latin typeface="Arial"/>
              <a:ea typeface="Arial"/>
              <a:cs typeface="Arial"/>
              <a:sym typeface="Arial"/>
            </a:endParaRPr>
          </a:p>
        </p:txBody>
      </p:sp>
      <p:sp>
        <p:nvSpPr>
          <p:cNvPr id="1022" name="Google Shape;1022;g28019f6c861_2_4584"/>
          <p:cNvSpPr txBox="1">
            <a:spLocks noGrp="1"/>
          </p:cNvSpPr>
          <p:nvPr>
            <p:ph type="body" idx="1"/>
          </p:nvPr>
        </p:nvSpPr>
        <p:spPr>
          <a:xfrm>
            <a:off x="704149" y="822164"/>
            <a:ext cx="3060900" cy="595200"/>
          </a:xfrm>
          <a:prstGeom prst="rect">
            <a:avLst/>
          </a:prstGeom>
          <a:noFill/>
          <a:ln>
            <a:noFill/>
          </a:ln>
        </p:spPr>
        <p:txBody>
          <a:bodyPr spcFirstLastPara="1" wrap="square" lIns="91425" tIns="45700" rIns="91425" bIns="45700" anchor="t" anchorCtr="0">
            <a:noAutofit/>
          </a:bodyPr>
          <a:lstStyle>
            <a:lvl1pPr marL="457200" lvl="0"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1pPr>
            <a:lvl2pPr marL="914400" lvl="1"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2pPr>
            <a:lvl3pPr marL="1371600" lvl="2"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3pPr>
            <a:lvl4pPr marL="1828800" lvl="3"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4pPr>
            <a:lvl5pPr marL="2286000" lvl="4"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5pPr>
            <a:lvl6pPr marL="2743200" lvl="5"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6pPr>
            <a:lvl7pPr marL="3200400" lvl="6"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7pPr>
            <a:lvl8pPr marL="3657600" lvl="7"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8pPr>
            <a:lvl9pPr marL="4114800" lvl="8"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9pPr>
          </a:lstStyle>
          <a:p>
            <a:endParaRPr/>
          </a:p>
        </p:txBody>
      </p:sp>
      <p:sp>
        <p:nvSpPr>
          <p:cNvPr id="1023" name="Google Shape;1023;g28019f6c861_2_4584"/>
          <p:cNvSpPr txBox="1">
            <a:spLocks noGrp="1"/>
          </p:cNvSpPr>
          <p:nvPr>
            <p:ph type="body" idx="2"/>
          </p:nvPr>
        </p:nvSpPr>
        <p:spPr>
          <a:xfrm>
            <a:off x="4519865" y="623163"/>
            <a:ext cx="3060900" cy="595200"/>
          </a:xfrm>
          <a:prstGeom prst="rect">
            <a:avLst/>
          </a:prstGeom>
          <a:noFill/>
          <a:ln>
            <a:noFill/>
          </a:ln>
        </p:spPr>
        <p:txBody>
          <a:bodyPr spcFirstLastPara="1" wrap="square" lIns="91425" tIns="45700" rIns="91425" bIns="45700" anchor="t" anchorCtr="0">
            <a:noAutofit/>
          </a:bodyPr>
          <a:lstStyle>
            <a:lvl1pPr marL="457200" marR="0" lvl="0" indent="-228600" rtl="0">
              <a:lnSpc>
                <a:spcPct val="115000"/>
              </a:lnSpc>
              <a:spcBef>
                <a:spcPts val="1100"/>
              </a:spcBef>
              <a:spcAft>
                <a:spcPts val="0"/>
              </a:spcAft>
              <a:buClr>
                <a:schemeClr val="lt1"/>
              </a:buClr>
              <a:buSzPts val="1500"/>
              <a:buFont typeface="Lato"/>
              <a:buNone/>
              <a:defRPr sz="1500">
                <a:solidFill>
                  <a:schemeClr val="lt1"/>
                </a:solidFill>
                <a:latin typeface="Lato"/>
                <a:ea typeface="Lato"/>
                <a:cs typeface="Lato"/>
                <a:sym typeface="Lato"/>
              </a:defRPr>
            </a:lvl1pPr>
            <a:lvl2pPr marL="914400" lvl="1"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2pPr>
            <a:lvl3pPr marL="1371600" lvl="2"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3pPr>
            <a:lvl4pPr marL="1828800" lvl="3"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4pPr>
            <a:lvl5pPr marL="2286000" lvl="4"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5pPr>
            <a:lvl6pPr marL="2743200" lvl="5"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6pPr>
            <a:lvl7pPr marL="3200400" lvl="6"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7pPr>
            <a:lvl8pPr marL="3657600" lvl="7"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8pPr>
            <a:lvl9pPr marL="4114800" lvl="8"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9pPr>
          </a:lstStyle>
          <a:p>
            <a:endParaRPr/>
          </a:p>
        </p:txBody>
      </p:sp>
      <p:sp>
        <p:nvSpPr>
          <p:cNvPr id="1024" name="Google Shape;1024;g28019f6c861_2_4584"/>
          <p:cNvSpPr txBox="1">
            <a:spLocks noGrp="1"/>
          </p:cNvSpPr>
          <p:nvPr>
            <p:ph type="body" idx="3"/>
          </p:nvPr>
        </p:nvSpPr>
        <p:spPr>
          <a:xfrm>
            <a:off x="4255809" y="5373916"/>
            <a:ext cx="3060900" cy="595200"/>
          </a:xfrm>
          <a:prstGeom prst="rect">
            <a:avLst/>
          </a:prstGeom>
          <a:noFill/>
          <a:ln>
            <a:noFill/>
          </a:ln>
        </p:spPr>
        <p:txBody>
          <a:bodyPr spcFirstLastPara="1" wrap="square" lIns="91425" tIns="45700" rIns="91425" bIns="45700" anchor="t" anchorCtr="0">
            <a:noAutofit/>
          </a:bodyPr>
          <a:lstStyle>
            <a:lvl1pPr marL="457200" marR="0" lvl="0" indent="-228600" rtl="0">
              <a:lnSpc>
                <a:spcPct val="115000"/>
              </a:lnSpc>
              <a:spcBef>
                <a:spcPts val="1100"/>
              </a:spcBef>
              <a:spcAft>
                <a:spcPts val="0"/>
              </a:spcAft>
              <a:buClr>
                <a:schemeClr val="lt1"/>
              </a:buClr>
              <a:buSzPts val="1500"/>
              <a:buFont typeface="Lato"/>
              <a:buNone/>
              <a:defRPr sz="1500">
                <a:solidFill>
                  <a:schemeClr val="lt1"/>
                </a:solidFill>
                <a:latin typeface="Lato"/>
                <a:ea typeface="Lato"/>
                <a:cs typeface="Lato"/>
                <a:sym typeface="Lato"/>
              </a:defRPr>
            </a:lvl1pPr>
            <a:lvl2pPr marL="914400" lvl="1"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2pPr>
            <a:lvl3pPr marL="1371600" lvl="2"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3pPr>
            <a:lvl4pPr marL="1828800" lvl="3"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4pPr>
            <a:lvl5pPr marL="2286000" lvl="4"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5pPr>
            <a:lvl6pPr marL="2743200" lvl="5"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6pPr>
            <a:lvl7pPr marL="3200400" lvl="6"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7pPr>
            <a:lvl8pPr marL="3657600" lvl="7"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8pPr>
            <a:lvl9pPr marL="4114800" lvl="8"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9pPr>
          </a:lstStyle>
          <a:p>
            <a:endParaRPr/>
          </a:p>
        </p:txBody>
      </p:sp>
      <p:sp>
        <p:nvSpPr>
          <p:cNvPr id="1025" name="Google Shape;1025;g28019f6c861_2_4584"/>
          <p:cNvSpPr txBox="1">
            <a:spLocks noGrp="1"/>
          </p:cNvSpPr>
          <p:nvPr>
            <p:ph type="body" idx="4"/>
          </p:nvPr>
        </p:nvSpPr>
        <p:spPr>
          <a:xfrm>
            <a:off x="7675521" y="5666881"/>
            <a:ext cx="3060900" cy="595200"/>
          </a:xfrm>
          <a:prstGeom prst="rect">
            <a:avLst/>
          </a:prstGeom>
          <a:noFill/>
          <a:ln>
            <a:noFill/>
          </a:ln>
        </p:spPr>
        <p:txBody>
          <a:bodyPr spcFirstLastPara="1" wrap="square" lIns="91425" tIns="45700" rIns="91425" bIns="45700" anchor="t" anchorCtr="0">
            <a:noAutofit/>
          </a:bodyPr>
          <a:lstStyle>
            <a:lvl1pPr marL="457200" marR="0" lvl="0" indent="-228600" rtl="0">
              <a:lnSpc>
                <a:spcPct val="115000"/>
              </a:lnSpc>
              <a:spcBef>
                <a:spcPts val="1100"/>
              </a:spcBef>
              <a:spcAft>
                <a:spcPts val="0"/>
              </a:spcAft>
              <a:buClr>
                <a:schemeClr val="lt1"/>
              </a:buClr>
              <a:buSzPts val="1500"/>
              <a:buFont typeface="Lato"/>
              <a:buNone/>
              <a:defRPr sz="1500">
                <a:solidFill>
                  <a:schemeClr val="lt1"/>
                </a:solidFill>
                <a:latin typeface="Lato"/>
                <a:ea typeface="Lato"/>
                <a:cs typeface="Lato"/>
                <a:sym typeface="Lato"/>
              </a:defRPr>
            </a:lvl1pPr>
            <a:lvl2pPr marL="914400" lvl="1"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2pPr>
            <a:lvl3pPr marL="1371600" lvl="2"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3pPr>
            <a:lvl4pPr marL="1828800" lvl="3"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4pPr>
            <a:lvl5pPr marL="2286000" lvl="4"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5pPr>
            <a:lvl6pPr marL="2743200" lvl="5"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6pPr>
            <a:lvl7pPr marL="3200400" lvl="6"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7pPr>
            <a:lvl8pPr marL="3657600" lvl="7"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8pPr>
            <a:lvl9pPr marL="4114800" lvl="8"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9pPr>
          </a:lstStyle>
          <a:p>
            <a:endParaRPr/>
          </a:p>
        </p:txBody>
      </p:sp>
      <p:sp>
        <p:nvSpPr>
          <p:cNvPr id="1026" name="Google Shape;1026;g28019f6c861_2_4584"/>
          <p:cNvSpPr txBox="1">
            <a:spLocks noGrp="1"/>
          </p:cNvSpPr>
          <p:nvPr>
            <p:ph type="body" idx="5"/>
          </p:nvPr>
        </p:nvSpPr>
        <p:spPr>
          <a:xfrm>
            <a:off x="8168944" y="991966"/>
            <a:ext cx="3048300" cy="608400"/>
          </a:xfrm>
          <a:prstGeom prst="rect">
            <a:avLst/>
          </a:prstGeom>
          <a:noFill/>
          <a:ln>
            <a:noFill/>
          </a:ln>
        </p:spPr>
        <p:txBody>
          <a:bodyPr spcFirstLastPara="1" wrap="square" lIns="91425" tIns="45700" rIns="91425" bIns="45700" anchor="t" anchorCtr="0">
            <a:noAutofit/>
          </a:bodyPr>
          <a:lstStyle>
            <a:lvl1pPr marL="457200" marR="0" lvl="0" indent="-228600" rtl="0">
              <a:lnSpc>
                <a:spcPct val="115000"/>
              </a:lnSpc>
              <a:spcBef>
                <a:spcPts val="1100"/>
              </a:spcBef>
              <a:spcAft>
                <a:spcPts val="0"/>
              </a:spcAft>
              <a:buClr>
                <a:schemeClr val="lt1"/>
              </a:buClr>
              <a:buSzPts val="1500"/>
              <a:buFont typeface="Lato"/>
              <a:buNone/>
              <a:defRPr sz="1500">
                <a:solidFill>
                  <a:schemeClr val="lt1"/>
                </a:solidFill>
                <a:latin typeface="Lato"/>
                <a:ea typeface="Lato"/>
                <a:cs typeface="Lato"/>
                <a:sym typeface="Lato"/>
              </a:defRPr>
            </a:lvl1pPr>
            <a:lvl2pPr marL="914400" lvl="1"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2pPr>
            <a:lvl3pPr marL="1371600" lvl="2"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3pPr>
            <a:lvl4pPr marL="1828800" lvl="3"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4pPr>
            <a:lvl5pPr marL="2286000" lvl="4" indent="-323850" rtl="0">
              <a:lnSpc>
                <a:spcPct val="115000"/>
              </a:lnSpc>
              <a:spcBef>
                <a:spcPts val="1100"/>
              </a:spcBef>
              <a:spcAft>
                <a:spcPts val="0"/>
              </a:spcAft>
              <a:buClr>
                <a:schemeClr val="lt1"/>
              </a:buClr>
              <a:buSzPts val="1500"/>
              <a:buFont typeface="Lato"/>
              <a:buChar char="○"/>
              <a:defRPr sz="1500">
                <a:solidFill>
                  <a:schemeClr val="lt1"/>
                </a:solidFill>
                <a:latin typeface="Lato"/>
                <a:ea typeface="Lato"/>
                <a:cs typeface="Lato"/>
                <a:sym typeface="Lato"/>
              </a:defRPr>
            </a:lvl5pPr>
            <a:lvl6pPr marL="2743200" lvl="5"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6pPr>
            <a:lvl7pPr marL="3200400" lvl="6"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7pPr>
            <a:lvl8pPr marL="3657600" lvl="7"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8pPr>
            <a:lvl9pPr marL="4114800" lvl="8"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9pPr>
          </a:lstStyle>
          <a:p>
            <a:endParaRPr/>
          </a:p>
        </p:txBody>
      </p:sp>
      <p:sp>
        <p:nvSpPr>
          <p:cNvPr id="1027" name="Google Shape;1027;g28019f6c861_2_4584"/>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
        <p:nvSpPr>
          <p:cNvPr id="1028" name="Google Shape;1028;g28019f6c861_2_4584"/>
          <p:cNvSpPr/>
          <p:nvPr/>
        </p:nvSpPr>
        <p:spPr>
          <a:xfrm>
            <a:off x="293077" y="5968949"/>
            <a:ext cx="1889100" cy="763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1029" name="Google Shape;1029;g28019f6c861_2_4584"/>
          <p:cNvPicPr preferRelativeResize="0"/>
          <p:nvPr/>
        </p:nvPicPr>
        <p:blipFill rotWithShape="1">
          <a:blip r:embed="rId2">
            <a:alphaModFix/>
          </a:blip>
          <a:srcRect/>
          <a:stretch/>
        </p:blipFill>
        <p:spPr>
          <a:xfrm>
            <a:off x="297629" y="6340322"/>
            <a:ext cx="1584544" cy="297785"/>
          </a:xfrm>
          <a:prstGeom prst="rect">
            <a:avLst/>
          </a:prstGeom>
          <a:noFill/>
          <a:ln>
            <a:noFill/>
          </a:ln>
        </p:spPr>
      </p:pic>
      <p:sp>
        <p:nvSpPr>
          <p:cNvPr id="1030" name="Google Shape;1030;g28019f6c861_2_4584"/>
          <p:cNvSpPr txBox="1">
            <a:spLocks noGrp="1"/>
          </p:cNvSpPr>
          <p:nvPr>
            <p:ph type="body" idx="6"/>
          </p:nvPr>
        </p:nvSpPr>
        <p:spPr>
          <a:xfrm>
            <a:off x="4255808" y="5014474"/>
            <a:ext cx="3051300" cy="332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15000"/>
              </a:lnSpc>
              <a:spcBef>
                <a:spcPts val="0"/>
              </a:spcBef>
              <a:spcAft>
                <a:spcPts val="0"/>
              </a:spcAft>
              <a:buClr>
                <a:schemeClr val="accent3"/>
              </a:buClr>
              <a:buSzPts val="1900"/>
              <a:buFont typeface="Lato"/>
              <a:buNone/>
              <a:defRPr sz="1900" b="1" i="0">
                <a:solidFill>
                  <a:schemeClr val="accent3"/>
                </a:solidFill>
                <a:latin typeface="Lato"/>
                <a:ea typeface="Lato"/>
                <a:cs typeface="Lato"/>
                <a:sym typeface="Lato"/>
              </a:defRPr>
            </a:lvl1pPr>
            <a:lvl2pPr marL="914400" lvl="1"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1031" name="Google Shape;1031;g28019f6c861_2_4584"/>
          <p:cNvSpPr txBox="1">
            <a:spLocks noGrp="1"/>
          </p:cNvSpPr>
          <p:nvPr>
            <p:ph type="body" idx="7"/>
          </p:nvPr>
        </p:nvSpPr>
        <p:spPr>
          <a:xfrm>
            <a:off x="7675520" y="5307439"/>
            <a:ext cx="3060900" cy="332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15000"/>
              </a:lnSpc>
              <a:spcBef>
                <a:spcPts val="0"/>
              </a:spcBef>
              <a:spcAft>
                <a:spcPts val="0"/>
              </a:spcAft>
              <a:buClr>
                <a:schemeClr val="accent3"/>
              </a:buClr>
              <a:buSzPts val="1900"/>
              <a:buFont typeface="Lato"/>
              <a:buNone/>
              <a:defRPr sz="1900" b="1" i="0">
                <a:solidFill>
                  <a:schemeClr val="accent3"/>
                </a:solidFill>
                <a:latin typeface="Lato"/>
                <a:ea typeface="Lato"/>
                <a:cs typeface="Lato"/>
                <a:sym typeface="Lato"/>
              </a:defRPr>
            </a:lvl1pPr>
            <a:lvl2pPr marL="914400" lvl="1"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1032" name="Google Shape;1032;g28019f6c861_2_4584"/>
          <p:cNvSpPr txBox="1">
            <a:spLocks noGrp="1"/>
          </p:cNvSpPr>
          <p:nvPr>
            <p:ph type="body" idx="8"/>
          </p:nvPr>
        </p:nvSpPr>
        <p:spPr>
          <a:xfrm>
            <a:off x="710023" y="462722"/>
            <a:ext cx="3042900" cy="332100"/>
          </a:xfrm>
          <a:prstGeom prst="rect">
            <a:avLst/>
          </a:prstGeom>
          <a:noFill/>
          <a:ln>
            <a:noFill/>
          </a:ln>
        </p:spPr>
        <p:txBody>
          <a:bodyPr spcFirstLastPara="1" wrap="square" lIns="91425" tIns="45700" rIns="91425" bIns="45700" anchor="ctr" anchorCtr="0">
            <a:noAutofit/>
          </a:bodyPr>
          <a:lstStyle>
            <a:lvl1pPr marL="457200" lvl="0" indent="-349250" algn="l" rtl="0">
              <a:lnSpc>
                <a:spcPct val="115000"/>
              </a:lnSpc>
              <a:spcBef>
                <a:spcPts val="0"/>
              </a:spcBef>
              <a:spcAft>
                <a:spcPts val="0"/>
              </a:spcAft>
              <a:buClr>
                <a:schemeClr val="accent3"/>
              </a:buClr>
              <a:buSzPts val="1900"/>
              <a:buFont typeface="Lato"/>
              <a:buChar char="●"/>
              <a:defRPr sz="1900" b="1" i="0">
                <a:solidFill>
                  <a:schemeClr val="accent3"/>
                </a:solidFill>
                <a:latin typeface="Lato"/>
                <a:ea typeface="Lato"/>
                <a:cs typeface="Lato"/>
                <a:sym typeface="Lato"/>
              </a:defRPr>
            </a:lvl1pPr>
            <a:lvl2pPr marL="914400" lvl="1"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1033" name="Google Shape;1033;g28019f6c861_2_4584"/>
          <p:cNvSpPr txBox="1">
            <a:spLocks noGrp="1"/>
          </p:cNvSpPr>
          <p:nvPr>
            <p:ph type="body" idx="9"/>
          </p:nvPr>
        </p:nvSpPr>
        <p:spPr>
          <a:xfrm>
            <a:off x="4525738" y="263721"/>
            <a:ext cx="3042900" cy="332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15000"/>
              </a:lnSpc>
              <a:spcBef>
                <a:spcPts val="0"/>
              </a:spcBef>
              <a:spcAft>
                <a:spcPts val="0"/>
              </a:spcAft>
              <a:buClr>
                <a:schemeClr val="accent3"/>
              </a:buClr>
              <a:buSzPts val="1900"/>
              <a:buFont typeface="Lato"/>
              <a:buNone/>
              <a:defRPr sz="1900" b="1" i="0">
                <a:solidFill>
                  <a:schemeClr val="accent3"/>
                </a:solidFill>
                <a:latin typeface="Lato"/>
                <a:ea typeface="Lato"/>
                <a:cs typeface="Lato"/>
                <a:sym typeface="Lato"/>
              </a:defRPr>
            </a:lvl1pPr>
            <a:lvl2pPr marL="914400" lvl="1"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1034" name="Google Shape;1034;g28019f6c861_2_4584"/>
          <p:cNvSpPr txBox="1">
            <a:spLocks noGrp="1"/>
          </p:cNvSpPr>
          <p:nvPr>
            <p:ph type="body" idx="13"/>
          </p:nvPr>
        </p:nvSpPr>
        <p:spPr>
          <a:xfrm>
            <a:off x="8168943" y="632523"/>
            <a:ext cx="3048300" cy="332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15000"/>
              </a:lnSpc>
              <a:spcBef>
                <a:spcPts val="0"/>
              </a:spcBef>
              <a:spcAft>
                <a:spcPts val="0"/>
              </a:spcAft>
              <a:buClr>
                <a:schemeClr val="accent3"/>
              </a:buClr>
              <a:buSzPts val="1900"/>
              <a:buFont typeface="Lato"/>
              <a:buNone/>
              <a:defRPr sz="1900" b="1" i="0">
                <a:solidFill>
                  <a:schemeClr val="accent3"/>
                </a:solidFill>
                <a:latin typeface="Lato"/>
                <a:ea typeface="Lato"/>
                <a:cs typeface="Lato"/>
                <a:sym typeface="Lato"/>
              </a:defRPr>
            </a:lvl1pPr>
            <a:lvl2pPr marL="914400" lvl="1"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Equal_Timeline">
  <p:cSld name="Equal_Timeline">
    <p:bg>
      <p:bgPr>
        <a:solidFill>
          <a:schemeClr val="accent1"/>
        </a:solidFill>
        <a:effectLst/>
      </p:bgPr>
    </p:bg>
    <p:spTree>
      <p:nvGrpSpPr>
        <p:cNvPr id="1" name="Shape 1035"/>
        <p:cNvGrpSpPr/>
        <p:nvPr/>
      </p:nvGrpSpPr>
      <p:grpSpPr>
        <a:xfrm>
          <a:off x="0" y="0"/>
          <a:ext cx="0" cy="0"/>
          <a:chOff x="0" y="0"/>
          <a:chExt cx="0" cy="0"/>
        </a:xfrm>
      </p:grpSpPr>
      <p:sp>
        <p:nvSpPr>
          <p:cNvPr id="1036" name="Google Shape;1036;g28019f6c861_2_4625"/>
          <p:cNvSpPr txBox="1">
            <a:spLocks noGrp="1"/>
          </p:cNvSpPr>
          <p:nvPr>
            <p:ph type="title"/>
          </p:nvPr>
        </p:nvSpPr>
        <p:spPr>
          <a:xfrm>
            <a:off x="294467" y="519194"/>
            <a:ext cx="11616000" cy="6615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037" name="Google Shape;1037;g28019f6c861_2_4625"/>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38" name="Google Shape;1038;g28019f6c861_2_4625"/>
          <p:cNvSpPr txBox="1">
            <a:spLocks noGrp="1"/>
          </p:cNvSpPr>
          <p:nvPr>
            <p:ph type="body" idx="1"/>
          </p:nvPr>
        </p:nvSpPr>
        <p:spPr>
          <a:xfrm>
            <a:off x="1422509" y="2396224"/>
            <a:ext cx="2428800" cy="362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chemeClr val="accent3"/>
              </a:buClr>
              <a:buSzPts val="2300"/>
              <a:buFont typeface="Arial"/>
              <a:buNone/>
              <a:defRPr sz="2300" b="1" i="0">
                <a:solidFill>
                  <a:schemeClr val="accent3"/>
                </a:solidFill>
                <a:latin typeface="Open Sans SemiBold"/>
                <a:ea typeface="Open Sans SemiBold"/>
                <a:cs typeface="Open Sans SemiBold"/>
                <a:sym typeface="Open Sans SemiBold"/>
              </a:defRPr>
            </a:lvl1pPr>
            <a:lvl2pPr marL="914400" lvl="1"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2pPr>
            <a:lvl3pPr marL="1371600" lvl="2"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3pPr>
            <a:lvl4pPr marL="1828800" lvl="3"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4pPr>
            <a:lvl5pPr marL="2286000" lvl="4"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5pPr>
            <a:lvl6pPr marL="2743200" lvl="5" indent="-349250" algn="l" rtl="0">
              <a:lnSpc>
                <a:spcPct val="90000"/>
              </a:lnSpc>
              <a:spcBef>
                <a:spcPts val="500"/>
              </a:spcBef>
              <a:spcAft>
                <a:spcPts val="0"/>
              </a:spcAft>
              <a:buClr>
                <a:schemeClr val="dk1"/>
              </a:buClr>
              <a:buSzPts val="1900"/>
              <a:buChar char="■"/>
              <a:defRPr sz="1900"/>
            </a:lvl6pPr>
            <a:lvl7pPr marL="3200400" lvl="6" indent="-349250" algn="l" rtl="0">
              <a:lnSpc>
                <a:spcPct val="90000"/>
              </a:lnSpc>
              <a:spcBef>
                <a:spcPts val="500"/>
              </a:spcBef>
              <a:spcAft>
                <a:spcPts val="0"/>
              </a:spcAft>
              <a:buClr>
                <a:schemeClr val="dk1"/>
              </a:buClr>
              <a:buSzPts val="1900"/>
              <a:buChar char="●"/>
              <a:defRPr sz="1900"/>
            </a:lvl7pPr>
            <a:lvl8pPr marL="3657600" lvl="7" indent="-349250" algn="l" rtl="0">
              <a:lnSpc>
                <a:spcPct val="90000"/>
              </a:lnSpc>
              <a:spcBef>
                <a:spcPts val="500"/>
              </a:spcBef>
              <a:spcAft>
                <a:spcPts val="0"/>
              </a:spcAft>
              <a:buClr>
                <a:schemeClr val="dk1"/>
              </a:buClr>
              <a:buSzPts val="1900"/>
              <a:buChar char="○"/>
              <a:defRPr sz="1900"/>
            </a:lvl8pPr>
            <a:lvl9pPr marL="4114800" lvl="8" indent="-349250" algn="l" rtl="0">
              <a:lnSpc>
                <a:spcPct val="90000"/>
              </a:lnSpc>
              <a:spcBef>
                <a:spcPts val="500"/>
              </a:spcBef>
              <a:spcAft>
                <a:spcPts val="0"/>
              </a:spcAft>
              <a:buClr>
                <a:schemeClr val="dk1"/>
              </a:buClr>
              <a:buSzPts val="1900"/>
              <a:buChar char="■"/>
              <a:defRPr sz="1900"/>
            </a:lvl9pPr>
          </a:lstStyle>
          <a:p>
            <a:endParaRPr/>
          </a:p>
        </p:txBody>
      </p:sp>
      <p:sp>
        <p:nvSpPr>
          <p:cNvPr id="1039" name="Google Shape;1039;g28019f6c861_2_4625"/>
          <p:cNvSpPr txBox="1">
            <a:spLocks noGrp="1"/>
          </p:cNvSpPr>
          <p:nvPr>
            <p:ph type="body" idx="2"/>
          </p:nvPr>
        </p:nvSpPr>
        <p:spPr>
          <a:xfrm>
            <a:off x="1434288" y="2758335"/>
            <a:ext cx="2405100" cy="667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100"/>
              </a:spcBef>
              <a:spcAft>
                <a:spcPts val="0"/>
              </a:spcAft>
              <a:buClr>
                <a:schemeClr val="lt2"/>
              </a:buClr>
              <a:buSzPts val="2000"/>
              <a:buChar char="●"/>
              <a:defRPr sz="2000">
                <a:solidFill>
                  <a:schemeClr val="lt2"/>
                </a:solidFill>
              </a:defRPr>
            </a:lvl1pPr>
            <a:lvl2pPr marL="914400" lvl="1" indent="-349250" algn="l" rtl="0">
              <a:lnSpc>
                <a:spcPct val="100000"/>
              </a:lnSpc>
              <a:spcBef>
                <a:spcPts val="0"/>
              </a:spcBef>
              <a:spcAft>
                <a:spcPts val="0"/>
              </a:spcAft>
              <a:buClr>
                <a:schemeClr val="dk2"/>
              </a:buClr>
              <a:buSzPts val="1900"/>
              <a:buChar char="○"/>
              <a:defRPr sz="1900"/>
            </a:lvl2pPr>
            <a:lvl3pPr marL="1371600" lvl="2" indent="-349250" algn="l" rtl="0">
              <a:lnSpc>
                <a:spcPct val="100000"/>
              </a:lnSpc>
              <a:spcBef>
                <a:spcPts val="0"/>
              </a:spcBef>
              <a:spcAft>
                <a:spcPts val="0"/>
              </a:spcAft>
              <a:buClr>
                <a:schemeClr val="dk2"/>
              </a:buClr>
              <a:buSzPts val="1900"/>
              <a:buChar char="■"/>
              <a:defRPr sz="1900"/>
            </a:lvl3pPr>
            <a:lvl4pPr marL="1828800" lvl="3" indent="-349250" algn="l" rtl="0">
              <a:lnSpc>
                <a:spcPct val="100000"/>
              </a:lnSpc>
              <a:spcBef>
                <a:spcPts val="0"/>
              </a:spcBef>
              <a:spcAft>
                <a:spcPts val="0"/>
              </a:spcAft>
              <a:buClr>
                <a:schemeClr val="dk2"/>
              </a:buClr>
              <a:buSzPts val="1900"/>
              <a:buChar char="●"/>
              <a:defRPr sz="1900"/>
            </a:lvl4pPr>
            <a:lvl5pPr marL="2286000" lvl="4" indent="-349250" algn="l" rtl="0">
              <a:lnSpc>
                <a:spcPct val="100000"/>
              </a:lnSpc>
              <a:spcBef>
                <a:spcPts val="0"/>
              </a:spcBef>
              <a:spcAft>
                <a:spcPts val="0"/>
              </a:spcAft>
              <a:buClr>
                <a:schemeClr val="dk2"/>
              </a:buClr>
              <a:buSzPts val="1900"/>
              <a:buChar char="○"/>
              <a:defRPr sz="1900"/>
            </a:lvl5pPr>
            <a:lvl6pPr marL="2743200" lvl="5" indent="-349250" algn="l" rtl="0">
              <a:lnSpc>
                <a:spcPct val="90000"/>
              </a:lnSpc>
              <a:spcBef>
                <a:spcPts val="500"/>
              </a:spcBef>
              <a:spcAft>
                <a:spcPts val="0"/>
              </a:spcAft>
              <a:buClr>
                <a:schemeClr val="dk1"/>
              </a:buClr>
              <a:buSzPts val="1900"/>
              <a:buChar char="■"/>
              <a:defRPr sz="1900"/>
            </a:lvl6pPr>
            <a:lvl7pPr marL="3200400" lvl="6" indent="-349250" algn="l" rtl="0">
              <a:lnSpc>
                <a:spcPct val="90000"/>
              </a:lnSpc>
              <a:spcBef>
                <a:spcPts val="500"/>
              </a:spcBef>
              <a:spcAft>
                <a:spcPts val="0"/>
              </a:spcAft>
              <a:buClr>
                <a:schemeClr val="dk1"/>
              </a:buClr>
              <a:buSzPts val="1900"/>
              <a:buChar char="●"/>
              <a:defRPr sz="1900"/>
            </a:lvl7pPr>
            <a:lvl8pPr marL="3657600" lvl="7" indent="-349250" algn="l" rtl="0">
              <a:lnSpc>
                <a:spcPct val="90000"/>
              </a:lnSpc>
              <a:spcBef>
                <a:spcPts val="500"/>
              </a:spcBef>
              <a:spcAft>
                <a:spcPts val="0"/>
              </a:spcAft>
              <a:buClr>
                <a:schemeClr val="dk1"/>
              </a:buClr>
              <a:buSzPts val="1900"/>
              <a:buChar char="○"/>
              <a:defRPr sz="1900"/>
            </a:lvl8pPr>
            <a:lvl9pPr marL="4114800" lvl="8" indent="-349250" algn="l" rtl="0">
              <a:lnSpc>
                <a:spcPct val="90000"/>
              </a:lnSpc>
              <a:spcBef>
                <a:spcPts val="500"/>
              </a:spcBef>
              <a:spcAft>
                <a:spcPts val="0"/>
              </a:spcAft>
              <a:buClr>
                <a:schemeClr val="dk1"/>
              </a:buClr>
              <a:buSzPts val="1900"/>
              <a:buChar char="■"/>
              <a:defRPr sz="1900"/>
            </a:lvl9pPr>
          </a:lstStyle>
          <a:p>
            <a:endParaRPr/>
          </a:p>
        </p:txBody>
      </p:sp>
      <p:sp>
        <p:nvSpPr>
          <p:cNvPr id="1040" name="Google Shape;1040;g28019f6c861_2_4625"/>
          <p:cNvSpPr>
            <a:spLocks noGrp="1"/>
          </p:cNvSpPr>
          <p:nvPr>
            <p:ph type="pic" idx="3"/>
          </p:nvPr>
        </p:nvSpPr>
        <p:spPr>
          <a:xfrm>
            <a:off x="379691" y="2396224"/>
            <a:ext cx="1031100" cy="1029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41" name="Google Shape;1041;g28019f6c861_2_4625"/>
          <p:cNvSpPr txBox="1">
            <a:spLocks noGrp="1"/>
          </p:cNvSpPr>
          <p:nvPr>
            <p:ph type="body" idx="4"/>
          </p:nvPr>
        </p:nvSpPr>
        <p:spPr>
          <a:xfrm>
            <a:off x="5162767" y="2396220"/>
            <a:ext cx="2428800" cy="362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chemeClr val="accent3"/>
              </a:buClr>
              <a:buSzPts val="2300"/>
              <a:buFont typeface="Arial"/>
              <a:buNone/>
              <a:defRPr sz="2300" b="1" i="0">
                <a:solidFill>
                  <a:schemeClr val="accent3"/>
                </a:solidFill>
                <a:latin typeface="Open Sans SemiBold"/>
                <a:ea typeface="Open Sans SemiBold"/>
                <a:cs typeface="Open Sans SemiBold"/>
                <a:sym typeface="Open Sans SemiBold"/>
              </a:defRPr>
            </a:lvl1pPr>
            <a:lvl2pPr marL="914400" lvl="1"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2pPr>
            <a:lvl3pPr marL="1371600" lvl="2"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3pPr>
            <a:lvl4pPr marL="1828800" lvl="3"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4pPr>
            <a:lvl5pPr marL="2286000" lvl="4"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5pPr>
            <a:lvl6pPr marL="2743200" lvl="5" indent="-349250" algn="l" rtl="0">
              <a:lnSpc>
                <a:spcPct val="90000"/>
              </a:lnSpc>
              <a:spcBef>
                <a:spcPts val="500"/>
              </a:spcBef>
              <a:spcAft>
                <a:spcPts val="0"/>
              </a:spcAft>
              <a:buClr>
                <a:schemeClr val="dk1"/>
              </a:buClr>
              <a:buSzPts val="1900"/>
              <a:buChar char="■"/>
              <a:defRPr sz="1900"/>
            </a:lvl6pPr>
            <a:lvl7pPr marL="3200400" lvl="6" indent="-349250" algn="l" rtl="0">
              <a:lnSpc>
                <a:spcPct val="90000"/>
              </a:lnSpc>
              <a:spcBef>
                <a:spcPts val="500"/>
              </a:spcBef>
              <a:spcAft>
                <a:spcPts val="0"/>
              </a:spcAft>
              <a:buClr>
                <a:schemeClr val="dk1"/>
              </a:buClr>
              <a:buSzPts val="1900"/>
              <a:buChar char="●"/>
              <a:defRPr sz="1900"/>
            </a:lvl7pPr>
            <a:lvl8pPr marL="3657600" lvl="7" indent="-349250" algn="l" rtl="0">
              <a:lnSpc>
                <a:spcPct val="90000"/>
              </a:lnSpc>
              <a:spcBef>
                <a:spcPts val="500"/>
              </a:spcBef>
              <a:spcAft>
                <a:spcPts val="0"/>
              </a:spcAft>
              <a:buClr>
                <a:schemeClr val="dk1"/>
              </a:buClr>
              <a:buSzPts val="1900"/>
              <a:buChar char="○"/>
              <a:defRPr sz="1900"/>
            </a:lvl8pPr>
            <a:lvl9pPr marL="4114800" lvl="8" indent="-349250" algn="l" rtl="0">
              <a:lnSpc>
                <a:spcPct val="90000"/>
              </a:lnSpc>
              <a:spcBef>
                <a:spcPts val="500"/>
              </a:spcBef>
              <a:spcAft>
                <a:spcPts val="0"/>
              </a:spcAft>
              <a:buClr>
                <a:schemeClr val="dk1"/>
              </a:buClr>
              <a:buSzPts val="1900"/>
              <a:buChar char="■"/>
              <a:defRPr sz="1900"/>
            </a:lvl9pPr>
          </a:lstStyle>
          <a:p>
            <a:endParaRPr/>
          </a:p>
        </p:txBody>
      </p:sp>
      <p:sp>
        <p:nvSpPr>
          <p:cNvPr id="1042" name="Google Shape;1042;g28019f6c861_2_4625"/>
          <p:cNvSpPr txBox="1">
            <a:spLocks noGrp="1"/>
          </p:cNvSpPr>
          <p:nvPr>
            <p:ph type="body" idx="5"/>
          </p:nvPr>
        </p:nvSpPr>
        <p:spPr>
          <a:xfrm>
            <a:off x="5174546" y="2758331"/>
            <a:ext cx="2405100" cy="667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lt2"/>
              </a:buClr>
              <a:buSzPts val="2000"/>
              <a:buFont typeface="Arial"/>
              <a:buNone/>
              <a:defRPr sz="2000">
                <a:solidFill>
                  <a:schemeClr val="lt2"/>
                </a:solidFill>
              </a:defRPr>
            </a:lvl1pPr>
            <a:lvl2pPr marL="914400" lvl="1" indent="-349250" algn="l" rtl="0">
              <a:lnSpc>
                <a:spcPct val="100000"/>
              </a:lnSpc>
              <a:spcBef>
                <a:spcPts val="0"/>
              </a:spcBef>
              <a:spcAft>
                <a:spcPts val="0"/>
              </a:spcAft>
              <a:buClr>
                <a:schemeClr val="dk2"/>
              </a:buClr>
              <a:buSzPts val="1900"/>
              <a:buChar char="○"/>
              <a:defRPr sz="1900"/>
            </a:lvl2pPr>
            <a:lvl3pPr marL="1371600" lvl="2" indent="-349250" algn="l" rtl="0">
              <a:lnSpc>
                <a:spcPct val="100000"/>
              </a:lnSpc>
              <a:spcBef>
                <a:spcPts val="0"/>
              </a:spcBef>
              <a:spcAft>
                <a:spcPts val="0"/>
              </a:spcAft>
              <a:buClr>
                <a:schemeClr val="dk2"/>
              </a:buClr>
              <a:buSzPts val="1900"/>
              <a:buChar char="■"/>
              <a:defRPr sz="1900"/>
            </a:lvl3pPr>
            <a:lvl4pPr marL="1828800" lvl="3" indent="-349250" algn="l" rtl="0">
              <a:lnSpc>
                <a:spcPct val="100000"/>
              </a:lnSpc>
              <a:spcBef>
                <a:spcPts val="0"/>
              </a:spcBef>
              <a:spcAft>
                <a:spcPts val="0"/>
              </a:spcAft>
              <a:buClr>
                <a:schemeClr val="dk2"/>
              </a:buClr>
              <a:buSzPts val="1900"/>
              <a:buChar char="●"/>
              <a:defRPr sz="1900"/>
            </a:lvl4pPr>
            <a:lvl5pPr marL="2286000" lvl="4" indent="-349250" algn="l" rtl="0">
              <a:lnSpc>
                <a:spcPct val="100000"/>
              </a:lnSpc>
              <a:spcBef>
                <a:spcPts val="0"/>
              </a:spcBef>
              <a:spcAft>
                <a:spcPts val="0"/>
              </a:spcAft>
              <a:buClr>
                <a:schemeClr val="dk2"/>
              </a:buClr>
              <a:buSzPts val="1900"/>
              <a:buChar char="○"/>
              <a:defRPr sz="1900"/>
            </a:lvl5pPr>
            <a:lvl6pPr marL="2743200" lvl="5" indent="-349250" algn="l" rtl="0">
              <a:lnSpc>
                <a:spcPct val="90000"/>
              </a:lnSpc>
              <a:spcBef>
                <a:spcPts val="500"/>
              </a:spcBef>
              <a:spcAft>
                <a:spcPts val="0"/>
              </a:spcAft>
              <a:buClr>
                <a:schemeClr val="dk1"/>
              </a:buClr>
              <a:buSzPts val="1900"/>
              <a:buChar char="■"/>
              <a:defRPr sz="1900"/>
            </a:lvl6pPr>
            <a:lvl7pPr marL="3200400" lvl="6" indent="-349250" algn="l" rtl="0">
              <a:lnSpc>
                <a:spcPct val="90000"/>
              </a:lnSpc>
              <a:spcBef>
                <a:spcPts val="500"/>
              </a:spcBef>
              <a:spcAft>
                <a:spcPts val="0"/>
              </a:spcAft>
              <a:buClr>
                <a:schemeClr val="dk1"/>
              </a:buClr>
              <a:buSzPts val="1900"/>
              <a:buChar char="●"/>
              <a:defRPr sz="1900"/>
            </a:lvl7pPr>
            <a:lvl8pPr marL="3657600" lvl="7" indent="-349250" algn="l" rtl="0">
              <a:lnSpc>
                <a:spcPct val="90000"/>
              </a:lnSpc>
              <a:spcBef>
                <a:spcPts val="500"/>
              </a:spcBef>
              <a:spcAft>
                <a:spcPts val="0"/>
              </a:spcAft>
              <a:buClr>
                <a:schemeClr val="dk1"/>
              </a:buClr>
              <a:buSzPts val="1900"/>
              <a:buChar char="○"/>
              <a:defRPr sz="1900"/>
            </a:lvl8pPr>
            <a:lvl9pPr marL="4114800" lvl="8" indent="-349250" algn="l" rtl="0">
              <a:lnSpc>
                <a:spcPct val="90000"/>
              </a:lnSpc>
              <a:spcBef>
                <a:spcPts val="500"/>
              </a:spcBef>
              <a:spcAft>
                <a:spcPts val="0"/>
              </a:spcAft>
              <a:buClr>
                <a:schemeClr val="dk1"/>
              </a:buClr>
              <a:buSzPts val="1900"/>
              <a:buChar char="■"/>
              <a:defRPr sz="1900"/>
            </a:lvl9pPr>
          </a:lstStyle>
          <a:p>
            <a:endParaRPr/>
          </a:p>
        </p:txBody>
      </p:sp>
      <p:sp>
        <p:nvSpPr>
          <p:cNvPr id="1043" name="Google Shape;1043;g28019f6c861_2_4625"/>
          <p:cNvSpPr>
            <a:spLocks noGrp="1"/>
          </p:cNvSpPr>
          <p:nvPr>
            <p:ph type="pic" idx="6"/>
          </p:nvPr>
        </p:nvSpPr>
        <p:spPr>
          <a:xfrm>
            <a:off x="4119949" y="2396220"/>
            <a:ext cx="1031100" cy="1029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44" name="Google Shape;1044;g28019f6c861_2_4625"/>
          <p:cNvSpPr txBox="1">
            <a:spLocks noGrp="1"/>
          </p:cNvSpPr>
          <p:nvPr>
            <p:ph type="body" idx="7"/>
          </p:nvPr>
        </p:nvSpPr>
        <p:spPr>
          <a:xfrm>
            <a:off x="8903025" y="2396216"/>
            <a:ext cx="2428800" cy="362100"/>
          </a:xfrm>
          <a:prstGeom prst="rect">
            <a:avLst/>
          </a:prstGeom>
          <a:noFill/>
          <a:ln>
            <a:noFill/>
          </a:ln>
        </p:spPr>
        <p:txBody>
          <a:bodyPr spcFirstLastPara="1" wrap="square" lIns="91425" tIns="45700" rIns="91425" bIns="45700" anchor="ctr" anchorCtr="0">
            <a:noAutofit/>
          </a:bodyPr>
          <a:lstStyle>
            <a:lvl1pPr marL="457200" lvl="0" indent="-374650" algn="l" rtl="0">
              <a:lnSpc>
                <a:spcPct val="100000"/>
              </a:lnSpc>
              <a:spcBef>
                <a:spcPts val="0"/>
              </a:spcBef>
              <a:spcAft>
                <a:spcPts val="0"/>
              </a:spcAft>
              <a:buClr>
                <a:schemeClr val="accent3"/>
              </a:buClr>
              <a:buSzPts val="2300"/>
              <a:buChar char="●"/>
              <a:defRPr sz="2300" b="1" i="0">
                <a:solidFill>
                  <a:schemeClr val="accent3"/>
                </a:solidFill>
                <a:latin typeface="Open Sans SemiBold"/>
                <a:ea typeface="Open Sans SemiBold"/>
                <a:cs typeface="Open Sans SemiBold"/>
                <a:sym typeface="Open Sans SemiBold"/>
              </a:defRPr>
            </a:lvl1pPr>
            <a:lvl2pPr marL="914400" lvl="1"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2pPr>
            <a:lvl3pPr marL="1371600" lvl="2"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3pPr>
            <a:lvl4pPr marL="1828800" lvl="3"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4pPr>
            <a:lvl5pPr marL="2286000" lvl="4"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5pPr>
            <a:lvl6pPr marL="2743200" lvl="5" indent="-349250" algn="l" rtl="0">
              <a:lnSpc>
                <a:spcPct val="90000"/>
              </a:lnSpc>
              <a:spcBef>
                <a:spcPts val="500"/>
              </a:spcBef>
              <a:spcAft>
                <a:spcPts val="0"/>
              </a:spcAft>
              <a:buClr>
                <a:schemeClr val="dk1"/>
              </a:buClr>
              <a:buSzPts val="1900"/>
              <a:buChar char="■"/>
              <a:defRPr sz="1900"/>
            </a:lvl6pPr>
            <a:lvl7pPr marL="3200400" lvl="6" indent="-349250" algn="l" rtl="0">
              <a:lnSpc>
                <a:spcPct val="90000"/>
              </a:lnSpc>
              <a:spcBef>
                <a:spcPts val="500"/>
              </a:spcBef>
              <a:spcAft>
                <a:spcPts val="0"/>
              </a:spcAft>
              <a:buClr>
                <a:schemeClr val="dk1"/>
              </a:buClr>
              <a:buSzPts val="1900"/>
              <a:buChar char="●"/>
              <a:defRPr sz="1900"/>
            </a:lvl7pPr>
            <a:lvl8pPr marL="3657600" lvl="7" indent="-349250" algn="l" rtl="0">
              <a:lnSpc>
                <a:spcPct val="90000"/>
              </a:lnSpc>
              <a:spcBef>
                <a:spcPts val="500"/>
              </a:spcBef>
              <a:spcAft>
                <a:spcPts val="0"/>
              </a:spcAft>
              <a:buClr>
                <a:schemeClr val="dk1"/>
              </a:buClr>
              <a:buSzPts val="1900"/>
              <a:buChar char="○"/>
              <a:defRPr sz="1900"/>
            </a:lvl8pPr>
            <a:lvl9pPr marL="4114800" lvl="8" indent="-349250" algn="l" rtl="0">
              <a:lnSpc>
                <a:spcPct val="90000"/>
              </a:lnSpc>
              <a:spcBef>
                <a:spcPts val="500"/>
              </a:spcBef>
              <a:spcAft>
                <a:spcPts val="0"/>
              </a:spcAft>
              <a:buClr>
                <a:schemeClr val="dk1"/>
              </a:buClr>
              <a:buSzPts val="1900"/>
              <a:buChar char="■"/>
              <a:defRPr sz="1900"/>
            </a:lvl9pPr>
          </a:lstStyle>
          <a:p>
            <a:endParaRPr/>
          </a:p>
        </p:txBody>
      </p:sp>
      <p:sp>
        <p:nvSpPr>
          <p:cNvPr id="1045" name="Google Shape;1045;g28019f6c861_2_4625"/>
          <p:cNvSpPr txBox="1">
            <a:spLocks noGrp="1"/>
          </p:cNvSpPr>
          <p:nvPr>
            <p:ph type="body" idx="8"/>
          </p:nvPr>
        </p:nvSpPr>
        <p:spPr>
          <a:xfrm>
            <a:off x="8914804" y="2758327"/>
            <a:ext cx="2405100" cy="667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lt2"/>
              </a:buClr>
              <a:buSzPts val="2000"/>
              <a:buFont typeface="Arial"/>
              <a:buNone/>
              <a:defRPr sz="2000">
                <a:solidFill>
                  <a:schemeClr val="lt2"/>
                </a:solidFill>
              </a:defRPr>
            </a:lvl1pPr>
            <a:lvl2pPr marL="914400" lvl="1" indent="-349250" algn="l" rtl="0">
              <a:lnSpc>
                <a:spcPct val="100000"/>
              </a:lnSpc>
              <a:spcBef>
                <a:spcPts val="0"/>
              </a:spcBef>
              <a:spcAft>
                <a:spcPts val="0"/>
              </a:spcAft>
              <a:buClr>
                <a:schemeClr val="dk2"/>
              </a:buClr>
              <a:buSzPts val="1900"/>
              <a:buChar char="○"/>
              <a:defRPr sz="1900"/>
            </a:lvl2pPr>
            <a:lvl3pPr marL="1371600" lvl="2" indent="-349250" algn="l" rtl="0">
              <a:lnSpc>
                <a:spcPct val="100000"/>
              </a:lnSpc>
              <a:spcBef>
                <a:spcPts val="0"/>
              </a:spcBef>
              <a:spcAft>
                <a:spcPts val="0"/>
              </a:spcAft>
              <a:buClr>
                <a:schemeClr val="dk2"/>
              </a:buClr>
              <a:buSzPts val="1900"/>
              <a:buChar char="■"/>
              <a:defRPr sz="1900"/>
            </a:lvl3pPr>
            <a:lvl4pPr marL="1828800" lvl="3" indent="-349250" algn="l" rtl="0">
              <a:lnSpc>
                <a:spcPct val="100000"/>
              </a:lnSpc>
              <a:spcBef>
                <a:spcPts val="0"/>
              </a:spcBef>
              <a:spcAft>
                <a:spcPts val="0"/>
              </a:spcAft>
              <a:buClr>
                <a:schemeClr val="dk2"/>
              </a:buClr>
              <a:buSzPts val="1900"/>
              <a:buChar char="●"/>
              <a:defRPr sz="1900"/>
            </a:lvl4pPr>
            <a:lvl5pPr marL="2286000" lvl="4" indent="-349250" algn="l" rtl="0">
              <a:lnSpc>
                <a:spcPct val="100000"/>
              </a:lnSpc>
              <a:spcBef>
                <a:spcPts val="0"/>
              </a:spcBef>
              <a:spcAft>
                <a:spcPts val="0"/>
              </a:spcAft>
              <a:buClr>
                <a:schemeClr val="dk2"/>
              </a:buClr>
              <a:buSzPts val="1900"/>
              <a:buChar char="○"/>
              <a:defRPr sz="1900"/>
            </a:lvl5pPr>
            <a:lvl6pPr marL="2743200" lvl="5" indent="-349250" algn="l" rtl="0">
              <a:lnSpc>
                <a:spcPct val="90000"/>
              </a:lnSpc>
              <a:spcBef>
                <a:spcPts val="500"/>
              </a:spcBef>
              <a:spcAft>
                <a:spcPts val="0"/>
              </a:spcAft>
              <a:buClr>
                <a:schemeClr val="dk1"/>
              </a:buClr>
              <a:buSzPts val="1900"/>
              <a:buChar char="■"/>
              <a:defRPr sz="1900"/>
            </a:lvl6pPr>
            <a:lvl7pPr marL="3200400" lvl="6" indent="-349250" algn="l" rtl="0">
              <a:lnSpc>
                <a:spcPct val="90000"/>
              </a:lnSpc>
              <a:spcBef>
                <a:spcPts val="500"/>
              </a:spcBef>
              <a:spcAft>
                <a:spcPts val="0"/>
              </a:spcAft>
              <a:buClr>
                <a:schemeClr val="dk1"/>
              </a:buClr>
              <a:buSzPts val="1900"/>
              <a:buChar char="●"/>
              <a:defRPr sz="1900"/>
            </a:lvl7pPr>
            <a:lvl8pPr marL="3657600" lvl="7" indent="-349250" algn="l" rtl="0">
              <a:lnSpc>
                <a:spcPct val="90000"/>
              </a:lnSpc>
              <a:spcBef>
                <a:spcPts val="500"/>
              </a:spcBef>
              <a:spcAft>
                <a:spcPts val="0"/>
              </a:spcAft>
              <a:buClr>
                <a:schemeClr val="dk1"/>
              </a:buClr>
              <a:buSzPts val="1900"/>
              <a:buChar char="○"/>
              <a:defRPr sz="1900"/>
            </a:lvl8pPr>
            <a:lvl9pPr marL="4114800" lvl="8" indent="-349250" algn="l" rtl="0">
              <a:lnSpc>
                <a:spcPct val="90000"/>
              </a:lnSpc>
              <a:spcBef>
                <a:spcPts val="500"/>
              </a:spcBef>
              <a:spcAft>
                <a:spcPts val="0"/>
              </a:spcAft>
              <a:buClr>
                <a:schemeClr val="dk1"/>
              </a:buClr>
              <a:buSzPts val="1900"/>
              <a:buChar char="■"/>
              <a:defRPr sz="1900"/>
            </a:lvl9pPr>
          </a:lstStyle>
          <a:p>
            <a:endParaRPr/>
          </a:p>
        </p:txBody>
      </p:sp>
      <p:sp>
        <p:nvSpPr>
          <p:cNvPr id="1046" name="Google Shape;1046;g28019f6c861_2_4625"/>
          <p:cNvSpPr>
            <a:spLocks noGrp="1"/>
          </p:cNvSpPr>
          <p:nvPr>
            <p:ph type="pic" idx="9"/>
          </p:nvPr>
        </p:nvSpPr>
        <p:spPr>
          <a:xfrm>
            <a:off x="7860207" y="2396216"/>
            <a:ext cx="1031100" cy="1029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47" name="Google Shape;1047;g28019f6c861_2_4625"/>
          <p:cNvSpPr txBox="1">
            <a:spLocks noGrp="1"/>
          </p:cNvSpPr>
          <p:nvPr>
            <p:ph type="body" idx="13"/>
          </p:nvPr>
        </p:nvSpPr>
        <p:spPr>
          <a:xfrm>
            <a:off x="2001111" y="4106697"/>
            <a:ext cx="2428800" cy="362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chemeClr val="accent3"/>
              </a:buClr>
              <a:buSzPts val="2300"/>
              <a:buFont typeface="Arial"/>
              <a:buNone/>
              <a:defRPr sz="2300" b="1" i="0">
                <a:solidFill>
                  <a:schemeClr val="accent3"/>
                </a:solidFill>
                <a:latin typeface="Open Sans SemiBold"/>
                <a:ea typeface="Open Sans SemiBold"/>
                <a:cs typeface="Open Sans SemiBold"/>
                <a:sym typeface="Open Sans SemiBold"/>
              </a:defRPr>
            </a:lvl1pPr>
            <a:lvl2pPr marL="914400" lvl="1"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2pPr>
            <a:lvl3pPr marL="1371600" lvl="2"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3pPr>
            <a:lvl4pPr marL="1828800" lvl="3"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4pPr>
            <a:lvl5pPr marL="2286000" lvl="4"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5pPr>
            <a:lvl6pPr marL="2743200" lvl="5" indent="-349250" algn="l" rtl="0">
              <a:lnSpc>
                <a:spcPct val="90000"/>
              </a:lnSpc>
              <a:spcBef>
                <a:spcPts val="500"/>
              </a:spcBef>
              <a:spcAft>
                <a:spcPts val="0"/>
              </a:spcAft>
              <a:buClr>
                <a:schemeClr val="dk1"/>
              </a:buClr>
              <a:buSzPts val="1900"/>
              <a:buChar char="■"/>
              <a:defRPr sz="1900"/>
            </a:lvl6pPr>
            <a:lvl7pPr marL="3200400" lvl="6" indent="-349250" algn="l" rtl="0">
              <a:lnSpc>
                <a:spcPct val="90000"/>
              </a:lnSpc>
              <a:spcBef>
                <a:spcPts val="500"/>
              </a:spcBef>
              <a:spcAft>
                <a:spcPts val="0"/>
              </a:spcAft>
              <a:buClr>
                <a:schemeClr val="dk1"/>
              </a:buClr>
              <a:buSzPts val="1900"/>
              <a:buChar char="●"/>
              <a:defRPr sz="1900"/>
            </a:lvl7pPr>
            <a:lvl8pPr marL="3657600" lvl="7" indent="-349250" algn="l" rtl="0">
              <a:lnSpc>
                <a:spcPct val="90000"/>
              </a:lnSpc>
              <a:spcBef>
                <a:spcPts val="500"/>
              </a:spcBef>
              <a:spcAft>
                <a:spcPts val="0"/>
              </a:spcAft>
              <a:buClr>
                <a:schemeClr val="dk1"/>
              </a:buClr>
              <a:buSzPts val="1900"/>
              <a:buChar char="○"/>
              <a:defRPr sz="1900"/>
            </a:lvl8pPr>
            <a:lvl9pPr marL="4114800" lvl="8" indent="-349250" algn="l" rtl="0">
              <a:lnSpc>
                <a:spcPct val="90000"/>
              </a:lnSpc>
              <a:spcBef>
                <a:spcPts val="500"/>
              </a:spcBef>
              <a:spcAft>
                <a:spcPts val="0"/>
              </a:spcAft>
              <a:buClr>
                <a:schemeClr val="dk1"/>
              </a:buClr>
              <a:buSzPts val="1900"/>
              <a:buChar char="■"/>
              <a:defRPr sz="1900"/>
            </a:lvl9pPr>
          </a:lstStyle>
          <a:p>
            <a:endParaRPr/>
          </a:p>
        </p:txBody>
      </p:sp>
      <p:sp>
        <p:nvSpPr>
          <p:cNvPr id="1048" name="Google Shape;1048;g28019f6c861_2_4625"/>
          <p:cNvSpPr txBox="1">
            <a:spLocks noGrp="1"/>
          </p:cNvSpPr>
          <p:nvPr>
            <p:ph type="body" idx="14"/>
          </p:nvPr>
        </p:nvSpPr>
        <p:spPr>
          <a:xfrm>
            <a:off x="2012890" y="4468808"/>
            <a:ext cx="2405100" cy="667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lt2"/>
              </a:buClr>
              <a:buSzPts val="2000"/>
              <a:buFont typeface="Arial"/>
              <a:buNone/>
              <a:defRPr sz="2000">
                <a:solidFill>
                  <a:schemeClr val="lt2"/>
                </a:solidFill>
              </a:defRPr>
            </a:lvl1pPr>
            <a:lvl2pPr marL="914400" lvl="1" indent="-349250" algn="l" rtl="0">
              <a:lnSpc>
                <a:spcPct val="100000"/>
              </a:lnSpc>
              <a:spcBef>
                <a:spcPts val="0"/>
              </a:spcBef>
              <a:spcAft>
                <a:spcPts val="0"/>
              </a:spcAft>
              <a:buClr>
                <a:schemeClr val="dk2"/>
              </a:buClr>
              <a:buSzPts val="1900"/>
              <a:buChar char="○"/>
              <a:defRPr sz="1900"/>
            </a:lvl2pPr>
            <a:lvl3pPr marL="1371600" lvl="2" indent="-349250" algn="l" rtl="0">
              <a:lnSpc>
                <a:spcPct val="100000"/>
              </a:lnSpc>
              <a:spcBef>
                <a:spcPts val="0"/>
              </a:spcBef>
              <a:spcAft>
                <a:spcPts val="0"/>
              </a:spcAft>
              <a:buClr>
                <a:schemeClr val="dk2"/>
              </a:buClr>
              <a:buSzPts val="1900"/>
              <a:buChar char="■"/>
              <a:defRPr sz="1900"/>
            </a:lvl3pPr>
            <a:lvl4pPr marL="1828800" lvl="3" indent="-349250" algn="l" rtl="0">
              <a:lnSpc>
                <a:spcPct val="100000"/>
              </a:lnSpc>
              <a:spcBef>
                <a:spcPts val="0"/>
              </a:spcBef>
              <a:spcAft>
                <a:spcPts val="0"/>
              </a:spcAft>
              <a:buClr>
                <a:schemeClr val="dk2"/>
              </a:buClr>
              <a:buSzPts val="1900"/>
              <a:buChar char="●"/>
              <a:defRPr sz="1900"/>
            </a:lvl4pPr>
            <a:lvl5pPr marL="2286000" lvl="4" indent="-349250" algn="l" rtl="0">
              <a:lnSpc>
                <a:spcPct val="100000"/>
              </a:lnSpc>
              <a:spcBef>
                <a:spcPts val="0"/>
              </a:spcBef>
              <a:spcAft>
                <a:spcPts val="0"/>
              </a:spcAft>
              <a:buClr>
                <a:schemeClr val="dk2"/>
              </a:buClr>
              <a:buSzPts val="1900"/>
              <a:buChar char="○"/>
              <a:defRPr sz="1900"/>
            </a:lvl5pPr>
            <a:lvl6pPr marL="2743200" lvl="5" indent="-349250" algn="l" rtl="0">
              <a:lnSpc>
                <a:spcPct val="90000"/>
              </a:lnSpc>
              <a:spcBef>
                <a:spcPts val="500"/>
              </a:spcBef>
              <a:spcAft>
                <a:spcPts val="0"/>
              </a:spcAft>
              <a:buClr>
                <a:schemeClr val="dk1"/>
              </a:buClr>
              <a:buSzPts val="1900"/>
              <a:buChar char="■"/>
              <a:defRPr sz="1900"/>
            </a:lvl6pPr>
            <a:lvl7pPr marL="3200400" lvl="6" indent="-349250" algn="l" rtl="0">
              <a:lnSpc>
                <a:spcPct val="90000"/>
              </a:lnSpc>
              <a:spcBef>
                <a:spcPts val="500"/>
              </a:spcBef>
              <a:spcAft>
                <a:spcPts val="0"/>
              </a:spcAft>
              <a:buClr>
                <a:schemeClr val="dk1"/>
              </a:buClr>
              <a:buSzPts val="1900"/>
              <a:buChar char="●"/>
              <a:defRPr sz="1900"/>
            </a:lvl7pPr>
            <a:lvl8pPr marL="3657600" lvl="7" indent="-349250" algn="l" rtl="0">
              <a:lnSpc>
                <a:spcPct val="90000"/>
              </a:lnSpc>
              <a:spcBef>
                <a:spcPts val="500"/>
              </a:spcBef>
              <a:spcAft>
                <a:spcPts val="0"/>
              </a:spcAft>
              <a:buClr>
                <a:schemeClr val="dk1"/>
              </a:buClr>
              <a:buSzPts val="1900"/>
              <a:buChar char="○"/>
              <a:defRPr sz="1900"/>
            </a:lvl8pPr>
            <a:lvl9pPr marL="4114800" lvl="8" indent="-349250" algn="l" rtl="0">
              <a:lnSpc>
                <a:spcPct val="90000"/>
              </a:lnSpc>
              <a:spcBef>
                <a:spcPts val="500"/>
              </a:spcBef>
              <a:spcAft>
                <a:spcPts val="0"/>
              </a:spcAft>
              <a:buClr>
                <a:schemeClr val="dk1"/>
              </a:buClr>
              <a:buSzPts val="1900"/>
              <a:buChar char="■"/>
              <a:defRPr sz="1900"/>
            </a:lvl9pPr>
          </a:lstStyle>
          <a:p>
            <a:endParaRPr/>
          </a:p>
        </p:txBody>
      </p:sp>
      <p:sp>
        <p:nvSpPr>
          <p:cNvPr id="1049" name="Google Shape;1049;g28019f6c861_2_4625"/>
          <p:cNvSpPr>
            <a:spLocks noGrp="1"/>
          </p:cNvSpPr>
          <p:nvPr>
            <p:ph type="pic" idx="15"/>
          </p:nvPr>
        </p:nvSpPr>
        <p:spPr>
          <a:xfrm>
            <a:off x="958293" y="4106697"/>
            <a:ext cx="1031100" cy="1029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50" name="Google Shape;1050;g28019f6c861_2_4625"/>
          <p:cNvSpPr txBox="1">
            <a:spLocks noGrp="1"/>
          </p:cNvSpPr>
          <p:nvPr>
            <p:ph type="body" idx="16"/>
          </p:nvPr>
        </p:nvSpPr>
        <p:spPr>
          <a:xfrm>
            <a:off x="5741369" y="4106693"/>
            <a:ext cx="2428800" cy="362100"/>
          </a:xfrm>
          <a:prstGeom prst="rect">
            <a:avLst/>
          </a:prstGeom>
          <a:noFill/>
          <a:ln>
            <a:noFill/>
          </a:ln>
        </p:spPr>
        <p:txBody>
          <a:bodyPr spcFirstLastPara="1" wrap="square" lIns="91425" tIns="45700" rIns="91425" bIns="45700" anchor="ctr" anchorCtr="0">
            <a:noAutofit/>
          </a:bodyPr>
          <a:lstStyle>
            <a:lvl1pPr marL="457200" lvl="0" indent="-374650" algn="l" rtl="0">
              <a:lnSpc>
                <a:spcPct val="100000"/>
              </a:lnSpc>
              <a:spcBef>
                <a:spcPts val="0"/>
              </a:spcBef>
              <a:spcAft>
                <a:spcPts val="0"/>
              </a:spcAft>
              <a:buClr>
                <a:schemeClr val="accent3"/>
              </a:buClr>
              <a:buSzPts val="2300"/>
              <a:buChar char="●"/>
              <a:defRPr sz="2300" b="1" i="0">
                <a:solidFill>
                  <a:schemeClr val="accent3"/>
                </a:solidFill>
                <a:latin typeface="Open Sans SemiBold"/>
                <a:ea typeface="Open Sans SemiBold"/>
                <a:cs typeface="Open Sans SemiBold"/>
                <a:sym typeface="Open Sans SemiBold"/>
              </a:defRPr>
            </a:lvl1pPr>
            <a:lvl2pPr marL="914400" lvl="1"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2pPr>
            <a:lvl3pPr marL="1371600" lvl="2"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3pPr>
            <a:lvl4pPr marL="1828800" lvl="3"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4pPr>
            <a:lvl5pPr marL="2286000" lvl="4"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5pPr>
            <a:lvl6pPr marL="2743200" lvl="5" indent="-349250" algn="l" rtl="0">
              <a:lnSpc>
                <a:spcPct val="90000"/>
              </a:lnSpc>
              <a:spcBef>
                <a:spcPts val="500"/>
              </a:spcBef>
              <a:spcAft>
                <a:spcPts val="0"/>
              </a:spcAft>
              <a:buClr>
                <a:schemeClr val="dk1"/>
              </a:buClr>
              <a:buSzPts val="1900"/>
              <a:buChar char="■"/>
              <a:defRPr sz="1900"/>
            </a:lvl6pPr>
            <a:lvl7pPr marL="3200400" lvl="6" indent="-349250" algn="l" rtl="0">
              <a:lnSpc>
                <a:spcPct val="90000"/>
              </a:lnSpc>
              <a:spcBef>
                <a:spcPts val="500"/>
              </a:spcBef>
              <a:spcAft>
                <a:spcPts val="0"/>
              </a:spcAft>
              <a:buClr>
                <a:schemeClr val="dk1"/>
              </a:buClr>
              <a:buSzPts val="1900"/>
              <a:buChar char="●"/>
              <a:defRPr sz="1900"/>
            </a:lvl7pPr>
            <a:lvl8pPr marL="3657600" lvl="7" indent="-349250" algn="l" rtl="0">
              <a:lnSpc>
                <a:spcPct val="90000"/>
              </a:lnSpc>
              <a:spcBef>
                <a:spcPts val="500"/>
              </a:spcBef>
              <a:spcAft>
                <a:spcPts val="0"/>
              </a:spcAft>
              <a:buClr>
                <a:schemeClr val="dk1"/>
              </a:buClr>
              <a:buSzPts val="1900"/>
              <a:buChar char="○"/>
              <a:defRPr sz="1900"/>
            </a:lvl8pPr>
            <a:lvl9pPr marL="4114800" lvl="8" indent="-349250" algn="l" rtl="0">
              <a:lnSpc>
                <a:spcPct val="90000"/>
              </a:lnSpc>
              <a:spcBef>
                <a:spcPts val="500"/>
              </a:spcBef>
              <a:spcAft>
                <a:spcPts val="0"/>
              </a:spcAft>
              <a:buClr>
                <a:schemeClr val="dk1"/>
              </a:buClr>
              <a:buSzPts val="1900"/>
              <a:buChar char="■"/>
              <a:defRPr sz="1900"/>
            </a:lvl9pPr>
          </a:lstStyle>
          <a:p>
            <a:endParaRPr/>
          </a:p>
        </p:txBody>
      </p:sp>
      <p:sp>
        <p:nvSpPr>
          <p:cNvPr id="1051" name="Google Shape;1051;g28019f6c861_2_4625"/>
          <p:cNvSpPr txBox="1">
            <a:spLocks noGrp="1"/>
          </p:cNvSpPr>
          <p:nvPr>
            <p:ph type="body" idx="17"/>
          </p:nvPr>
        </p:nvSpPr>
        <p:spPr>
          <a:xfrm>
            <a:off x="5753148" y="4468804"/>
            <a:ext cx="2405100" cy="667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lt2"/>
              </a:buClr>
              <a:buSzPts val="2000"/>
              <a:buFont typeface="Arial"/>
              <a:buNone/>
              <a:defRPr sz="2000">
                <a:solidFill>
                  <a:schemeClr val="lt2"/>
                </a:solidFill>
              </a:defRPr>
            </a:lvl1pPr>
            <a:lvl2pPr marL="914400" lvl="1" indent="-349250" algn="l" rtl="0">
              <a:lnSpc>
                <a:spcPct val="100000"/>
              </a:lnSpc>
              <a:spcBef>
                <a:spcPts val="0"/>
              </a:spcBef>
              <a:spcAft>
                <a:spcPts val="0"/>
              </a:spcAft>
              <a:buClr>
                <a:schemeClr val="dk2"/>
              </a:buClr>
              <a:buSzPts val="1900"/>
              <a:buChar char="○"/>
              <a:defRPr sz="1900"/>
            </a:lvl2pPr>
            <a:lvl3pPr marL="1371600" lvl="2" indent="-349250" algn="l" rtl="0">
              <a:lnSpc>
                <a:spcPct val="100000"/>
              </a:lnSpc>
              <a:spcBef>
                <a:spcPts val="0"/>
              </a:spcBef>
              <a:spcAft>
                <a:spcPts val="0"/>
              </a:spcAft>
              <a:buClr>
                <a:schemeClr val="dk2"/>
              </a:buClr>
              <a:buSzPts val="1900"/>
              <a:buChar char="■"/>
              <a:defRPr sz="1900"/>
            </a:lvl3pPr>
            <a:lvl4pPr marL="1828800" lvl="3" indent="-349250" algn="l" rtl="0">
              <a:lnSpc>
                <a:spcPct val="100000"/>
              </a:lnSpc>
              <a:spcBef>
                <a:spcPts val="0"/>
              </a:spcBef>
              <a:spcAft>
                <a:spcPts val="0"/>
              </a:spcAft>
              <a:buClr>
                <a:schemeClr val="dk2"/>
              </a:buClr>
              <a:buSzPts val="1900"/>
              <a:buChar char="●"/>
              <a:defRPr sz="1900"/>
            </a:lvl4pPr>
            <a:lvl5pPr marL="2286000" lvl="4" indent="-349250" algn="l" rtl="0">
              <a:lnSpc>
                <a:spcPct val="100000"/>
              </a:lnSpc>
              <a:spcBef>
                <a:spcPts val="0"/>
              </a:spcBef>
              <a:spcAft>
                <a:spcPts val="0"/>
              </a:spcAft>
              <a:buClr>
                <a:schemeClr val="dk2"/>
              </a:buClr>
              <a:buSzPts val="1900"/>
              <a:buChar char="○"/>
              <a:defRPr sz="1900"/>
            </a:lvl5pPr>
            <a:lvl6pPr marL="2743200" lvl="5" indent="-349250" algn="l" rtl="0">
              <a:lnSpc>
                <a:spcPct val="90000"/>
              </a:lnSpc>
              <a:spcBef>
                <a:spcPts val="500"/>
              </a:spcBef>
              <a:spcAft>
                <a:spcPts val="0"/>
              </a:spcAft>
              <a:buClr>
                <a:schemeClr val="dk1"/>
              </a:buClr>
              <a:buSzPts val="1900"/>
              <a:buChar char="■"/>
              <a:defRPr sz="1900"/>
            </a:lvl6pPr>
            <a:lvl7pPr marL="3200400" lvl="6" indent="-349250" algn="l" rtl="0">
              <a:lnSpc>
                <a:spcPct val="90000"/>
              </a:lnSpc>
              <a:spcBef>
                <a:spcPts val="500"/>
              </a:spcBef>
              <a:spcAft>
                <a:spcPts val="0"/>
              </a:spcAft>
              <a:buClr>
                <a:schemeClr val="dk1"/>
              </a:buClr>
              <a:buSzPts val="1900"/>
              <a:buChar char="●"/>
              <a:defRPr sz="1900"/>
            </a:lvl7pPr>
            <a:lvl8pPr marL="3657600" lvl="7" indent="-349250" algn="l" rtl="0">
              <a:lnSpc>
                <a:spcPct val="90000"/>
              </a:lnSpc>
              <a:spcBef>
                <a:spcPts val="500"/>
              </a:spcBef>
              <a:spcAft>
                <a:spcPts val="0"/>
              </a:spcAft>
              <a:buClr>
                <a:schemeClr val="dk1"/>
              </a:buClr>
              <a:buSzPts val="1900"/>
              <a:buChar char="○"/>
              <a:defRPr sz="1900"/>
            </a:lvl8pPr>
            <a:lvl9pPr marL="4114800" lvl="8" indent="-349250" algn="l" rtl="0">
              <a:lnSpc>
                <a:spcPct val="90000"/>
              </a:lnSpc>
              <a:spcBef>
                <a:spcPts val="500"/>
              </a:spcBef>
              <a:spcAft>
                <a:spcPts val="0"/>
              </a:spcAft>
              <a:buClr>
                <a:schemeClr val="dk1"/>
              </a:buClr>
              <a:buSzPts val="1900"/>
              <a:buChar char="■"/>
              <a:defRPr sz="1900"/>
            </a:lvl9pPr>
          </a:lstStyle>
          <a:p>
            <a:endParaRPr/>
          </a:p>
        </p:txBody>
      </p:sp>
      <p:sp>
        <p:nvSpPr>
          <p:cNvPr id="1052" name="Google Shape;1052;g28019f6c861_2_4625"/>
          <p:cNvSpPr>
            <a:spLocks noGrp="1"/>
          </p:cNvSpPr>
          <p:nvPr>
            <p:ph type="pic" idx="18"/>
          </p:nvPr>
        </p:nvSpPr>
        <p:spPr>
          <a:xfrm>
            <a:off x="4698551" y="4106693"/>
            <a:ext cx="1031100" cy="1029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53" name="Google Shape;1053;g28019f6c861_2_4625"/>
          <p:cNvSpPr txBox="1">
            <a:spLocks noGrp="1"/>
          </p:cNvSpPr>
          <p:nvPr>
            <p:ph type="body" idx="19"/>
          </p:nvPr>
        </p:nvSpPr>
        <p:spPr>
          <a:xfrm>
            <a:off x="9481627" y="4106689"/>
            <a:ext cx="2428800" cy="362100"/>
          </a:xfrm>
          <a:prstGeom prst="rect">
            <a:avLst/>
          </a:prstGeom>
          <a:noFill/>
          <a:ln>
            <a:noFill/>
          </a:ln>
        </p:spPr>
        <p:txBody>
          <a:bodyPr spcFirstLastPara="1" wrap="square" lIns="91425" tIns="45700" rIns="91425" bIns="45700" anchor="ctr" anchorCtr="0">
            <a:noAutofit/>
          </a:bodyPr>
          <a:lstStyle>
            <a:lvl1pPr marL="457200" lvl="0" indent="-374650" algn="l" rtl="0">
              <a:lnSpc>
                <a:spcPct val="100000"/>
              </a:lnSpc>
              <a:spcBef>
                <a:spcPts val="0"/>
              </a:spcBef>
              <a:spcAft>
                <a:spcPts val="0"/>
              </a:spcAft>
              <a:buClr>
                <a:schemeClr val="accent3"/>
              </a:buClr>
              <a:buSzPts val="2300"/>
              <a:buChar char="●"/>
              <a:defRPr sz="2300" b="1" i="0">
                <a:solidFill>
                  <a:schemeClr val="accent3"/>
                </a:solidFill>
                <a:latin typeface="Open Sans SemiBold"/>
                <a:ea typeface="Open Sans SemiBold"/>
                <a:cs typeface="Open Sans SemiBold"/>
                <a:sym typeface="Open Sans SemiBold"/>
              </a:defRPr>
            </a:lvl1pPr>
            <a:lvl2pPr marL="914400" lvl="1"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2pPr>
            <a:lvl3pPr marL="1371600" lvl="2"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3pPr>
            <a:lvl4pPr marL="1828800" lvl="3"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4pPr>
            <a:lvl5pPr marL="2286000" lvl="4" indent="-349250" algn="l" rtl="0">
              <a:lnSpc>
                <a:spcPct val="100000"/>
              </a:lnSpc>
              <a:spcBef>
                <a:spcPts val="0"/>
              </a:spcBef>
              <a:spcAft>
                <a:spcPts val="0"/>
              </a:spcAft>
              <a:buClr>
                <a:schemeClr val="lt1"/>
              </a:buClr>
              <a:buSzPts val="1900"/>
              <a:buChar char="○"/>
              <a:defRPr sz="1900">
                <a:solidFill>
                  <a:schemeClr val="lt1"/>
                </a:solidFill>
                <a:latin typeface="Georgia"/>
                <a:ea typeface="Georgia"/>
                <a:cs typeface="Georgia"/>
                <a:sym typeface="Georgia"/>
              </a:defRPr>
            </a:lvl5pPr>
            <a:lvl6pPr marL="2743200" lvl="5" indent="-349250" algn="l" rtl="0">
              <a:lnSpc>
                <a:spcPct val="90000"/>
              </a:lnSpc>
              <a:spcBef>
                <a:spcPts val="500"/>
              </a:spcBef>
              <a:spcAft>
                <a:spcPts val="0"/>
              </a:spcAft>
              <a:buClr>
                <a:schemeClr val="dk1"/>
              </a:buClr>
              <a:buSzPts val="1900"/>
              <a:buChar char="■"/>
              <a:defRPr sz="1900"/>
            </a:lvl6pPr>
            <a:lvl7pPr marL="3200400" lvl="6" indent="-349250" algn="l" rtl="0">
              <a:lnSpc>
                <a:spcPct val="90000"/>
              </a:lnSpc>
              <a:spcBef>
                <a:spcPts val="500"/>
              </a:spcBef>
              <a:spcAft>
                <a:spcPts val="0"/>
              </a:spcAft>
              <a:buClr>
                <a:schemeClr val="dk1"/>
              </a:buClr>
              <a:buSzPts val="1900"/>
              <a:buChar char="●"/>
              <a:defRPr sz="1900"/>
            </a:lvl7pPr>
            <a:lvl8pPr marL="3657600" lvl="7" indent="-349250" algn="l" rtl="0">
              <a:lnSpc>
                <a:spcPct val="90000"/>
              </a:lnSpc>
              <a:spcBef>
                <a:spcPts val="500"/>
              </a:spcBef>
              <a:spcAft>
                <a:spcPts val="0"/>
              </a:spcAft>
              <a:buClr>
                <a:schemeClr val="dk1"/>
              </a:buClr>
              <a:buSzPts val="1900"/>
              <a:buChar char="○"/>
              <a:defRPr sz="1900"/>
            </a:lvl8pPr>
            <a:lvl9pPr marL="4114800" lvl="8" indent="-349250" algn="l" rtl="0">
              <a:lnSpc>
                <a:spcPct val="90000"/>
              </a:lnSpc>
              <a:spcBef>
                <a:spcPts val="500"/>
              </a:spcBef>
              <a:spcAft>
                <a:spcPts val="0"/>
              </a:spcAft>
              <a:buClr>
                <a:schemeClr val="dk1"/>
              </a:buClr>
              <a:buSzPts val="1900"/>
              <a:buChar char="■"/>
              <a:defRPr sz="1900"/>
            </a:lvl9pPr>
          </a:lstStyle>
          <a:p>
            <a:endParaRPr/>
          </a:p>
        </p:txBody>
      </p:sp>
      <p:sp>
        <p:nvSpPr>
          <p:cNvPr id="1054" name="Google Shape;1054;g28019f6c861_2_4625"/>
          <p:cNvSpPr txBox="1">
            <a:spLocks noGrp="1"/>
          </p:cNvSpPr>
          <p:nvPr>
            <p:ph type="body" idx="20"/>
          </p:nvPr>
        </p:nvSpPr>
        <p:spPr>
          <a:xfrm>
            <a:off x="9493406" y="4468800"/>
            <a:ext cx="2405100" cy="667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lt2"/>
              </a:buClr>
              <a:buSzPts val="2000"/>
              <a:buFont typeface="Arial"/>
              <a:buNone/>
              <a:defRPr sz="2000">
                <a:solidFill>
                  <a:schemeClr val="lt2"/>
                </a:solidFill>
              </a:defRPr>
            </a:lvl1pPr>
            <a:lvl2pPr marL="914400" lvl="1" indent="-349250" algn="l" rtl="0">
              <a:lnSpc>
                <a:spcPct val="100000"/>
              </a:lnSpc>
              <a:spcBef>
                <a:spcPts val="0"/>
              </a:spcBef>
              <a:spcAft>
                <a:spcPts val="0"/>
              </a:spcAft>
              <a:buClr>
                <a:schemeClr val="dk2"/>
              </a:buClr>
              <a:buSzPts val="1900"/>
              <a:buChar char="○"/>
              <a:defRPr sz="1900"/>
            </a:lvl2pPr>
            <a:lvl3pPr marL="1371600" lvl="2" indent="-349250" algn="l" rtl="0">
              <a:lnSpc>
                <a:spcPct val="100000"/>
              </a:lnSpc>
              <a:spcBef>
                <a:spcPts val="0"/>
              </a:spcBef>
              <a:spcAft>
                <a:spcPts val="0"/>
              </a:spcAft>
              <a:buClr>
                <a:schemeClr val="dk2"/>
              </a:buClr>
              <a:buSzPts val="1900"/>
              <a:buChar char="■"/>
              <a:defRPr sz="1900"/>
            </a:lvl3pPr>
            <a:lvl4pPr marL="1828800" lvl="3" indent="-349250" algn="l" rtl="0">
              <a:lnSpc>
                <a:spcPct val="100000"/>
              </a:lnSpc>
              <a:spcBef>
                <a:spcPts val="0"/>
              </a:spcBef>
              <a:spcAft>
                <a:spcPts val="0"/>
              </a:spcAft>
              <a:buClr>
                <a:schemeClr val="dk2"/>
              </a:buClr>
              <a:buSzPts val="1900"/>
              <a:buChar char="●"/>
              <a:defRPr sz="1900"/>
            </a:lvl4pPr>
            <a:lvl5pPr marL="2286000" lvl="4" indent="-349250" algn="l" rtl="0">
              <a:lnSpc>
                <a:spcPct val="100000"/>
              </a:lnSpc>
              <a:spcBef>
                <a:spcPts val="0"/>
              </a:spcBef>
              <a:spcAft>
                <a:spcPts val="0"/>
              </a:spcAft>
              <a:buClr>
                <a:schemeClr val="dk2"/>
              </a:buClr>
              <a:buSzPts val="1900"/>
              <a:buChar char="○"/>
              <a:defRPr sz="1900"/>
            </a:lvl5pPr>
            <a:lvl6pPr marL="2743200" lvl="5" indent="-349250" algn="l" rtl="0">
              <a:lnSpc>
                <a:spcPct val="90000"/>
              </a:lnSpc>
              <a:spcBef>
                <a:spcPts val="500"/>
              </a:spcBef>
              <a:spcAft>
                <a:spcPts val="0"/>
              </a:spcAft>
              <a:buClr>
                <a:schemeClr val="dk1"/>
              </a:buClr>
              <a:buSzPts val="1900"/>
              <a:buChar char="■"/>
              <a:defRPr sz="1900"/>
            </a:lvl6pPr>
            <a:lvl7pPr marL="3200400" lvl="6" indent="-349250" algn="l" rtl="0">
              <a:lnSpc>
                <a:spcPct val="90000"/>
              </a:lnSpc>
              <a:spcBef>
                <a:spcPts val="500"/>
              </a:spcBef>
              <a:spcAft>
                <a:spcPts val="0"/>
              </a:spcAft>
              <a:buClr>
                <a:schemeClr val="dk1"/>
              </a:buClr>
              <a:buSzPts val="1900"/>
              <a:buChar char="●"/>
              <a:defRPr sz="1900"/>
            </a:lvl7pPr>
            <a:lvl8pPr marL="3657600" lvl="7" indent="-349250" algn="l" rtl="0">
              <a:lnSpc>
                <a:spcPct val="90000"/>
              </a:lnSpc>
              <a:spcBef>
                <a:spcPts val="500"/>
              </a:spcBef>
              <a:spcAft>
                <a:spcPts val="0"/>
              </a:spcAft>
              <a:buClr>
                <a:schemeClr val="dk1"/>
              </a:buClr>
              <a:buSzPts val="1900"/>
              <a:buChar char="○"/>
              <a:defRPr sz="1900"/>
            </a:lvl8pPr>
            <a:lvl9pPr marL="4114800" lvl="8" indent="-349250" algn="l" rtl="0">
              <a:lnSpc>
                <a:spcPct val="90000"/>
              </a:lnSpc>
              <a:spcBef>
                <a:spcPts val="500"/>
              </a:spcBef>
              <a:spcAft>
                <a:spcPts val="0"/>
              </a:spcAft>
              <a:buClr>
                <a:schemeClr val="dk1"/>
              </a:buClr>
              <a:buSzPts val="1900"/>
              <a:buChar char="■"/>
              <a:defRPr sz="1900"/>
            </a:lvl9pPr>
          </a:lstStyle>
          <a:p>
            <a:endParaRPr/>
          </a:p>
        </p:txBody>
      </p:sp>
      <p:sp>
        <p:nvSpPr>
          <p:cNvPr id="1055" name="Google Shape;1055;g28019f6c861_2_4625"/>
          <p:cNvSpPr>
            <a:spLocks noGrp="1"/>
          </p:cNvSpPr>
          <p:nvPr>
            <p:ph type="pic" idx="21"/>
          </p:nvPr>
        </p:nvSpPr>
        <p:spPr>
          <a:xfrm>
            <a:off x="8438809" y="4106689"/>
            <a:ext cx="1031100" cy="1029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56" name="Google Shape;1056;g28019f6c861_2_4625"/>
          <p:cNvSpPr/>
          <p:nvPr/>
        </p:nvSpPr>
        <p:spPr>
          <a:xfrm>
            <a:off x="129092" y="6131859"/>
            <a:ext cx="2022300" cy="600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1057" name="Google Shape;1057;g28019f6c861_2_4625"/>
          <p:cNvPicPr preferRelativeResize="0"/>
          <p:nvPr/>
        </p:nvPicPr>
        <p:blipFill rotWithShape="1">
          <a:blip r:embed="rId2">
            <a:alphaModFix/>
          </a:blip>
          <a:srcRect/>
          <a:stretch/>
        </p:blipFill>
        <p:spPr>
          <a:xfrm>
            <a:off x="297629" y="6340322"/>
            <a:ext cx="1584544" cy="297785"/>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Data_Table">
  <p:cSld name="Data_Table">
    <p:spTree>
      <p:nvGrpSpPr>
        <p:cNvPr id="1" name="Shape 1058"/>
        <p:cNvGrpSpPr/>
        <p:nvPr/>
      </p:nvGrpSpPr>
      <p:grpSpPr>
        <a:xfrm>
          <a:off x="0" y="0"/>
          <a:ext cx="0" cy="0"/>
          <a:chOff x="0" y="0"/>
          <a:chExt cx="0" cy="0"/>
        </a:xfrm>
      </p:grpSpPr>
      <p:sp>
        <p:nvSpPr>
          <p:cNvPr id="1059" name="Google Shape;1059;g28019f6c861_2_4648"/>
          <p:cNvSpPr txBox="1">
            <a:spLocks noGrp="1"/>
          </p:cNvSpPr>
          <p:nvPr>
            <p:ph type="title"/>
          </p:nvPr>
        </p:nvSpPr>
        <p:spPr>
          <a:xfrm>
            <a:off x="732276" y="504118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060" name="Google Shape;1060;g28019f6c861_2_4648"/>
          <p:cNvSpPr>
            <a:spLocks noGrp="1"/>
          </p:cNvSpPr>
          <p:nvPr>
            <p:ph type="pic" idx="2"/>
          </p:nvPr>
        </p:nvSpPr>
        <p:spPr>
          <a:xfrm>
            <a:off x="0" y="0"/>
            <a:ext cx="12192000" cy="3429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61" name="Google Shape;1061;g28019f6c861_2_4648"/>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Other_Light_Image_Left_Text_Right">
  <p:cSld name="Other_Light_Image_Left_Text_Right">
    <p:spTree>
      <p:nvGrpSpPr>
        <p:cNvPr id="1" name="Shape 1062"/>
        <p:cNvGrpSpPr/>
        <p:nvPr/>
      </p:nvGrpSpPr>
      <p:grpSpPr>
        <a:xfrm>
          <a:off x="0" y="0"/>
          <a:ext cx="0" cy="0"/>
          <a:chOff x="0" y="0"/>
          <a:chExt cx="0" cy="0"/>
        </a:xfrm>
      </p:grpSpPr>
      <p:sp>
        <p:nvSpPr>
          <p:cNvPr id="1063" name="Google Shape;1063;g28019f6c861_2_4652"/>
          <p:cNvSpPr>
            <a:spLocks noGrp="1"/>
          </p:cNvSpPr>
          <p:nvPr>
            <p:ph type="pic" idx="2"/>
          </p:nvPr>
        </p:nvSpPr>
        <p:spPr>
          <a:xfrm>
            <a:off x="0" y="0"/>
            <a:ext cx="51984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64" name="Google Shape;1064;g28019f6c861_2_4652"/>
          <p:cNvSpPr/>
          <p:nvPr/>
        </p:nvSpPr>
        <p:spPr>
          <a:xfrm>
            <a:off x="4251366" y="514709"/>
            <a:ext cx="6935100" cy="5852400"/>
          </a:xfrm>
          <a:prstGeom prst="rect">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1065" name="Google Shape;1065;g28019f6c861_2_4652"/>
          <p:cNvSpPr txBox="1">
            <a:spLocks noGrp="1"/>
          </p:cNvSpPr>
          <p:nvPr>
            <p:ph type="title"/>
          </p:nvPr>
        </p:nvSpPr>
        <p:spPr>
          <a:xfrm>
            <a:off x="5961058" y="1112577"/>
            <a:ext cx="45960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066" name="Google Shape;1066;g28019f6c861_2_4652"/>
          <p:cNvSpPr txBox="1">
            <a:spLocks noGrp="1"/>
          </p:cNvSpPr>
          <p:nvPr>
            <p:ph type="body" idx="1"/>
          </p:nvPr>
        </p:nvSpPr>
        <p:spPr>
          <a:xfrm>
            <a:off x="5961058" y="2858233"/>
            <a:ext cx="4596000" cy="3008100"/>
          </a:xfrm>
          <a:prstGeom prst="rect">
            <a:avLst/>
          </a:prstGeom>
          <a:noFill/>
          <a:ln>
            <a:noFill/>
          </a:ln>
        </p:spPr>
        <p:txBody>
          <a:bodyPr spcFirstLastPara="1" wrap="square" lIns="91425" tIns="45700" rIns="91425" bIns="45700" anchor="t" anchorCtr="0">
            <a:noAutofit/>
          </a:bodyPr>
          <a:lstStyle>
            <a:lvl1pPr marL="457200" marR="0" lvl="0" indent="-228600" rtl="0">
              <a:lnSpc>
                <a:spcPct val="115000"/>
              </a:lnSpc>
              <a:spcBef>
                <a:spcPts val="0"/>
              </a:spcBef>
              <a:spcAft>
                <a:spcPts val="0"/>
              </a:spcAft>
              <a:buClr>
                <a:schemeClr val="dk2"/>
              </a:buClr>
              <a:buSzPts val="1500"/>
              <a:buFont typeface="Lato"/>
              <a:buNone/>
              <a:defRPr sz="1500">
                <a:solidFill>
                  <a:schemeClr val="dk2"/>
                </a:solidFill>
                <a:latin typeface="Lato"/>
                <a:ea typeface="Lato"/>
                <a:cs typeface="Lato"/>
                <a:sym typeface="Lato"/>
              </a:defRPr>
            </a:lvl1pPr>
            <a:lvl2pPr marL="914400" lvl="1"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2pPr>
            <a:lvl3pPr marL="1371600" lvl="2"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3pPr>
            <a:lvl4pPr marL="1828800" lvl="3"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4pPr>
            <a:lvl5pPr marL="2286000" lvl="4" indent="-323850" rtl="0">
              <a:lnSpc>
                <a:spcPct val="115000"/>
              </a:lnSpc>
              <a:spcBef>
                <a:spcPts val="0"/>
              </a:spcBef>
              <a:spcAft>
                <a:spcPts val="0"/>
              </a:spcAft>
              <a:buClr>
                <a:schemeClr val="dk2"/>
              </a:buClr>
              <a:buSzPts val="1500"/>
              <a:buFont typeface="Lato"/>
              <a:buChar char="○"/>
              <a:defRPr sz="1500">
                <a:solidFill>
                  <a:schemeClr val="dk2"/>
                </a:solidFill>
                <a:latin typeface="Lato"/>
                <a:ea typeface="Lato"/>
                <a:cs typeface="Lato"/>
                <a:sym typeface="Lato"/>
              </a:defRPr>
            </a:lvl5pPr>
            <a:lvl6pPr marL="2743200" lvl="5"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6pPr>
            <a:lvl7pPr marL="3200400" lvl="6"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7pPr>
            <a:lvl8pPr marL="3657600" lvl="7"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8pPr>
            <a:lvl9pPr marL="4114800" lvl="8" indent="-323850" rtl="0">
              <a:lnSpc>
                <a:spcPct val="115000"/>
              </a:lnSpc>
              <a:spcBef>
                <a:spcPts val="500"/>
              </a:spcBef>
              <a:spcAft>
                <a:spcPts val="0"/>
              </a:spcAft>
              <a:buClr>
                <a:schemeClr val="dk2"/>
              </a:buClr>
              <a:buSzPts val="1500"/>
              <a:buFont typeface="Lato"/>
              <a:buChar char="■"/>
              <a:defRPr sz="1500">
                <a:solidFill>
                  <a:schemeClr val="dk2"/>
                </a:solidFill>
                <a:latin typeface="Lato"/>
                <a:ea typeface="Lato"/>
                <a:cs typeface="Lato"/>
                <a:sym typeface="Lato"/>
              </a:defRPr>
            </a:lvl9pPr>
          </a:lstStyle>
          <a:p>
            <a:endParaRPr/>
          </a:p>
        </p:txBody>
      </p:sp>
      <p:sp>
        <p:nvSpPr>
          <p:cNvPr id="1067" name="Google Shape;1067;g28019f6c861_2_4652"/>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Other_Image_Back_Text_Right">
  <p:cSld name="Other_Image_Back_Text_Right">
    <p:spTree>
      <p:nvGrpSpPr>
        <p:cNvPr id="1" name="Shape 1068"/>
        <p:cNvGrpSpPr/>
        <p:nvPr/>
      </p:nvGrpSpPr>
      <p:grpSpPr>
        <a:xfrm>
          <a:off x="0" y="0"/>
          <a:ext cx="0" cy="0"/>
          <a:chOff x="0" y="0"/>
          <a:chExt cx="0" cy="0"/>
        </a:xfrm>
      </p:grpSpPr>
      <p:sp>
        <p:nvSpPr>
          <p:cNvPr id="1069" name="Google Shape;1069;g28019f6c861_2_465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70" name="Google Shape;1070;g28019f6c861_2_4658"/>
          <p:cNvSpPr txBox="1">
            <a:spLocks noGrp="1"/>
          </p:cNvSpPr>
          <p:nvPr>
            <p:ph type="title"/>
          </p:nvPr>
        </p:nvSpPr>
        <p:spPr>
          <a:xfrm>
            <a:off x="667336" y="3931827"/>
            <a:ext cx="44259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071" name="Google Shape;1071;g28019f6c861_2_4658"/>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
        <p:nvSpPr>
          <p:cNvPr id="1072" name="Google Shape;1072;g28019f6c861_2_4658"/>
          <p:cNvSpPr/>
          <p:nvPr/>
        </p:nvSpPr>
        <p:spPr>
          <a:xfrm>
            <a:off x="7346364" y="2331218"/>
            <a:ext cx="4178400" cy="4526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1073" name="Google Shape;1073;g28019f6c861_2_4658"/>
          <p:cNvSpPr txBox="1">
            <a:spLocks noGrp="1"/>
          </p:cNvSpPr>
          <p:nvPr>
            <p:ph type="body" idx="1"/>
          </p:nvPr>
        </p:nvSpPr>
        <p:spPr>
          <a:xfrm>
            <a:off x="7694334" y="2662488"/>
            <a:ext cx="3521700" cy="462000"/>
          </a:xfrm>
          <a:prstGeom prst="rect">
            <a:avLst/>
          </a:prstGeom>
          <a:noFill/>
          <a:ln>
            <a:noFill/>
          </a:ln>
        </p:spPr>
        <p:txBody>
          <a:bodyPr spcFirstLastPara="1" wrap="square" lIns="91425" tIns="45700" rIns="91425" bIns="45700" anchor="t" anchorCtr="0">
            <a:noAutofit/>
          </a:bodyPr>
          <a:lstStyle>
            <a:lvl1pPr marL="457200" lvl="0"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1074" name="Google Shape;1074;g28019f6c861_2_4658"/>
          <p:cNvSpPr txBox="1">
            <a:spLocks noGrp="1"/>
          </p:cNvSpPr>
          <p:nvPr>
            <p:ph type="body" idx="3"/>
          </p:nvPr>
        </p:nvSpPr>
        <p:spPr>
          <a:xfrm>
            <a:off x="7694334" y="3284504"/>
            <a:ext cx="3521700" cy="3082500"/>
          </a:xfrm>
          <a:prstGeom prst="rect">
            <a:avLst/>
          </a:prstGeom>
          <a:noFill/>
          <a:ln>
            <a:noFill/>
          </a:ln>
        </p:spPr>
        <p:txBody>
          <a:bodyPr spcFirstLastPara="1" wrap="square" lIns="91425" tIns="45700" rIns="91425" bIns="45700" anchor="t" anchorCtr="0">
            <a:noAutofit/>
          </a:bodyPr>
          <a:lstStyle>
            <a:lvl1pPr marL="457200" lvl="0"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1pPr>
            <a:lvl2pPr marL="914400" lvl="1"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2pPr>
            <a:lvl3pPr marL="1371600" lvl="2"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3pPr>
            <a:lvl4pPr marL="1828800" lvl="3"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4pPr>
            <a:lvl5pPr marL="2286000" lvl="4"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5pPr>
            <a:lvl6pPr marL="2743200" lvl="5"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6pPr>
            <a:lvl7pPr marL="3200400" lvl="6"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7pPr>
            <a:lvl8pPr marL="3657600" lvl="7"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8pPr>
            <a:lvl9pPr marL="4114800" lvl="8"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Other_Light_Image_Main">
  <p:cSld name="Other_Light_Image_Main">
    <p:spTree>
      <p:nvGrpSpPr>
        <p:cNvPr id="1" name="Shape 1075"/>
        <p:cNvGrpSpPr/>
        <p:nvPr/>
      </p:nvGrpSpPr>
      <p:grpSpPr>
        <a:xfrm>
          <a:off x="0" y="0"/>
          <a:ext cx="0" cy="0"/>
          <a:chOff x="0" y="0"/>
          <a:chExt cx="0" cy="0"/>
        </a:xfrm>
      </p:grpSpPr>
      <p:sp>
        <p:nvSpPr>
          <p:cNvPr id="1076" name="Google Shape;1076;g28019f6c861_2_4665"/>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077" name="Google Shape;1077;g28019f6c861_2_4665"/>
          <p:cNvPicPr preferRelativeResize="0"/>
          <p:nvPr/>
        </p:nvPicPr>
        <p:blipFill rotWithShape="1">
          <a:blip r:embed="rId2">
            <a:alphaModFix/>
          </a:blip>
          <a:srcRect/>
          <a:stretch/>
        </p:blipFill>
        <p:spPr>
          <a:xfrm>
            <a:off x="5791200" y="0"/>
            <a:ext cx="6400800" cy="6858000"/>
          </a:xfrm>
          <a:prstGeom prst="rect">
            <a:avLst/>
          </a:prstGeom>
          <a:noFill/>
          <a:ln>
            <a:noFill/>
          </a:ln>
        </p:spPr>
      </p:pic>
      <p:sp>
        <p:nvSpPr>
          <p:cNvPr id="1078" name="Google Shape;1078;g28019f6c861_2_4665"/>
          <p:cNvSpPr/>
          <p:nvPr/>
        </p:nvSpPr>
        <p:spPr>
          <a:xfrm>
            <a:off x="7562888" y="697193"/>
            <a:ext cx="4699200" cy="5487300"/>
          </a:xfrm>
          <a:prstGeom prst="rect">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1079" name="Google Shape;1079;g28019f6c861_2_4665"/>
          <p:cNvSpPr/>
          <p:nvPr/>
        </p:nvSpPr>
        <p:spPr>
          <a:xfrm>
            <a:off x="7726863" y="514709"/>
            <a:ext cx="4699200" cy="5487300"/>
          </a:xfrm>
          <a:prstGeom prst="rect">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1080" name="Google Shape;1080;g28019f6c861_2_4665"/>
          <p:cNvSpPr txBox="1">
            <a:spLocks noGrp="1"/>
          </p:cNvSpPr>
          <p:nvPr>
            <p:ph type="body" idx="1"/>
          </p:nvPr>
        </p:nvSpPr>
        <p:spPr>
          <a:xfrm>
            <a:off x="8102780" y="1103436"/>
            <a:ext cx="3518400" cy="685500"/>
          </a:xfrm>
          <a:prstGeom prst="rect">
            <a:avLst/>
          </a:prstGeom>
          <a:noFill/>
          <a:ln>
            <a:noFill/>
          </a:ln>
        </p:spPr>
        <p:txBody>
          <a:bodyPr spcFirstLastPara="1" wrap="square" lIns="91425" tIns="45700" rIns="91425" bIns="45700" anchor="t" anchorCtr="0">
            <a:noAutofit/>
          </a:bodyPr>
          <a:lstStyle>
            <a:lvl1pPr marL="457200" lvl="0"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l"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l"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
        <p:nvSpPr>
          <p:cNvPr id="1081" name="Google Shape;1081;g28019f6c861_2_4665"/>
          <p:cNvSpPr txBox="1">
            <a:spLocks noGrp="1"/>
          </p:cNvSpPr>
          <p:nvPr>
            <p:ph type="body" idx="3"/>
          </p:nvPr>
        </p:nvSpPr>
        <p:spPr>
          <a:xfrm>
            <a:off x="8102780" y="1971642"/>
            <a:ext cx="3518400" cy="3609900"/>
          </a:xfrm>
          <a:prstGeom prst="rect">
            <a:avLst/>
          </a:prstGeom>
          <a:noFill/>
          <a:ln>
            <a:noFill/>
          </a:ln>
        </p:spPr>
        <p:txBody>
          <a:bodyPr spcFirstLastPara="1" wrap="square" lIns="91425" tIns="45700" rIns="91425" bIns="45700" anchor="t" anchorCtr="0">
            <a:noAutofit/>
          </a:bodyPr>
          <a:lstStyle>
            <a:lvl1pPr marL="457200" lvl="0" indent="-228600" rtl="0">
              <a:lnSpc>
                <a:spcPct val="115000"/>
              </a:lnSpc>
              <a:spcBef>
                <a:spcPts val="1200"/>
              </a:spcBef>
              <a:spcAft>
                <a:spcPts val="0"/>
              </a:spcAft>
              <a:buClr>
                <a:schemeClr val="lt1"/>
              </a:buClr>
              <a:buSzPts val="1500"/>
              <a:buFont typeface="Lato"/>
              <a:buNone/>
              <a:defRPr sz="1500">
                <a:solidFill>
                  <a:schemeClr val="lt1"/>
                </a:solidFill>
                <a:latin typeface="Lato"/>
                <a:ea typeface="Lato"/>
                <a:cs typeface="Lato"/>
                <a:sym typeface="Lato"/>
              </a:defRPr>
            </a:lvl1pPr>
            <a:lvl2pPr marL="914400" lvl="1"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2pPr>
            <a:lvl3pPr marL="1371600" lvl="2"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3pPr>
            <a:lvl4pPr marL="1828800" lvl="3"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4pPr>
            <a:lvl5pPr marL="2286000" lvl="4" indent="-323850" rtl="0">
              <a:lnSpc>
                <a:spcPct val="115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5pPr>
            <a:lvl6pPr marL="2743200" lvl="5"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6pPr>
            <a:lvl7pPr marL="3200400" lvl="6"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7pPr>
            <a:lvl8pPr marL="3657600" lvl="7"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8pPr>
            <a:lvl9pPr marL="4114800" lvl="8" indent="-323850" rtl="0">
              <a:lnSpc>
                <a:spcPct val="115000"/>
              </a:lnSpc>
              <a:spcBef>
                <a:spcPts val="500"/>
              </a:spcBef>
              <a:spcAft>
                <a:spcPts val="0"/>
              </a:spcAft>
              <a:buClr>
                <a:schemeClr val="lt1"/>
              </a:buClr>
              <a:buSzPts val="1500"/>
              <a:buFont typeface="Lato"/>
              <a:buChar char="■"/>
              <a:defRPr sz="1500">
                <a:solidFill>
                  <a:schemeClr val="lt1"/>
                </a:solidFill>
                <a:latin typeface="Lato"/>
                <a:ea typeface="Lato"/>
                <a:cs typeface="Lato"/>
                <a:sym typeface="Lato"/>
              </a:defRPr>
            </a:lvl9pPr>
          </a:lstStyle>
          <a:p>
            <a:endParaRPr/>
          </a:p>
        </p:txBody>
      </p:sp>
      <p:sp>
        <p:nvSpPr>
          <p:cNvPr id="1082" name="Google Shape;1082;g28019f6c861_2_4665"/>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Other_Light_Text_White_Box_Image_Back">
  <p:cSld name="Other_Light_Text_White_Box_Image_Back">
    <p:spTree>
      <p:nvGrpSpPr>
        <p:cNvPr id="1" name="Shape 1083"/>
        <p:cNvGrpSpPr/>
        <p:nvPr/>
      </p:nvGrpSpPr>
      <p:grpSpPr>
        <a:xfrm>
          <a:off x="0" y="0"/>
          <a:ext cx="0" cy="0"/>
          <a:chOff x="0" y="0"/>
          <a:chExt cx="0" cy="0"/>
        </a:xfrm>
      </p:grpSpPr>
      <p:sp>
        <p:nvSpPr>
          <p:cNvPr id="1084" name="Google Shape;1084;g28019f6c861_2_467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85" name="Google Shape;1085;g28019f6c861_2_4673"/>
          <p:cNvSpPr/>
          <p:nvPr/>
        </p:nvSpPr>
        <p:spPr>
          <a:xfrm>
            <a:off x="289368" y="277792"/>
            <a:ext cx="6609300" cy="315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1086" name="Google Shape;1086;g28019f6c861_2_4673"/>
          <p:cNvSpPr txBox="1"/>
          <p:nvPr/>
        </p:nvSpPr>
        <p:spPr>
          <a:xfrm>
            <a:off x="549275" y="527833"/>
            <a:ext cx="6898500" cy="75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2"/>
              </a:buClr>
              <a:buSzPts val="4400"/>
              <a:buFont typeface="Arial"/>
              <a:buNone/>
            </a:pPr>
            <a:r>
              <a:rPr lang="en-US" sz="4000" i="0" u="none" strike="noStrike" cap="none">
                <a:solidFill>
                  <a:schemeClr val="dk2"/>
                </a:solidFill>
                <a:latin typeface="Roboto Slab Black"/>
                <a:ea typeface="Roboto Slab Black"/>
                <a:cs typeface="Roboto Slab Black"/>
                <a:sym typeface="Roboto Slab Black"/>
              </a:rPr>
              <a:t>Title Goes Here</a:t>
            </a:r>
            <a:endParaRPr sz="4000">
              <a:solidFill>
                <a:schemeClr val="dk2"/>
              </a:solidFill>
              <a:latin typeface="Roboto Slab Black"/>
              <a:ea typeface="Roboto Slab Black"/>
              <a:cs typeface="Roboto Slab Black"/>
              <a:sym typeface="Roboto Slab Black"/>
            </a:endParaRPr>
          </a:p>
        </p:txBody>
      </p:sp>
      <p:sp>
        <p:nvSpPr>
          <p:cNvPr id="1087" name="Google Shape;1087;g28019f6c861_2_4673"/>
          <p:cNvSpPr txBox="1"/>
          <p:nvPr/>
        </p:nvSpPr>
        <p:spPr>
          <a:xfrm>
            <a:off x="577850" y="1292225"/>
            <a:ext cx="5911200" cy="4620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2"/>
              </a:buClr>
              <a:buSzPts val="2300"/>
              <a:buFont typeface="Arial"/>
              <a:buNone/>
            </a:pPr>
            <a:r>
              <a:rPr lang="en-US" sz="1900" b="1" i="0" u="none" strike="noStrike" cap="none">
                <a:solidFill>
                  <a:schemeClr val="dk2"/>
                </a:solidFill>
                <a:latin typeface="Lato"/>
                <a:ea typeface="Lato"/>
                <a:cs typeface="Lato"/>
                <a:sym typeface="Lato"/>
              </a:rPr>
              <a:t>Your Headline Goes Here</a:t>
            </a:r>
            <a:endParaRPr sz="1900" b="1">
              <a:solidFill>
                <a:schemeClr val="dk2"/>
              </a:solidFill>
              <a:latin typeface="Lato"/>
              <a:ea typeface="Lato"/>
              <a:cs typeface="Lato"/>
              <a:sym typeface="Lato"/>
            </a:endParaRPr>
          </a:p>
        </p:txBody>
      </p:sp>
      <p:sp>
        <p:nvSpPr>
          <p:cNvPr id="1088" name="Google Shape;1088;g28019f6c861_2_4673"/>
          <p:cNvSpPr txBox="1"/>
          <p:nvPr/>
        </p:nvSpPr>
        <p:spPr>
          <a:xfrm>
            <a:off x="577850" y="1820914"/>
            <a:ext cx="5911200" cy="1343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2"/>
              </a:buClr>
              <a:buSzPts val="2000"/>
              <a:buFont typeface="Arial"/>
              <a:buNone/>
            </a:pPr>
            <a:r>
              <a:rPr lang="en-US" sz="1500" i="0" u="none" strike="noStrike" cap="none">
                <a:solidFill>
                  <a:schemeClr val="dk2"/>
                </a:solidFill>
                <a:latin typeface="Lato"/>
                <a:ea typeface="Lato"/>
                <a:cs typeface="Lato"/>
                <a:sym typeface="Lato"/>
              </a:rPr>
              <a:t>This is where your text goes and it can be about this long. This is where your text goes and it can be about this long. This is where your text goes and it can be about this long. </a:t>
            </a:r>
            <a:endParaRPr sz="1500">
              <a:solidFill>
                <a:schemeClr val="dk2"/>
              </a:solidFill>
              <a:latin typeface="Lato"/>
              <a:ea typeface="Lato"/>
              <a:cs typeface="Lato"/>
              <a:sym typeface="Lato"/>
            </a:endParaRPr>
          </a:p>
        </p:txBody>
      </p:sp>
      <p:sp>
        <p:nvSpPr>
          <p:cNvPr id="1089" name="Google Shape;1089;g28019f6c861_2_4673"/>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
        <p:cNvGrpSpPr/>
        <p:nvPr/>
      </p:nvGrpSpPr>
      <p:grpSpPr>
        <a:xfrm>
          <a:off x="0" y="0"/>
          <a:ext cx="0" cy="0"/>
          <a:chOff x="0" y="0"/>
          <a:chExt cx="0" cy="0"/>
        </a:xfrm>
      </p:grpSpPr>
      <p:sp>
        <p:nvSpPr>
          <p:cNvPr id="118" name="Google Shape;118;g2f2d122bf27_1_62"/>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19" name="Google Shape;119;g2f2d122bf27_1_62"/>
          <p:cNvSpPr txBox="1">
            <a:spLocks noGrp="1"/>
          </p:cNvSpPr>
          <p:nvPr>
            <p:ph type="body" idx="1"/>
          </p:nvPr>
        </p:nvSpPr>
        <p:spPr>
          <a:xfrm rot="5400000">
            <a:off x="1539346" y="-167746"/>
            <a:ext cx="3017309" cy="54864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120" name="Google Shape;120;g2f2d122bf27_1_62"/>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21" name="Google Shape;121;g2f2d122bf27_1_62"/>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22" name="Google Shape;122;g2f2d122bf27_1_62"/>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Other_Quotes_01">
  <p:cSld name="Other_Quotes_01">
    <p:spTree>
      <p:nvGrpSpPr>
        <p:cNvPr id="1" name="Shape 1090"/>
        <p:cNvGrpSpPr/>
        <p:nvPr/>
      </p:nvGrpSpPr>
      <p:grpSpPr>
        <a:xfrm>
          <a:off x="0" y="0"/>
          <a:ext cx="0" cy="0"/>
          <a:chOff x="0" y="0"/>
          <a:chExt cx="0" cy="0"/>
        </a:xfrm>
      </p:grpSpPr>
      <p:sp>
        <p:nvSpPr>
          <p:cNvPr id="1091" name="Google Shape;1091;g28019f6c861_2_4680"/>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92" name="Google Shape;1092;g28019f6c861_2_4680"/>
          <p:cNvSpPr txBox="1">
            <a:spLocks noGrp="1"/>
          </p:cNvSpPr>
          <p:nvPr>
            <p:ph type="title"/>
          </p:nvPr>
        </p:nvSpPr>
        <p:spPr>
          <a:xfrm>
            <a:off x="525267" y="442033"/>
            <a:ext cx="5792400" cy="3983700"/>
          </a:xfrm>
          <a:prstGeom prst="rect">
            <a:avLst/>
          </a:prstGeom>
          <a:noFill/>
          <a:ln>
            <a:noFill/>
          </a:ln>
        </p:spPr>
        <p:txBody>
          <a:bodyPr spcFirstLastPara="1" wrap="square" lIns="91425" tIns="45700" rIns="91425" bIns="45700" anchor="ctr" anchorCtr="0">
            <a:noAutofit/>
          </a:bodyPr>
          <a:lstStyle>
            <a:lvl1pPr lvl="0" algn="l" rtl="0">
              <a:lnSpc>
                <a:spcPct val="115000"/>
              </a:lnSpc>
              <a:spcBef>
                <a:spcPts val="0"/>
              </a:spcBef>
              <a:spcAft>
                <a:spcPts val="0"/>
              </a:spcAft>
              <a:buClr>
                <a:schemeClr val="accent3"/>
              </a:buClr>
              <a:buSzPts val="4000"/>
              <a:buNone/>
              <a:defRPr i="1">
                <a:solidFill>
                  <a:schemeClr val="accent3"/>
                </a:solidFill>
                <a:highlight>
                  <a:srgbClr val="004989"/>
                </a:highlight>
              </a:defRPr>
            </a:lvl1pPr>
            <a:lvl2pPr lvl="1" rtl="0">
              <a:lnSpc>
                <a:spcPct val="115000"/>
              </a:lnSpc>
              <a:spcBef>
                <a:spcPts val="700"/>
              </a:spcBef>
              <a:spcAft>
                <a:spcPts val="0"/>
              </a:spcAft>
              <a:buSzPts val="4000"/>
              <a:buFont typeface="Roboto Slab Black"/>
              <a:buNone/>
              <a:defRPr sz="4000">
                <a:latin typeface="Roboto Slab Black"/>
                <a:ea typeface="Roboto Slab Black"/>
                <a:cs typeface="Roboto Slab Black"/>
                <a:sym typeface="Roboto Slab Black"/>
              </a:defRPr>
            </a:lvl2pPr>
            <a:lvl3pPr lvl="2" rtl="0">
              <a:lnSpc>
                <a:spcPct val="115000"/>
              </a:lnSpc>
              <a:spcBef>
                <a:spcPts val="0"/>
              </a:spcBef>
              <a:spcAft>
                <a:spcPts val="0"/>
              </a:spcAft>
              <a:buSzPts val="4000"/>
              <a:buFont typeface="Roboto Slab Black"/>
              <a:buNone/>
              <a:defRPr sz="4000">
                <a:latin typeface="Roboto Slab Black"/>
                <a:ea typeface="Roboto Slab Black"/>
                <a:cs typeface="Roboto Slab Black"/>
                <a:sym typeface="Roboto Slab Black"/>
              </a:defRPr>
            </a:lvl3pPr>
            <a:lvl4pPr lvl="3" rtl="0">
              <a:lnSpc>
                <a:spcPct val="115000"/>
              </a:lnSpc>
              <a:spcBef>
                <a:spcPts val="0"/>
              </a:spcBef>
              <a:spcAft>
                <a:spcPts val="0"/>
              </a:spcAft>
              <a:buSzPts val="4000"/>
              <a:buFont typeface="Roboto Slab Black"/>
              <a:buNone/>
              <a:defRPr sz="4000">
                <a:latin typeface="Roboto Slab Black"/>
                <a:ea typeface="Roboto Slab Black"/>
                <a:cs typeface="Roboto Slab Black"/>
                <a:sym typeface="Roboto Slab Black"/>
              </a:defRPr>
            </a:lvl4pPr>
            <a:lvl5pPr lvl="4" rtl="0">
              <a:lnSpc>
                <a:spcPct val="115000"/>
              </a:lnSpc>
              <a:spcBef>
                <a:spcPts val="0"/>
              </a:spcBef>
              <a:spcAft>
                <a:spcPts val="0"/>
              </a:spcAft>
              <a:buSzPts val="4000"/>
              <a:buFont typeface="Roboto Slab Black"/>
              <a:buNone/>
              <a:defRPr sz="4000">
                <a:latin typeface="Roboto Slab Black"/>
                <a:ea typeface="Roboto Slab Black"/>
                <a:cs typeface="Roboto Slab Black"/>
                <a:sym typeface="Roboto Slab Black"/>
              </a:defRPr>
            </a:lvl5pPr>
            <a:lvl6pPr lvl="5" rtl="0">
              <a:lnSpc>
                <a:spcPct val="115000"/>
              </a:lnSpc>
              <a:spcBef>
                <a:spcPts val="0"/>
              </a:spcBef>
              <a:spcAft>
                <a:spcPts val="0"/>
              </a:spcAft>
              <a:buSzPts val="4000"/>
              <a:buFont typeface="Roboto Slab Black"/>
              <a:buNone/>
              <a:defRPr sz="4000">
                <a:latin typeface="Roboto Slab Black"/>
                <a:ea typeface="Roboto Slab Black"/>
                <a:cs typeface="Roboto Slab Black"/>
                <a:sym typeface="Roboto Slab Black"/>
              </a:defRPr>
            </a:lvl6pPr>
            <a:lvl7pPr lvl="6" rtl="0">
              <a:lnSpc>
                <a:spcPct val="115000"/>
              </a:lnSpc>
              <a:spcBef>
                <a:spcPts val="0"/>
              </a:spcBef>
              <a:spcAft>
                <a:spcPts val="0"/>
              </a:spcAft>
              <a:buSzPts val="4000"/>
              <a:buFont typeface="Roboto Slab Black"/>
              <a:buNone/>
              <a:defRPr sz="4000">
                <a:latin typeface="Roboto Slab Black"/>
                <a:ea typeface="Roboto Slab Black"/>
                <a:cs typeface="Roboto Slab Black"/>
                <a:sym typeface="Roboto Slab Black"/>
              </a:defRPr>
            </a:lvl7pPr>
            <a:lvl8pPr lvl="7" rtl="0">
              <a:lnSpc>
                <a:spcPct val="115000"/>
              </a:lnSpc>
              <a:spcBef>
                <a:spcPts val="0"/>
              </a:spcBef>
              <a:spcAft>
                <a:spcPts val="0"/>
              </a:spcAft>
              <a:buSzPts val="4000"/>
              <a:buFont typeface="Roboto Slab Black"/>
              <a:buNone/>
              <a:defRPr sz="4000">
                <a:latin typeface="Roboto Slab Black"/>
                <a:ea typeface="Roboto Slab Black"/>
                <a:cs typeface="Roboto Slab Black"/>
                <a:sym typeface="Roboto Slab Black"/>
              </a:defRPr>
            </a:lvl8pPr>
            <a:lvl9pPr lvl="8" rtl="0">
              <a:lnSpc>
                <a:spcPct val="115000"/>
              </a:lnSpc>
              <a:spcBef>
                <a:spcPts val="0"/>
              </a:spcBef>
              <a:spcAft>
                <a:spcPts val="0"/>
              </a:spcAft>
              <a:buSzPts val="4000"/>
              <a:buFont typeface="Roboto Slab Black"/>
              <a:buNone/>
              <a:defRPr sz="4000">
                <a:latin typeface="Roboto Slab Black"/>
                <a:ea typeface="Roboto Slab Black"/>
                <a:cs typeface="Roboto Slab Black"/>
                <a:sym typeface="Roboto Slab Black"/>
              </a:defRPr>
            </a:lvl9pPr>
          </a:lstStyle>
          <a:p>
            <a:endParaRPr/>
          </a:p>
        </p:txBody>
      </p:sp>
      <p:sp>
        <p:nvSpPr>
          <p:cNvPr id="1093" name="Google Shape;1093;g28019f6c861_2_4680"/>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
        <p:nvSpPr>
          <p:cNvPr id="1094" name="Google Shape;1094;g28019f6c861_2_4680"/>
          <p:cNvSpPr txBox="1">
            <a:spLocks noGrp="1"/>
          </p:cNvSpPr>
          <p:nvPr>
            <p:ph type="body" idx="1"/>
          </p:nvPr>
        </p:nvSpPr>
        <p:spPr>
          <a:xfrm>
            <a:off x="525268" y="4594579"/>
            <a:ext cx="2377500" cy="347700"/>
          </a:xfrm>
          <a:prstGeom prst="rect">
            <a:avLst/>
          </a:prstGeom>
          <a:noFill/>
          <a:ln>
            <a:noFill/>
          </a:ln>
        </p:spPr>
        <p:txBody>
          <a:bodyPr spcFirstLastPara="1" wrap="square" lIns="91425" tIns="45700" rIns="91425" bIns="45700" anchor="ctr" anchorCtr="0">
            <a:noAutofit/>
          </a:bodyPr>
          <a:lstStyle>
            <a:lvl1pPr marL="457200" lvl="0" indent="-349250" algn="ctr" rtl="0">
              <a:lnSpc>
                <a:spcPct val="115000"/>
              </a:lnSpc>
              <a:spcBef>
                <a:spcPts val="0"/>
              </a:spcBef>
              <a:spcAft>
                <a:spcPts val="0"/>
              </a:spcAft>
              <a:buClr>
                <a:schemeClr val="lt1"/>
              </a:buClr>
              <a:buSzPts val="1900"/>
              <a:buFont typeface="Lato"/>
              <a:buChar char="●"/>
              <a:defRPr sz="1900" b="1">
                <a:solidFill>
                  <a:schemeClr val="lt1"/>
                </a:solidFill>
                <a:latin typeface="Lato"/>
                <a:ea typeface="Lato"/>
                <a:cs typeface="Lato"/>
                <a:sym typeface="Lato"/>
              </a:defRPr>
            </a:lvl1pPr>
            <a:lvl2pPr marL="914400" lvl="1" indent="-349250" algn="l" rtl="0">
              <a:lnSpc>
                <a:spcPct val="115000"/>
              </a:lnSpc>
              <a:spcBef>
                <a:spcPts val="0"/>
              </a:spcBef>
              <a:spcAft>
                <a:spcPts val="0"/>
              </a:spcAft>
              <a:buClr>
                <a:schemeClr val="lt1"/>
              </a:buClr>
              <a:buSzPts val="1900"/>
              <a:buFont typeface="Lato"/>
              <a:buChar char="○"/>
              <a:defRPr sz="1900" b="1">
                <a:solidFill>
                  <a:schemeClr val="lt1"/>
                </a:solidFill>
                <a:latin typeface="Lato"/>
                <a:ea typeface="Lato"/>
                <a:cs typeface="Lato"/>
                <a:sym typeface="Lato"/>
              </a:defRPr>
            </a:lvl2pPr>
            <a:lvl3pPr marL="1371600" lvl="2" indent="-349250" algn="l" rtl="0">
              <a:lnSpc>
                <a:spcPct val="115000"/>
              </a:lnSpc>
              <a:spcBef>
                <a:spcPts val="0"/>
              </a:spcBef>
              <a:spcAft>
                <a:spcPts val="0"/>
              </a:spcAft>
              <a:buClr>
                <a:schemeClr val="lt1"/>
              </a:buClr>
              <a:buSzPts val="1900"/>
              <a:buFont typeface="Lato"/>
              <a:buChar char="■"/>
              <a:defRPr sz="1900" b="1">
                <a:solidFill>
                  <a:schemeClr val="lt1"/>
                </a:solidFill>
                <a:latin typeface="Lato"/>
                <a:ea typeface="Lato"/>
                <a:cs typeface="Lato"/>
                <a:sym typeface="Lato"/>
              </a:defRPr>
            </a:lvl3pPr>
            <a:lvl4pPr marL="1828800" lvl="3" indent="-349250" algn="l" rtl="0">
              <a:lnSpc>
                <a:spcPct val="115000"/>
              </a:lnSpc>
              <a:spcBef>
                <a:spcPts val="0"/>
              </a:spcBef>
              <a:spcAft>
                <a:spcPts val="0"/>
              </a:spcAft>
              <a:buClr>
                <a:schemeClr val="lt1"/>
              </a:buClr>
              <a:buSzPts val="1900"/>
              <a:buFont typeface="Lato"/>
              <a:buChar char="●"/>
              <a:defRPr sz="1900" b="1">
                <a:solidFill>
                  <a:schemeClr val="lt1"/>
                </a:solidFill>
                <a:latin typeface="Lato"/>
                <a:ea typeface="Lato"/>
                <a:cs typeface="Lato"/>
                <a:sym typeface="Lato"/>
              </a:defRPr>
            </a:lvl4pPr>
            <a:lvl5pPr marL="2286000" lvl="4" indent="-349250" algn="l" rtl="0">
              <a:lnSpc>
                <a:spcPct val="115000"/>
              </a:lnSpc>
              <a:spcBef>
                <a:spcPts val="0"/>
              </a:spcBef>
              <a:spcAft>
                <a:spcPts val="0"/>
              </a:spcAft>
              <a:buClr>
                <a:schemeClr val="lt1"/>
              </a:buClr>
              <a:buSzPts val="1900"/>
              <a:buFont typeface="Lato"/>
              <a:buChar char="○"/>
              <a:defRPr sz="1900" b="1">
                <a:solidFill>
                  <a:schemeClr val="lt1"/>
                </a:solidFill>
                <a:latin typeface="Lato"/>
                <a:ea typeface="Lato"/>
                <a:cs typeface="Lato"/>
                <a:sym typeface="Lato"/>
              </a:defRPr>
            </a:lvl5pPr>
            <a:lvl6pPr marL="2743200" lvl="5" indent="-349250" algn="l" rtl="0">
              <a:lnSpc>
                <a:spcPct val="115000"/>
              </a:lnSpc>
              <a:spcBef>
                <a:spcPts val="500"/>
              </a:spcBef>
              <a:spcAft>
                <a:spcPts val="0"/>
              </a:spcAft>
              <a:buClr>
                <a:schemeClr val="lt1"/>
              </a:buClr>
              <a:buSzPts val="1900"/>
              <a:buFont typeface="Lato"/>
              <a:buChar char="■"/>
              <a:defRPr sz="1900" b="1">
                <a:solidFill>
                  <a:schemeClr val="lt1"/>
                </a:solidFill>
                <a:latin typeface="Lato"/>
                <a:ea typeface="Lato"/>
                <a:cs typeface="Lato"/>
                <a:sym typeface="Lato"/>
              </a:defRPr>
            </a:lvl6pPr>
            <a:lvl7pPr marL="3200400" lvl="6" indent="-349250" algn="l" rtl="0">
              <a:lnSpc>
                <a:spcPct val="115000"/>
              </a:lnSpc>
              <a:spcBef>
                <a:spcPts val="500"/>
              </a:spcBef>
              <a:spcAft>
                <a:spcPts val="0"/>
              </a:spcAft>
              <a:buClr>
                <a:schemeClr val="lt1"/>
              </a:buClr>
              <a:buSzPts val="1900"/>
              <a:buFont typeface="Lato"/>
              <a:buChar char="●"/>
              <a:defRPr sz="1900" b="1">
                <a:solidFill>
                  <a:schemeClr val="lt1"/>
                </a:solidFill>
                <a:latin typeface="Lato"/>
                <a:ea typeface="Lato"/>
                <a:cs typeface="Lato"/>
                <a:sym typeface="Lato"/>
              </a:defRPr>
            </a:lvl7pPr>
            <a:lvl8pPr marL="3657600" lvl="7" indent="-349250" algn="l" rtl="0">
              <a:lnSpc>
                <a:spcPct val="115000"/>
              </a:lnSpc>
              <a:spcBef>
                <a:spcPts val="500"/>
              </a:spcBef>
              <a:spcAft>
                <a:spcPts val="0"/>
              </a:spcAft>
              <a:buClr>
                <a:schemeClr val="lt1"/>
              </a:buClr>
              <a:buSzPts val="1900"/>
              <a:buFont typeface="Lato"/>
              <a:buChar char="○"/>
              <a:defRPr sz="1900" b="1">
                <a:solidFill>
                  <a:schemeClr val="lt1"/>
                </a:solidFill>
                <a:latin typeface="Lato"/>
                <a:ea typeface="Lato"/>
                <a:cs typeface="Lato"/>
                <a:sym typeface="Lato"/>
              </a:defRPr>
            </a:lvl8pPr>
            <a:lvl9pPr marL="4114800" lvl="8" indent="-349250" algn="l" rtl="0">
              <a:lnSpc>
                <a:spcPct val="115000"/>
              </a:lnSpc>
              <a:spcBef>
                <a:spcPts val="500"/>
              </a:spcBef>
              <a:spcAft>
                <a:spcPts val="0"/>
              </a:spcAft>
              <a:buClr>
                <a:schemeClr val="lt1"/>
              </a:buClr>
              <a:buSzPts val="1900"/>
              <a:buFont typeface="Lato"/>
              <a:buChar char="■"/>
              <a:defRPr sz="1900" b="1">
                <a:solidFill>
                  <a:schemeClr val="lt1"/>
                </a:solidFill>
                <a:latin typeface="Lato"/>
                <a:ea typeface="Lato"/>
                <a:cs typeface="Lato"/>
                <a:sym typeface="Lato"/>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Other_Quotes_02">
  <p:cSld name="Other_Quotes_02">
    <p:spTree>
      <p:nvGrpSpPr>
        <p:cNvPr id="1" name="Shape 1095"/>
        <p:cNvGrpSpPr/>
        <p:nvPr/>
      </p:nvGrpSpPr>
      <p:grpSpPr>
        <a:xfrm>
          <a:off x="0" y="0"/>
          <a:ext cx="0" cy="0"/>
          <a:chOff x="0" y="0"/>
          <a:chExt cx="0" cy="0"/>
        </a:xfrm>
      </p:grpSpPr>
      <p:sp>
        <p:nvSpPr>
          <p:cNvPr id="1096" name="Google Shape;1096;g28019f6c861_2_4685"/>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97" name="Google Shape;1097;g28019f6c861_2_4685"/>
          <p:cNvSpPr/>
          <p:nvPr/>
        </p:nvSpPr>
        <p:spPr>
          <a:xfrm>
            <a:off x="657026" y="628936"/>
            <a:ext cx="10833600" cy="5098500"/>
          </a:xfrm>
          <a:prstGeom prst="rect">
            <a:avLst/>
          </a:pr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cxnSp>
        <p:nvCxnSpPr>
          <p:cNvPr id="1098" name="Google Shape;1098;g28019f6c861_2_4685"/>
          <p:cNvCxnSpPr/>
          <p:nvPr/>
        </p:nvCxnSpPr>
        <p:spPr>
          <a:xfrm>
            <a:off x="3696267" y="4606454"/>
            <a:ext cx="4755300" cy="0"/>
          </a:xfrm>
          <a:prstGeom prst="straightConnector1">
            <a:avLst/>
          </a:prstGeom>
          <a:noFill/>
          <a:ln w="25400" cap="flat" cmpd="sng">
            <a:solidFill>
              <a:schemeClr val="accent4"/>
            </a:solidFill>
            <a:prstDash val="solid"/>
            <a:miter lim="800000"/>
            <a:headEnd type="none" w="sm" len="sm"/>
            <a:tailEnd type="none" w="sm" len="sm"/>
          </a:ln>
        </p:spPr>
      </p:cxnSp>
      <p:sp>
        <p:nvSpPr>
          <p:cNvPr id="1099" name="Google Shape;1099;g28019f6c861_2_4685"/>
          <p:cNvSpPr txBox="1">
            <a:spLocks noGrp="1"/>
          </p:cNvSpPr>
          <p:nvPr>
            <p:ph type="title"/>
          </p:nvPr>
        </p:nvSpPr>
        <p:spPr>
          <a:xfrm>
            <a:off x="1286370" y="1110043"/>
            <a:ext cx="9619200" cy="3153600"/>
          </a:xfrm>
          <a:prstGeom prst="rect">
            <a:avLst/>
          </a:prstGeom>
          <a:noFill/>
          <a:ln>
            <a:noFill/>
          </a:ln>
        </p:spPr>
        <p:txBody>
          <a:bodyPr spcFirstLastPara="1" wrap="square" lIns="91425" tIns="45700" rIns="91425" bIns="45700" anchor="t" anchorCtr="0">
            <a:noAutofit/>
          </a:bodyPr>
          <a:lstStyle>
            <a:lvl1pPr lvl="0" algn="ctr" rtl="0">
              <a:lnSpc>
                <a:spcPct val="150000"/>
              </a:lnSpc>
              <a:spcBef>
                <a:spcPts val="0"/>
              </a:spcBef>
              <a:spcAft>
                <a:spcPts val="0"/>
              </a:spcAft>
              <a:buClr>
                <a:schemeClr val="lt1"/>
              </a:buClr>
              <a:buSzPts val="4000"/>
              <a:buFont typeface="Lato"/>
              <a:buNone/>
              <a:defRPr i="1">
                <a:solidFill>
                  <a:schemeClr val="lt1"/>
                </a:solidFill>
                <a:latin typeface="Lato"/>
                <a:ea typeface="Lato"/>
                <a:cs typeface="Lato"/>
                <a:sym typeface="Lato"/>
              </a:defRPr>
            </a:lvl1pPr>
            <a:lvl2pPr lvl="1" rtl="0">
              <a:spcBef>
                <a:spcPts val="700"/>
              </a:spcBef>
              <a:spcAft>
                <a:spcPts val="0"/>
              </a:spcAft>
              <a:buSzPts val="4000"/>
              <a:buFont typeface="Lato"/>
              <a:buNone/>
              <a:defRPr sz="4000">
                <a:latin typeface="Lato"/>
                <a:ea typeface="Lato"/>
                <a:cs typeface="Lato"/>
                <a:sym typeface="Lato"/>
              </a:defRPr>
            </a:lvl2pPr>
            <a:lvl3pPr lvl="2" rtl="0">
              <a:spcBef>
                <a:spcPts val="0"/>
              </a:spcBef>
              <a:spcAft>
                <a:spcPts val="0"/>
              </a:spcAft>
              <a:buSzPts val="4000"/>
              <a:buFont typeface="Lato"/>
              <a:buNone/>
              <a:defRPr sz="4000">
                <a:latin typeface="Lato"/>
                <a:ea typeface="Lato"/>
                <a:cs typeface="Lato"/>
                <a:sym typeface="Lato"/>
              </a:defRPr>
            </a:lvl3pPr>
            <a:lvl4pPr lvl="3" rtl="0">
              <a:spcBef>
                <a:spcPts val="0"/>
              </a:spcBef>
              <a:spcAft>
                <a:spcPts val="0"/>
              </a:spcAft>
              <a:buSzPts val="4000"/>
              <a:buFont typeface="Lato"/>
              <a:buNone/>
              <a:defRPr sz="4000">
                <a:latin typeface="Lato"/>
                <a:ea typeface="Lato"/>
                <a:cs typeface="Lato"/>
                <a:sym typeface="Lato"/>
              </a:defRPr>
            </a:lvl4pPr>
            <a:lvl5pPr lvl="4" rtl="0">
              <a:spcBef>
                <a:spcPts val="0"/>
              </a:spcBef>
              <a:spcAft>
                <a:spcPts val="0"/>
              </a:spcAft>
              <a:buSzPts val="4000"/>
              <a:buFont typeface="Lato"/>
              <a:buNone/>
              <a:defRPr sz="4000">
                <a:latin typeface="Lato"/>
                <a:ea typeface="Lato"/>
                <a:cs typeface="Lato"/>
                <a:sym typeface="Lato"/>
              </a:defRPr>
            </a:lvl5pPr>
            <a:lvl6pPr lvl="5" rtl="0">
              <a:spcBef>
                <a:spcPts val="0"/>
              </a:spcBef>
              <a:spcAft>
                <a:spcPts val="0"/>
              </a:spcAft>
              <a:buSzPts val="4000"/>
              <a:buFont typeface="Lato"/>
              <a:buNone/>
              <a:defRPr sz="4000">
                <a:latin typeface="Lato"/>
                <a:ea typeface="Lato"/>
                <a:cs typeface="Lato"/>
                <a:sym typeface="Lato"/>
              </a:defRPr>
            </a:lvl6pPr>
            <a:lvl7pPr lvl="6" rtl="0">
              <a:spcBef>
                <a:spcPts val="0"/>
              </a:spcBef>
              <a:spcAft>
                <a:spcPts val="0"/>
              </a:spcAft>
              <a:buSzPts val="4000"/>
              <a:buFont typeface="Lato"/>
              <a:buNone/>
              <a:defRPr sz="4000">
                <a:latin typeface="Lato"/>
                <a:ea typeface="Lato"/>
                <a:cs typeface="Lato"/>
                <a:sym typeface="Lato"/>
              </a:defRPr>
            </a:lvl7pPr>
            <a:lvl8pPr lvl="7" rtl="0">
              <a:spcBef>
                <a:spcPts val="0"/>
              </a:spcBef>
              <a:spcAft>
                <a:spcPts val="0"/>
              </a:spcAft>
              <a:buSzPts val="4000"/>
              <a:buFont typeface="Lato"/>
              <a:buNone/>
              <a:defRPr sz="4000">
                <a:latin typeface="Lato"/>
                <a:ea typeface="Lato"/>
                <a:cs typeface="Lato"/>
                <a:sym typeface="Lato"/>
              </a:defRPr>
            </a:lvl8pPr>
            <a:lvl9pPr lvl="8" rtl="0">
              <a:spcBef>
                <a:spcPts val="0"/>
              </a:spcBef>
              <a:spcAft>
                <a:spcPts val="0"/>
              </a:spcAft>
              <a:buSzPts val="4000"/>
              <a:buFont typeface="Lato"/>
              <a:buNone/>
              <a:defRPr sz="4000">
                <a:latin typeface="Lato"/>
                <a:ea typeface="Lato"/>
                <a:cs typeface="Lato"/>
                <a:sym typeface="Lato"/>
              </a:defRPr>
            </a:lvl9pPr>
          </a:lstStyle>
          <a:p>
            <a:endParaRPr/>
          </a:p>
        </p:txBody>
      </p:sp>
      <p:sp>
        <p:nvSpPr>
          <p:cNvPr id="1100" name="Google Shape;1100;g28019f6c861_2_4685"/>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
        <p:nvSpPr>
          <p:cNvPr id="1101" name="Google Shape;1101;g28019f6c861_2_4685"/>
          <p:cNvSpPr txBox="1">
            <a:spLocks noGrp="1"/>
          </p:cNvSpPr>
          <p:nvPr>
            <p:ph type="body" idx="1"/>
          </p:nvPr>
        </p:nvSpPr>
        <p:spPr>
          <a:xfrm>
            <a:off x="4907280" y="4927804"/>
            <a:ext cx="2377500" cy="347700"/>
          </a:xfrm>
          <a:prstGeom prst="rect">
            <a:avLst/>
          </a:prstGeom>
          <a:noFill/>
          <a:ln>
            <a:noFill/>
          </a:ln>
        </p:spPr>
        <p:txBody>
          <a:bodyPr spcFirstLastPara="1" wrap="square" lIns="91425" tIns="45700" rIns="91425" bIns="45700" anchor="ctr" anchorCtr="0">
            <a:noAutofit/>
          </a:bodyPr>
          <a:lstStyle>
            <a:lvl1pPr marL="457200" lvl="0" indent="-349250" algn="ctr" rtl="0">
              <a:lnSpc>
                <a:spcPct val="115000"/>
              </a:lnSpc>
              <a:spcBef>
                <a:spcPts val="0"/>
              </a:spcBef>
              <a:spcAft>
                <a:spcPts val="0"/>
              </a:spcAft>
              <a:buClr>
                <a:schemeClr val="lt1"/>
              </a:buClr>
              <a:buSzPts val="1900"/>
              <a:buFont typeface="Lato"/>
              <a:buChar char="●"/>
              <a:defRPr sz="1900">
                <a:solidFill>
                  <a:schemeClr val="lt1"/>
                </a:solidFill>
                <a:latin typeface="Lato"/>
                <a:ea typeface="Lato"/>
                <a:cs typeface="Lato"/>
                <a:sym typeface="Lato"/>
              </a:defRPr>
            </a:lvl1pPr>
            <a:lvl2pPr marL="914400" lvl="1" indent="-349250" algn="ctr" rtl="0">
              <a:lnSpc>
                <a:spcPct val="115000"/>
              </a:lnSpc>
              <a:spcBef>
                <a:spcPts val="0"/>
              </a:spcBef>
              <a:spcAft>
                <a:spcPts val="0"/>
              </a:spcAft>
              <a:buClr>
                <a:schemeClr val="lt1"/>
              </a:buClr>
              <a:buSzPts val="1900"/>
              <a:buFont typeface="Lato"/>
              <a:buChar char="○"/>
              <a:defRPr sz="1900">
                <a:solidFill>
                  <a:schemeClr val="lt1"/>
                </a:solidFill>
                <a:latin typeface="Lato"/>
                <a:ea typeface="Lato"/>
                <a:cs typeface="Lato"/>
                <a:sym typeface="Lato"/>
              </a:defRPr>
            </a:lvl2pPr>
            <a:lvl3pPr marL="1371600" lvl="2" indent="-349250" algn="ctr" rtl="0">
              <a:lnSpc>
                <a:spcPct val="115000"/>
              </a:lnSpc>
              <a:spcBef>
                <a:spcPts val="0"/>
              </a:spcBef>
              <a:spcAft>
                <a:spcPts val="0"/>
              </a:spcAft>
              <a:buClr>
                <a:schemeClr val="lt1"/>
              </a:buClr>
              <a:buSzPts val="1900"/>
              <a:buFont typeface="Lato"/>
              <a:buChar char="■"/>
              <a:defRPr sz="1900">
                <a:solidFill>
                  <a:schemeClr val="lt1"/>
                </a:solidFill>
                <a:latin typeface="Lato"/>
                <a:ea typeface="Lato"/>
                <a:cs typeface="Lato"/>
                <a:sym typeface="Lato"/>
              </a:defRPr>
            </a:lvl3pPr>
            <a:lvl4pPr marL="1828800" lvl="3" indent="-349250" algn="ctr" rtl="0">
              <a:lnSpc>
                <a:spcPct val="115000"/>
              </a:lnSpc>
              <a:spcBef>
                <a:spcPts val="0"/>
              </a:spcBef>
              <a:spcAft>
                <a:spcPts val="0"/>
              </a:spcAft>
              <a:buClr>
                <a:schemeClr val="lt1"/>
              </a:buClr>
              <a:buSzPts val="1900"/>
              <a:buFont typeface="Lato"/>
              <a:buChar char="●"/>
              <a:defRPr sz="1900">
                <a:solidFill>
                  <a:schemeClr val="lt1"/>
                </a:solidFill>
                <a:latin typeface="Lato"/>
                <a:ea typeface="Lato"/>
                <a:cs typeface="Lato"/>
                <a:sym typeface="Lato"/>
              </a:defRPr>
            </a:lvl4pPr>
            <a:lvl5pPr marL="2286000" lvl="4" indent="-349250" algn="ctr" rtl="0">
              <a:lnSpc>
                <a:spcPct val="115000"/>
              </a:lnSpc>
              <a:spcBef>
                <a:spcPts val="0"/>
              </a:spcBef>
              <a:spcAft>
                <a:spcPts val="0"/>
              </a:spcAft>
              <a:buClr>
                <a:schemeClr val="lt1"/>
              </a:buClr>
              <a:buSzPts val="1900"/>
              <a:buFont typeface="Lato"/>
              <a:buChar char="○"/>
              <a:defRPr sz="1900">
                <a:solidFill>
                  <a:schemeClr val="lt1"/>
                </a:solidFill>
                <a:latin typeface="Lato"/>
                <a:ea typeface="Lato"/>
                <a:cs typeface="Lato"/>
                <a:sym typeface="Lato"/>
              </a:defRPr>
            </a:lvl5pPr>
            <a:lvl6pPr marL="2743200" lvl="5" indent="-349250" algn="ctr" rtl="0">
              <a:lnSpc>
                <a:spcPct val="115000"/>
              </a:lnSpc>
              <a:spcBef>
                <a:spcPts val="500"/>
              </a:spcBef>
              <a:spcAft>
                <a:spcPts val="0"/>
              </a:spcAft>
              <a:buClr>
                <a:schemeClr val="lt1"/>
              </a:buClr>
              <a:buSzPts val="1900"/>
              <a:buFont typeface="Lato"/>
              <a:buChar char="■"/>
              <a:defRPr sz="1900">
                <a:solidFill>
                  <a:schemeClr val="lt1"/>
                </a:solidFill>
                <a:latin typeface="Lato"/>
                <a:ea typeface="Lato"/>
                <a:cs typeface="Lato"/>
                <a:sym typeface="Lato"/>
              </a:defRPr>
            </a:lvl6pPr>
            <a:lvl7pPr marL="3200400" lvl="6" indent="-349250" algn="ctr" rtl="0">
              <a:lnSpc>
                <a:spcPct val="115000"/>
              </a:lnSpc>
              <a:spcBef>
                <a:spcPts val="500"/>
              </a:spcBef>
              <a:spcAft>
                <a:spcPts val="0"/>
              </a:spcAft>
              <a:buClr>
                <a:schemeClr val="lt1"/>
              </a:buClr>
              <a:buSzPts val="1900"/>
              <a:buFont typeface="Lato"/>
              <a:buChar char="●"/>
              <a:defRPr sz="1900">
                <a:solidFill>
                  <a:schemeClr val="lt1"/>
                </a:solidFill>
                <a:latin typeface="Lato"/>
                <a:ea typeface="Lato"/>
                <a:cs typeface="Lato"/>
                <a:sym typeface="Lato"/>
              </a:defRPr>
            </a:lvl7pPr>
            <a:lvl8pPr marL="3657600" lvl="7" indent="-349250" algn="ctr" rtl="0">
              <a:lnSpc>
                <a:spcPct val="115000"/>
              </a:lnSpc>
              <a:spcBef>
                <a:spcPts val="500"/>
              </a:spcBef>
              <a:spcAft>
                <a:spcPts val="0"/>
              </a:spcAft>
              <a:buClr>
                <a:schemeClr val="lt1"/>
              </a:buClr>
              <a:buSzPts val="1900"/>
              <a:buFont typeface="Lato"/>
              <a:buChar char="○"/>
              <a:defRPr sz="1900">
                <a:solidFill>
                  <a:schemeClr val="lt1"/>
                </a:solidFill>
                <a:latin typeface="Lato"/>
                <a:ea typeface="Lato"/>
                <a:cs typeface="Lato"/>
                <a:sym typeface="Lato"/>
              </a:defRPr>
            </a:lvl8pPr>
            <a:lvl9pPr marL="4114800" lvl="8" indent="-349250" algn="ctr" rtl="0">
              <a:lnSpc>
                <a:spcPct val="115000"/>
              </a:lnSpc>
              <a:spcBef>
                <a:spcPts val="500"/>
              </a:spcBef>
              <a:spcAft>
                <a:spcPts val="0"/>
              </a:spcAft>
              <a:buClr>
                <a:schemeClr val="lt1"/>
              </a:buClr>
              <a:buSzPts val="1900"/>
              <a:buFont typeface="Lato"/>
              <a:buChar char="■"/>
              <a:defRPr sz="1900">
                <a:solidFill>
                  <a:schemeClr val="lt1"/>
                </a:solidFill>
                <a:latin typeface="Lato"/>
                <a:ea typeface="Lato"/>
                <a:cs typeface="Lato"/>
                <a:sym typeface="Lato"/>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Other_Logos_01">
  <p:cSld name="Other_Logos_01">
    <p:spTree>
      <p:nvGrpSpPr>
        <p:cNvPr id="1" name="Shape 1102"/>
        <p:cNvGrpSpPr/>
        <p:nvPr/>
      </p:nvGrpSpPr>
      <p:grpSpPr>
        <a:xfrm>
          <a:off x="0" y="0"/>
          <a:ext cx="0" cy="0"/>
          <a:chOff x="0" y="0"/>
          <a:chExt cx="0" cy="0"/>
        </a:xfrm>
      </p:grpSpPr>
      <p:sp>
        <p:nvSpPr>
          <p:cNvPr id="1103" name="Google Shape;1103;g28019f6c861_2_4692"/>
          <p:cNvSpPr txBox="1">
            <a:spLocks noGrp="1"/>
          </p:cNvSpPr>
          <p:nvPr>
            <p:ph type="title"/>
          </p:nvPr>
        </p:nvSpPr>
        <p:spPr>
          <a:xfrm>
            <a:off x="5201392" y="643999"/>
            <a:ext cx="63135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400"/>
              <a:buFont typeface="Arial"/>
              <a:buNone/>
              <a:defRPr>
                <a:solidFill>
                  <a:schemeClr val="dk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104" name="Google Shape;1104;g28019f6c861_2_4692"/>
          <p:cNvSpPr>
            <a:spLocks noGrp="1"/>
          </p:cNvSpPr>
          <p:nvPr>
            <p:ph type="pic" idx="2"/>
          </p:nvPr>
        </p:nvSpPr>
        <p:spPr>
          <a:xfrm>
            <a:off x="5204261" y="2527947"/>
            <a:ext cx="3024300" cy="910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05" name="Google Shape;1105;g28019f6c861_2_4692"/>
          <p:cNvSpPr>
            <a:spLocks noGrp="1"/>
          </p:cNvSpPr>
          <p:nvPr>
            <p:ph type="pic" idx="3"/>
          </p:nvPr>
        </p:nvSpPr>
        <p:spPr>
          <a:xfrm>
            <a:off x="8490644" y="2527947"/>
            <a:ext cx="3024300" cy="910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06" name="Google Shape;1106;g28019f6c861_2_4692"/>
          <p:cNvSpPr>
            <a:spLocks noGrp="1"/>
          </p:cNvSpPr>
          <p:nvPr>
            <p:ph type="pic" idx="4"/>
          </p:nvPr>
        </p:nvSpPr>
        <p:spPr>
          <a:xfrm>
            <a:off x="5201392" y="3722522"/>
            <a:ext cx="3024300" cy="910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07" name="Google Shape;1107;g28019f6c861_2_4692"/>
          <p:cNvSpPr>
            <a:spLocks noGrp="1"/>
          </p:cNvSpPr>
          <p:nvPr>
            <p:ph type="pic" idx="5"/>
          </p:nvPr>
        </p:nvSpPr>
        <p:spPr>
          <a:xfrm>
            <a:off x="8487775" y="3722522"/>
            <a:ext cx="3024300" cy="910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08" name="Google Shape;1108;g28019f6c861_2_4692"/>
          <p:cNvSpPr>
            <a:spLocks noGrp="1"/>
          </p:cNvSpPr>
          <p:nvPr>
            <p:ph type="pic" idx="6"/>
          </p:nvPr>
        </p:nvSpPr>
        <p:spPr>
          <a:xfrm>
            <a:off x="5201392" y="4897992"/>
            <a:ext cx="3024300" cy="910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09" name="Google Shape;1109;g28019f6c861_2_4692"/>
          <p:cNvSpPr>
            <a:spLocks noGrp="1"/>
          </p:cNvSpPr>
          <p:nvPr>
            <p:ph type="pic" idx="7"/>
          </p:nvPr>
        </p:nvSpPr>
        <p:spPr>
          <a:xfrm>
            <a:off x="8487775" y="4897992"/>
            <a:ext cx="3024300" cy="910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10" name="Google Shape;1110;g28019f6c861_2_4692"/>
          <p:cNvSpPr>
            <a:spLocks noGrp="1"/>
          </p:cNvSpPr>
          <p:nvPr>
            <p:ph type="pic" idx="8"/>
          </p:nvPr>
        </p:nvSpPr>
        <p:spPr>
          <a:xfrm>
            <a:off x="-1" y="0"/>
            <a:ext cx="44196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11" name="Google Shape;1111;g28019f6c861_2_4692"/>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Other_Logos_02">
  <p:cSld name="Other_Logos_02">
    <p:spTree>
      <p:nvGrpSpPr>
        <p:cNvPr id="1" name="Shape 1112"/>
        <p:cNvGrpSpPr/>
        <p:nvPr/>
      </p:nvGrpSpPr>
      <p:grpSpPr>
        <a:xfrm>
          <a:off x="0" y="0"/>
          <a:ext cx="0" cy="0"/>
          <a:chOff x="0" y="0"/>
          <a:chExt cx="0" cy="0"/>
        </a:xfrm>
      </p:grpSpPr>
      <p:sp>
        <p:nvSpPr>
          <p:cNvPr id="1113" name="Google Shape;1113;g28019f6c861_2_4702"/>
          <p:cNvSpPr>
            <a:spLocks noGrp="1"/>
          </p:cNvSpPr>
          <p:nvPr>
            <p:ph type="pic" idx="2"/>
          </p:nvPr>
        </p:nvSpPr>
        <p:spPr>
          <a:xfrm>
            <a:off x="-1" y="1"/>
            <a:ext cx="12192000" cy="2802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14" name="Google Shape;1114;g28019f6c861_2_4702"/>
          <p:cNvSpPr txBox="1">
            <a:spLocks noGrp="1"/>
          </p:cNvSpPr>
          <p:nvPr>
            <p:ph type="title"/>
          </p:nvPr>
        </p:nvSpPr>
        <p:spPr>
          <a:xfrm>
            <a:off x="1022130" y="1923803"/>
            <a:ext cx="10144800" cy="8784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4400"/>
              <a:buFont typeface="Arial"/>
              <a:buNone/>
              <a:defRPr>
                <a:solidFill>
                  <a:schemeClr val="dk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115" name="Google Shape;1115;g28019f6c861_2_4702"/>
          <p:cNvSpPr/>
          <p:nvPr/>
        </p:nvSpPr>
        <p:spPr>
          <a:xfrm>
            <a:off x="142504" y="6163294"/>
            <a:ext cx="1935600" cy="56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1116" name="Google Shape;1116;g28019f6c861_2_4702"/>
          <p:cNvSpPr>
            <a:spLocks noGrp="1"/>
          </p:cNvSpPr>
          <p:nvPr>
            <p:ph type="pic" idx="3"/>
          </p:nvPr>
        </p:nvSpPr>
        <p:spPr>
          <a:xfrm>
            <a:off x="1024999" y="3325091"/>
            <a:ext cx="3024300" cy="672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17" name="Google Shape;1117;g28019f6c861_2_4702"/>
          <p:cNvSpPr>
            <a:spLocks noGrp="1"/>
          </p:cNvSpPr>
          <p:nvPr>
            <p:ph type="pic" idx="4"/>
          </p:nvPr>
        </p:nvSpPr>
        <p:spPr>
          <a:xfrm>
            <a:off x="4583796" y="3325091"/>
            <a:ext cx="3024300" cy="672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18" name="Google Shape;1118;g28019f6c861_2_4702"/>
          <p:cNvSpPr>
            <a:spLocks noGrp="1"/>
          </p:cNvSpPr>
          <p:nvPr>
            <p:ph type="pic" idx="5"/>
          </p:nvPr>
        </p:nvSpPr>
        <p:spPr>
          <a:xfrm>
            <a:off x="1022130" y="4519666"/>
            <a:ext cx="3024300" cy="672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19" name="Google Shape;1119;g28019f6c861_2_4702"/>
          <p:cNvSpPr>
            <a:spLocks noGrp="1"/>
          </p:cNvSpPr>
          <p:nvPr>
            <p:ph type="pic" idx="6"/>
          </p:nvPr>
        </p:nvSpPr>
        <p:spPr>
          <a:xfrm>
            <a:off x="4583796" y="4519666"/>
            <a:ext cx="3024300" cy="672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20" name="Google Shape;1120;g28019f6c861_2_4702"/>
          <p:cNvSpPr>
            <a:spLocks noGrp="1"/>
          </p:cNvSpPr>
          <p:nvPr>
            <p:ph type="pic" idx="7"/>
          </p:nvPr>
        </p:nvSpPr>
        <p:spPr>
          <a:xfrm>
            <a:off x="1022130" y="5695136"/>
            <a:ext cx="3024300" cy="672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21" name="Google Shape;1121;g28019f6c861_2_4702"/>
          <p:cNvSpPr>
            <a:spLocks noGrp="1"/>
          </p:cNvSpPr>
          <p:nvPr>
            <p:ph type="pic" idx="8"/>
          </p:nvPr>
        </p:nvSpPr>
        <p:spPr>
          <a:xfrm>
            <a:off x="4580927" y="5695136"/>
            <a:ext cx="3024300" cy="672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22" name="Google Shape;1122;g28019f6c861_2_4702"/>
          <p:cNvSpPr>
            <a:spLocks noGrp="1"/>
          </p:cNvSpPr>
          <p:nvPr>
            <p:ph type="pic" idx="9"/>
          </p:nvPr>
        </p:nvSpPr>
        <p:spPr>
          <a:xfrm>
            <a:off x="8145462" y="3325091"/>
            <a:ext cx="3024300" cy="672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23" name="Google Shape;1123;g28019f6c861_2_4702"/>
          <p:cNvSpPr>
            <a:spLocks noGrp="1"/>
          </p:cNvSpPr>
          <p:nvPr>
            <p:ph type="pic" idx="13"/>
          </p:nvPr>
        </p:nvSpPr>
        <p:spPr>
          <a:xfrm>
            <a:off x="8142593" y="4519666"/>
            <a:ext cx="3024300" cy="672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24" name="Google Shape;1124;g28019f6c861_2_4702"/>
          <p:cNvSpPr>
            <a:spLocks noGrp="1"/>
          </p:cNvSpPr>
          <p:nvPr>
            <p:ph type="pic" idx="14"/>
          </p:nvPr>
        </p:nvSpPr>
        <p:spPr>
          <a:xfrm>
            <a:off x="8142593" y="5695136"/>
            <a:ext cx="3024300" cy="672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25" name="Google Shape;1125;g28019f6c861_2_4702"/>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i="0" u="none" strike="noStrike" cap="none">
                <a:solidFill>
                  <a:schemeClr val="accent3"/>
                </a:solidFill>
              </a:defRPr>
            </a:lvl1pPr>
            <a:lvl2pPr marL="0" lvl="1" indent="0" algn="r" rtl="0">
              <a:spcBef>
                <a:spcPts val="0"/>
              </a:spcBef>
              <a:buNone/>
              <a:defRPr sz="1100" i="0" u="none" strike="noStrike" cap="none">
                <a:solidFill>
                  <a:schemeClr val="accent3"/>
                </a:solidFill>
              </a:defRPr>
            </a:lvl2pPr>
            <a:lvl3pPr marL="0" lvl="2" indent="0" algn="r" rtl="0">
              <a:spcBef>
                <a:spcPts val="0"/>
              </a:spcBef>
              <a:buNone/>
              <a:defRPr sz="1100" i="0" u="none" strike="noStrike" cap="none">
                <a:solidFill>
                  <a:schemeClr val="accent3"/>
                </a:solidFill>
              </a:defRPr>
            </a:lvl3pPr>
            <a:lvl4pPr marL="0" lvl="3" indent="0" algn="r" rtl="0">
              <a:spcBef>
                <a:spcPts val="0"/>
              </a:spcBef>
              <a:buNone/>
              <a:defRPr sz="1100" i="0" u="none" strike="noStrike" cap="none">
                <a:solidFill>
                  <a:schemeClr val="accent3"/>
                </a:solidFill>
              </a:defRPr>
            </a:lvl4pPr>
            <a:lvl5pPr marL="0" lvl="4" indent="0" algn="r" rtl="0">
              <a:spcBef>
                <a:spcPts val="0"/>
              </a:spcBef>
              <a:buNone/>
              <a:defRPr sz="1100" i="0" u="none" strike="noStrike" cap="none">
                <a:solidFill>
                  <a:schemeClr val="accent3"/>
                </a:solidFill>
              </a:defRPr>
            </a:lvl5pPr>
            <a:lvl6pPr marL="0" lvl="5" indent="0" algn="r" rtl="0">
              <a:spcBef>
                <a:spcPts val="0"/>
              </a:spcBef>
              <a:buNone/>
              <a:defRPr sz="1100" i="0" u="none" strike="noStrike" cap="none">
                <a:solidFill>
                  <a:schemeClr val="accent3"/>
                </a:solidFill>
              </a:defRPr>
            </a:lvl6pPr>
            <a:lvl7pPr marL="0" lvl="6" indent="0" algn="r" rtl="0">
              <a:spcBef>
                <a:spcPts val="0"/>
              </a:spcBef>
              <a:buNone/>
              <a:defRPr sz="1100" i="0" u="none" strike="noStrike" cap="none">
                <a:solidFill>
                  <a:schemeClr val="accent3"/>
                </a:solidFill>
              </a:defRPr>
            </a:lvl7pPr>
            <a:lvl8pPr marL="0" lvl="7" indent="0" algn="r" rtl="0">
              <a:spcBef>
                <a:spcPts val="0"/>
              </a:spcBef>
              <a:buNone/>
              <a:defRPr sz="1100" i="0" u="none" strike="noStrike" cap="none">
                <a:solidFill>
                  <a:schemeClr val="accent3"/>
                </a:solidFill>
              </a:defRPr>
            </a:lvl8pPr>
            <a:lvl9pPr marL="0" lvl="8" indent="0" algn="r" rtl="0">
              <a:spcBef>
                <a:spcPts val="0"/>
              </a:spcBef>
              <a:buNone/>
              <a:defRPr sz="1100" i="0" u="none" strike="noStrike" cap="none">
                <a:solidFill>
                  <a:schemeClr val="accent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Other_Farewell">
  <p:cSld name="Other_Farewell">
    <p:spTree>
      <p:nvGrpSpPr>
        <p:cNvPr id="1" name="Shape 1126"/>
        <p:cNvGrpSpPr/>
        <p:nvPr/>
      </p:nvGrpSpPr>
      <p:grpSpPr>
        <a:xfrm>
          <a:off x="0" y="0"/>
          <a:ext cx="0" cy="0"/>
          <a:chOff x="0" y="0"/>
          <a:chExt cx="0" cy="0"/>
        </a:xfrm>
      </p:grpSpPr>
      <p:sp>
        <p:nvSpPr>
          <p:cNvPr id="1127" name="Google Shape;1127;g28019f6c861_2_4716"/>
          <p:cNvSpPr>
            <a:spLocks noGrp="1"/>
          </p:cNvSpPr>
          <p:nvPr>
            <p:ph type="pic" idx="2"/>
          </p:nvPr>
        </p:nvSpPr>
        <p:spPr>
          <a:xfrm>
            <a:off x="6235428" y="188201"/>
            <a:ext cx="5772900" cy="3111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28" name="Google Shape;1128;g28019f6c861_2_4716"/>
          <p:cNvSpPr>
            <a:spLocks noGrp="1"/>
          </p:cNvSpPr>
          <p:nvPr>
            <p:ph type="pic" idx="3"/>
          </p:nvPr>
        </p:nvSpPr>
        <p:spPr>
          <a:xfrm>
            <a:off x="189757" y="3546096"/>
            <a:ext cx="5772900" cy="3111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29" name="Google Shape;1129;g28019f6c861_2_4716"/>
          <p:cNvSpPr>
            <a:spLocks noGrp="1"/>
          </p:cNvSpPr>
          <p:nvPr>
            <p:ph type="pic" idx="4"/>
          </p:nvPr>
        </p:nvSpPr>
        <p:spPr>
          <a:xfrm>
            <a:off x="6235428" y="3554604"/>
            <a:ext cx="5772900" cy="3111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30" name="Google Shape;1130;g28019f6c861_2_4716"/>
          <p:cNvSpPr>
            <a:spLocks noGrp="1"/>
          </p:cNvSpPr>
          <p:nvPr>
            <p:ph type="pic" idx="5"/>
          </p:nvPr>
        </p:nvSpPr>
        <p:spPr>
          <a:xfrm>
            <a:off x="189757" y="187154"/>
            <a:ext cx="5772900" cy="3111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31" name="Google Shape;1131;g28019f6c861_2_4716"/>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32" name="Google Shape;1132;g28019f6c861_2_4716"/>
          <p:cNvSpPr/>
          <p:nvPr/>
        </p:nvSpPr>
        <p:spPr>
          <a:xfrm>
            <a:off x="189757" y="179693"/>
            <a:ext cx="5772912" cy="3112147"/>
          </a:xfrm>
          <a:custGeom>
            <a:avLst/>
            <a:gdLst/>
            <a:ahLst/>
            <a:cxnLst/>
            <a:rect l="l" t="t" r="r" b="b"/>
            <a:pathLst>
              <a:path w="5772912" h="3112147" extrusionOk="0">
                <a:moveTo>
                  <a:pt x="0" y="0"/>
                </a:moveTo>
                <a:lnTo>
                  <a:pt x="5772912" y="0"/>
                </a:lnTo>
                <a:lnTo>
                  <a:pt x="5772912" y="1615275"/>
                </a:lnTo>
                <a:lnTo>
                  <a:pt x="4278346" y="1615275"/>
                </a:lnTo>
                <a:lnTo>
                  <a:pt x="4278346" y="3112147"/>
                </a:lnTo>
                <a:lnTo>
                  <a:pt x="0" y="3112147"/>
                </a:lnTo>
                <a:lnTo>
                  <a:pt x="0" y="0"/>
                </a:lnTo>
                <a:close/>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500"/>
              <a:buFont typeface="Arial"/>
              <a:buNone/>
            </a:pPr>
            <a:endParaRPr sz="1500" b="0" i="0" u="none" strike="noStrike" cap="none">
              <a:solidFill>
                <a:schemeClr val="dk2"/>
              </a:solidFill>
              <a:latin typeface="Arial"/>
              <a:ea typeface="Arial"/>
              <a:cs typeface="Arial"/>
              <a:sym typeface="Arial"/>
            </a:endParaRPr>
          </a:p>
        </p:txBody>
      </p:sp>
      <p:sp>
        <p:nvSpPr>
          <p:cNvPr id="1133" name="Google Shape;1133;g28019f6c861_2_4716"/>
          <p:cNvSpPr/>
          <p:nvPr/>
        </p:nvSpPr>
        <p:spPr>
          <a:xfrm>
            <a:off x="4468103" y="3291840"/>
            <a:ext cx="1494566" cy="7461"/>
          </a:xfrm>
          <a:custGeom>
            <a:avLst/>
            <a:gdLst/>
            <a:ahLst/>
            <a:cxnLst/>
            <a:rect l="l" t="t" r="r" b="b"/>
            <a:pathLst>
              <a:path w="1494566" h="7461" extrusionOk="0">
                <a:moveTo>
                  <a:pt x="0" y="0"/>
                </a:moveTo>
                <a:lnTo>
                  <a:pt x="1494566" y="0"/>
                </a:lnTo>
                <a:lnTo>
                  <a:pt x="1494566" y="7461"/>
                </a:lnTo>
                <a:lnTo>
                  <a:pt x="0" y="7461"/>
                </a:lnTo>
                <a:lnTo>
                  <a:pt x="0" y="0"/>
                </a:lnTo>
                <a:close/>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500"/>
              <a:buFont typeface="Arial"/>
              <a:buNone/>
            </a:pPr>
            <a:endParaRPr sz="1500" b="0" i="0" u="none" strike="noStrike" cap="none">
              <a:solidFill>
                <a:schemeClr val="dk2"/>
              </a:solidFill>
              <a:latin typeface="Arial"/>
              <a:ea typeface="Arial"/>
              <a:cs typeface="Arial"/>
              <a:sym typeface="Arial"/>
            </a:endParaRPr>
          </a:p>
        </p:txBody>
      </p:sp>
      <p:sp>
        <p:nvSpPr>
          <p:cNvPr id="1134" name="Google Shape;1134;g28019f6c861_2_4716"/>
          <p:cNvSpPr/>
          <p:nvPr/>
        </p:nvSpPr>
        <p:spPr>
          <a:xfrm>
            <a:off x="4468103" y="1794968"/>
            <a:ext cx="3261900" cy="3264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135" name="Google Shape;1135;g28019f6c861_2_4716"/>
          <p:cNvSpPr txBox="1">
            <a:spLocks noGrp="1"/>
          </p:cNvSpPr>
          <p:nvPr>
            <p:ph type="title"/>
          </p:nvPr>
        </p:nvSpPr>
        <p:spPr>
          <a:xfrm>
            <a:off x="4589526" y="1943178"/>
            <a:ext cx="3031200" cy="21561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136" name="Google Shape;1136;g28019f6c861_2_4716"/>
          <p:cNvSpPr txBox="1">
            <a:spLocks noGrp="1"/>
          </p:cNvSpPr>
          <p:nvPr>
            <p:ph type="body" idx="1"/>
          </p:nvPr>
        </p:nvSpPr>
        <p:spPr>
          <a:xfrm>
            <a:off x="4589790" y="4157879"/>
            <a:ext cx="3030900" cy="745500"/>
          </a:xfrm>
          <a:prstGeom prst="rect">
            <a:avLst/>
          </a:prstGeom>
          <a:noFill/>
          <a:ln>
            <a:noFill/>
          </a:ln>
        </p:spPr>
        <p:txBody>
          <a:bodyPr spcFirstLastPara="1" wrap="square" lIns="91425" tIns="45700" rIns="91425" bIns="45700" anchor="ctr" anchorCtr="0">
            <a:noAutofit/>
          </a:bodyPr>
          <a:lstStyle>
            <a:lvl1pPr marL="457200" lvl="0"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1pPr>
            <a:lvl2pPr marL="914400" lvl="1"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2pPr>
            <a:lvl3pPr marL="1371600" lvl="2"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3pPr>
            <a:lvl4pPr marL="1828800" lvl="3"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4pPr>
            <a:lvl5pPr marL="2286000" lvl="4" indent="-349250" algn="ctr" rtl="0">
              <a:lnSpc>
                <a:spcPct val="115000"/>
              </a:lnSpc>
              <a:spcBef>
                <a:spcPts val="0"/>
              </a:spcBef>
              <a:spcAft>
                <a:spcPts val="0"/>
              </a:spcAft>
              <a:buClr>
                <a:schemeClr val="accent3"/>
              </a:buClr>
              <a:buSzPts val="1900"/>
              <a:buFont typeface="Lato"/>
              <a:buChar char="○"/>
              <a:defRPr sz="1900" b="1">
                <a:solidFill>
                  <a:schemeClr val="accent3"/>
                </a:solidFill>
                <a:latin typeface="Lato"/>
                <a:ea typeface="Lato"/>
                <a:cs typeface="Lato"/>
                <a:sym typeface="Lato"/>
              </a:defRPr>
            </a:lvl5pPr>
            <a:lvl6pPr marL="2743200" lvl="5"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6pPr>
            <a:lvl7pPr marL="3200400" lvl="6"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7pPr>
            <a:lvl8pPr marL="3657600" lvl="7"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8pPr>
            <a:lvl9pPr marL="4114800" lvl="8" indent="-349250" algn="ctr" rtl="0">
              <a:lnSpc>
                <a:spcPct val="115000"/>
              </a:lnSpc>
              <a:spcBef>
                <a:spcPts val="500"/>
              </a:spcBef>
              <a:spcAft>
                <a:spcPts val="0"/>
              </a:spcAft>
              <a:buClr>
                <a:schemeClr val="accent3"/>
              </a:buClr>
              <a:buSzPts val="1900"/>
              <a:buFont typeface="Lato"/>
              <a:buChar char="■"/>
              <a:defRPr sz="1900" b="1">
                <a:solidFill>
                  <a:schemeClr val="accent3"/>
                </a:solidFill>
                <a:latin typeface="Lato"/>
                <a:ea typeface="Lato"/>
                <a:cs typeface="Lato"/>
                <a:sym typeface="Lato"/>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137"/>
        <p:cNvGrpSpPr/>
        <p:nvPr/>
      </p:nvGrpSpPr>
      <p:grpSpPr>
        <a:xfrm>
          <a:off x="0" y="0"/>
          <a:ext cx="0" cy="0"/>
          <a:chOff x="0" y="0"/>
          <a:chExt cx="0" cy="0"/>
        </a:xfrm>
      </p:grpSpPr>
      <p:sp>
        <p:nvSpPr>
          <p:cNvPr id="1138" name="Google Shape;1138;g28019f6c861_2_4727"/>
          <p:cNvSpPr txBox="1">
            <a:spLocks noGrp="1"/>
          </p:cNvSpPr>
          <p:nvPr>
            <p:ph type="title"/>
          </p:nvPr>
        </p:nvSpPr>
        <p:spPr>
          <a:xfrm>
            <a:off x="677335" y="609600"/>
            <a:ext cx="8596800" cy="34035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400"/>
              <a:buFont typeface="Trebuchet MS"/>
              <a:buNone/>
              <a:defRPr sz="4400" b="0" cap="none"/>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139" name="Google Shape;1139;g28019f6c861_2_4727"/>
          <p:cNvSpPr txBox="1">
            <a:spLocks noGrp="1"/>
          </p:cNvSpPr>
          <p:nvPr>
            <p:ph type="body" idx="1"/>
          </p:nvPr>
        </p:nvSpPr>
        <p:spPr>
          <a:xfrm>
            <a:off x="677335" y="4470400"/>
            <a:ext cx="8596800" cy="1571100"/>
          </a:xfrm>
          <a:prstGeom prst="rect">
            <a:avLst/>
          </a:prstGeom>
          <a:noFill/>
          <a:ln>
            <a:noFill/>
          </a:ln>
        </p:spPr>
        <p:txBody>
          <a:bodyPr spcFirstLastPara="1" wrap="square" lIns="91425" tIns="45700" rIns="91425" bIns="45700" anchor="ctr" anchorCtr="0">
            <a:normAutofit/>
          </a:bodyPr>
          <a:lstStyle>
            <a:lvl1pPr marL="457200" lvl="0" indent="-228600" algn="l" rtl="0">
              <a:spcBef>
                <a:spcPts val="1100"/>
              </a:spcBef>
              <a:spcAft>
                <a:spcPts val="0"/>
              </a:spcAft>
              <a:buSzPts val="1500"/>
              <a:buNone/>
              <a:defRPr sz="1900">
                <a:solidFill>
                  <a:srgbClr val="3F3F3F"/>
                </a:solidFill>
              </a:defRPr>
            </a:lvl1pPr>
            <a:lvl2pPr marL="914400" lvl="1" indent="-228600" algn="l" rtl="0">
              <a:spcBef>
                <a:spcPts val="1100"/>
              </a:spcBef>
              <a:spcAft>
                <a:spcPts val="0"/>
              </a:spcAft>
              <a:buSzPts val="1500"/>
              <a:buNone/>
              <a:defRPr sz="1900">
                <a:solidFill>
                  <a:srgbClr val="888888"/>
                </a:solidFill>
              </a:defRPr>
            </a:lvl2pPr>
            <a:lvl3pPr marL="1371600" lvl="2" indent="-228600" algn="l" rtl="0">
              <a:spcBef>
                <a:spcPts val="1100"/>
              </a:spcBef>
              <a:spcAft>
                <a:spcPts val="0"/>
              </a:spcAft>
              <a:buSzPts val="1300"/>
              <a:buNone/>
              <a:defRPr sz="1600">
                <a:solidFill>
                  <a:srgbClr val="888888"/>
                </a:solidFill>
              </a:defRPr>
            </a:lvl3pPr>
            <a:lvl4pPr marL="1828800" lvl="3" indent="-228600" algn="l" rtl="0">
              <a:spcBef>
                <a:spcPts val="1100"/>
              </a:spcBef>
              <a:spcAft>
                <a:spcPts val="0"/>
              </a:spcAft>
              <a:buSzPts val="1100"/>
              <a:buNone/>
              <a:defRPr sz="1500">
                <a:solidFill>
                  <a:srgbClr val="888888"/>
                </a:solidFill>
              </a:defRPr>
            </a:lvl4pPr>
            <a:lvl5pPr marL="2286000" lvl="4" indent="-228600" algn="l" rtl="0">
              <a:spcBef>
                <a:spcPts val="1100"/>
              </a:spcBef>
              <a:spcAft>
                <a:spcPts val="0"/>
              </a:spcAft>
              <a:buSzPts val="1100"/>
              <a:buNone/>
              <a:defRPr sz="1500">
                <a:solidFill>
                  <a:srgbClr val="888888"/>
                </a:solidFill>
              </a:defRPr>
            </a:lvl5pPr>
            <a:lvl6pPr marL="2743200" lvl="5" indent="-228600" algn="l" rtl="0">
              <a:spcBef>
                <a:spcPts val="1100"/>
              </a:spcBef>
              <a:spcAft>
                <a:spcPts val="0"/>
              </a:spcAft>
              <a:buSzPts val="1100"/>
              <a:buNone/>
              <a:defRPr sz="1500">
                <a:solidFill>
                  <a:srgbClr val="888888"/>
                </a:solidFill>
              </a:defRPr>
            </a:lvl6pPr>
            <a:lvl7pPr marL="3200400" lvl="6" indent="-228600" algn="l" rtl="0">
              <a:spcBef>
                <a:spcPts val="1100"/>
              </a:spcBef>
              <a:spcAft>
                <a:spcPts val="0"/>
              </a:spcAft>
              <a:buSzPts val="1100"/>
              <a:buNone/>
              <a:defRPr sz="1500">
                <a:solidFill>
                  <a:srgbClr val="888888"/>
                </a:solidFill>
              </a:defRPr>
            </a:lvl7pPr>
            <a:lvl8pPr marL="3657600" lvl="7" indent="-228600" algn="l" rtl="0">
              <a:spcBef>
                <a:spcPts val="1100"/>
              </a:spcBef>
              <a:spcAft>
                <a:spcPts val="0"/>
              </a:spcAft>
              <a:buSzPts val="1100"/>
              <a:buNone/>
              <a:defRPr sz="1500">
                <a:solidFill>
                  <a:srgbClr val="888888"/>
                </a:solidFill>
              </a:defRPr>
            </a:lvl8pPr>
            <a:lvl9pPr marL="4114800" lvl="8" indent="-228600" algn="l" rtl="0">
              <a:spcBef>
                <a:spcPts val="1100"/>
              </a:spcBef>
              <a:spcAft>
                <a:spcPts val="0"/>
              </a:spcAft>
              <a:buSzPts val="1100"/>
              <a:buNone/>
              <a:defRPr sz="1500">
                <a:solidFill>
                  <a:srgbClr val="888888"/>
                </a:solidFill>
              </a:defRPr>
            </a:lvl9pPr>
          </a:lstStyle>
          <a:p>
            <a:endParaRPr/>
          </a:p>
        </p:txBody>
      </p:sp>
      <p:sp>
        <p:nvSpPr>
          <p:cNvPr id="1140" name="Google Shape;1140;g28019f6c861_2_4727"/>
          <p:cNvSpPr txBox="1">
            <a:spLocks noGrp="1"/>
          </p:cNvSpPr>
          <p:nvPr>
            <p:ph type="dt" idx="10"/>
          </p:nvPr>
        </p:nvSpPr>
        <p:spPr>
          <a:xfrm>
            <a:off x="7205133" y="6041362"/>
            <a:ext cx="9120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1141" name="Google Shape;1141;g28019f6c861_2_4727"/>
          <p:cNvSpPr txBox="1">
            <a:spLocks noGrp="1"/>
          </p:cNvSpPr>
          <p:nvPr>
            <p:ph type="ftr" idx="11"/>
          </p:nvPr>
        </p:nvSpPr>
        <p:spPr>
          <a:xfrm>
            <a:off x="677334" y="6041362"/>
            <a:ext cx="6297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1142" name="Google Shape;1142;g28019f6c861_2_4727"/>
          <p:cNvSpPr txBox="1">
            <a:spLocks noGrp="1"/>
          </p:cNvSpPr>
          <p:nvPr>
            <p:ph type="sldNum" idx="12"/>
          </p:nvPr>
        </p:nvSpPr>
        <p:spPr>
          <a:xfrm>
            <a:off x="8590663" y="6041362"/>
            <a:ext cx="6837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matchingName="TITLE_ONLY_1">
  <p:cSld name="TITLE_ONLY_1">
    <p:spTree>
      <p:nvGrpSpPr>
        <p:cNvPr id="1" name="Shape 1143"/>
        <p:cNvGrpSpPr/>
        <p:nvPr/>
      </p:nvGrpSpPr>
      <p:grpSpPr>
        <a:xfrm>
          <a:off x="0" y="0"/>
          <a:ext cx="0" cy="0"/>
          <a:chOff x="0" y="0"/>
          <a:chExt cx="0" cy="0"/>
        </a:xfrm>
      </p:grpSpPr>
      <p:sp>
        <p:nvSpPr>
          <p:cNvPr id="1144" name="Google Shape;1144;g28019f6c861_2_4733"/>
          <p:cNvSpPr/>
          <p:nvPr/>
        </p:nvSpPr>
        <p:spPr>
          <a:xfrm>
            <a:off x="0" y="-1"/>
            <a:ext cx="12192000" cy="4994400"/>
          </a:xfrm>
          <a:prstGeom prst="rect">
            <a:avLst/>
          </a:prstGeom>
          <a:solidFill>
            <a:srgbClr val="1E448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45" name="Google Shape;1145;g28019f6c861_2_4733"/>
          <p:cNvSpPr txBox="1">
            <a:spLocks noGrp="1"/>
          </p:cNvSpPr>
          <p:nvPr>
            <p:ph type="title"/>
          </p:nvPr>
        </p:nvSpPr>
        <p:spPr>
          <a:xfrm>
            <a:off x="1125900" y="563332"/>
            <a:ext cx="4302300" cy="1143300"/>
          </a:xfrm>
          <a:prstGeom prst="rect">
            <a:avLst/>
          </a:prstGeom>
          <a:noFill/>
          <a:ln>
            <a:noFill/>
          </a:ln>
        </p:spPr>
        <p:txBody>
          <a:bodyPr spcFirstLastPara="1" wrap="square" lIns="121875" tIns="121875" rIns="121875" bIns="121875" anchor="t" anchorCtr="0">
            <a:noAutofit/>
          </a:bodyPr>
          <a:lstStyle>
            <a:lvl1pPr lvl="0" algn="l" rtl="0">
              <a:lnSpc>
                <a:spcPct val="100000"/>
              </a:lnSpc>
              <a:spcBef>
                <a:spcPts val="0"/>
              </a:spcBef>
              <a:spcAft>
                <a:spcPts val="0"/>
              </a:spcAft>
              <a:buClr>
                <a:srgbClr val="FFFFFF"/>
              </a:buClr>
              <a:buSzPts val="3500"/>
              <a:buFont typeface="Trebuchet MS"/>
              <a:buNone/>
              <a:defRPr>
                <a:solidFill>
                  <a:srgbClr val="FFFFFF"/>
                </a:solidFill>
                <a:latin typeface="Trebuchet MS"/>
                <a:ea typeface="Trebuchet MS"/>
                <a:cs typeface="Trebuchet MS"/>
                <a:sym typeface="Trebuchet MS"/>
              </a:defRPr>
            </a:lvl1pPr>
            <a:lvl2pPr lvl="1" algn="l" rtl="0">
              <a:lnSpc>
                <a:spcPct val="100000"/>
              </a:lnSpc>
              <a:spcBef>
                <a:spcPts val="0"/>
              </a:spcBef>
              <a:spcAft>
                <a:spcPts val="0"/>
              </a:spcAft>
              <a:buClr>
                <a:srgbClr val="000000"/>
              </a:buClr>
              <a:buSzPts val="2400"/>
              <a:buNone/>
              <a:defRPr/>
            </a:lvl2pPr>
            <a:lvl3pPr lvl="2" algn="l" rtl="0">
              <a:lnSpc>
                <a:spcPct val="100000"/>
              </a:lnSpc>
              <a:spcBef>
                <a:spcPts val="0"/>
              </a:spcBef>
              <a:spcAft>
                <a:spcPts val="0"/>
              </a:spcAft>
              <a:buClr>
                <a:srgbClr val="000000"/>
              </a:buClr>
              <a:buSzPts val="2400"/>
              <a:buNone/>
              <a:defRPr/>
            </a:lvl3pPr>
            <a:lvl4pPr lvl="3" algn="l" rtl="0">
              <a:lnSpc>
                <a:spcPct val="100000"/>
              </a:lnSpc>
              <a:spcBef>
                <a:spcPts val="0"/>
              </a:spcBef>
              <a:spcAft>
                <a:spcPts val="0"/>
              </a:spcAft>
              <a:buClr>
                <a:srgbClr val="000000"/>
              </a:buClr>
              <a:buSzPts val="2400"/>
              <a:buNone/>
              <a:defRPr/>
            </a:lvl4pPr>
            <a:lvl5pPr lvl="4" algn="l" rtl="0">
              <a:lnSpc>
                <a:spcPct val="100000"/>
              </a:lnSpc>
              <a:spcBef>
                <a:spcPts val="0"/>
              </a:spcBef>
              <a:spcAft>
                <a:spcPts val="0"/>
              </a:spcAft>
              <a:buClr>
                <a:srgbClr val="000000"/>
              </a:buClr>
              <a:buSzPts val="2400"/>
              <a:buNone/>
              <a:defRPr/>
            </a:lvl5pPr>
            <a:lvl6pPr lvl="5" algn="l" rtl="0">
              <a:lnSpc>
                <a:spcPct val="100000"/>
              </a:lnSpc>
              <a:spcBef>
                <a:spcPts val="0"/>
              </a:spcBef>
              <a:spcAft>
                <a:spcPts val="0"/>
              </a:spcAft>
              <a:buClr>
                <a:srgbClr val="000000"/>
              </a:buClr>
              <a:buSzPts val="2400"/>
              <a:buNone/>
              <a:defRPr/>
            </a:lvl6pPr>
            <a:lvl7pPr lvl="6" algn="l" rtl="0">
              <a:lnSpc>
                <a:spcPct val="100000"/>
              </a:lnSpc>
              <a:spcBef>
                <a:spcPts val="0"/>
              </a:spcBef>
              <a:spcAft>
                <a:spcPts val="0"/>
              </a:spcAft>
              <a:buClr>
                <a:srgbClr val="000000"/>
              </a:buClr>
              <a:buSzPts val="2400"/>
              <a:buNone/>
              <a:defRPr/>
            </a:lvl7pPr>
            <a:lvl8pPr lvl="7" algn="l" rtl="0">
              <a:lnSpc>
                <a:spcPct val="100000"/>
              </a:lnSpc>
              <a:spcBef>
                <a:spcPts val="0"/>
              </a:spcBef>
              <a:spcAft>
                <a:spcPts val="0"/>
              </a:spcAft>
              <a:buClr>
                <a:srgbClr val="000000"/>
              </a:buClr>
              <a:buSzPts val="2400"/>
              <a:buNone/>
              <a:defRPr/>
            </a:lvl8pPr>
            <a:lvl9pPr lvl="8" algn="l" rtl="0">
              <a:lnSpc>
                <a:spcPct val="100000"/>
              </a:lnSpc>
              <a:spcBef>
                <a:spcPts val="0"/>
              </a:spcBef>
              <a:spcAft>
                <a:spcPts val="0"/>
              </a:spcAft>
              <a:buClr>
                <a:srgbClr val="000000"/>
              </a:buClr>
              <a:buSzPts val="2400"/>
              <a:buNone/>
              <a:defRPr/>
            </a:lvl9pPr>
          </a:lstStyle>
          <a:p>
            <a:endParaRPr/>
          </a:p>
        </p:txBody>
      </p:sp>
      <p:sp>
        <p:nvSpPr>
          <p:cNvPr id="1146" name="Google Shape;1146;g28019f6c861_2_4733"/>
          <p:cNvSpPr/>
          <p:nvPr/>
        </p:nvSpPr>
        <p:spPr>
          <a:xfrm>
            <a:off x="771999" y="771999"/>
            <a:ext cx="72300" cy="9009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900"/>
              <a:buFont typeface="Arial"/>
              <a:buNone/>
            </a:pPr>
            <a:endParaRPr sz="1900" b="0" i="0" u="none" strike="noStrike" cap="none">
              <a:solidFill>
                <a:srgbClr val="FFFFFF"/>
              </a:solidFill>
              <a:latin typeface="Arial"/>
              <a:ea typeface="Arial"/>
              <a:cs typeface="Arial"/>
              <a:sym typeface="Arial"/>
            </a:endParaRPr>
          </a:p>
        </p:txBody>
      </p:sp>
      <p:sp>
        <p:nvSpPr>
          <p:cNvPr id="1147" name="Google Shape;1147;g28019f6c861_2_4733"/>
          <p:cNvSpPr txBox="1">
            <a:spLocks noGrp="1"/>
          </p:cNvSpPr>
          <p:nvPr>
            <p:ph type="sldNum" idx="12"/>
          </p:nvPr>
        </p:nvSpPr>
        <p:spPr>
          <a:xfrm>
            <a:off x="11552291" y="6333135"/>
            <a:ext cx="486900" cy="480900"/>
          </a:xfrm>
          <a:prstGeom prst="rect">
            <a:avLst/>
          </a:prstGeom>
          <a:noFill/>
          <a:ln>
            <a:noFill/>
          </a:ln>
        </p:spPr>
        <p:txBody>
          <a:bodyPr spcFirstLastPara="1" wrap="square" lIns="121875" tIns="121875" rIns="121875" bIns="121875" anchor="t" anchorCtr="0">
            <a:noAutofit/>
          </a:bodyPr>
          <a:lstStyle>
            <a:lvl1pPr marL="0" marR="0" lvl="0" indent="0" algn="r" rtl="0">
              <a:lnSpc>
                <a:spcPct val="100000"/>
              </a:lnSpc>
              <a:spcBef>
                <a:spcPts val="0"/>
              </a:spcBef>
              <a:spcAft>
                <a:spcPts val="0"/>
              </a:spcAft>
              <a:buClr>
                <a:srgbClr val="C41F4B"/>
              </a:buClr>
              <a:buSzPts val="1600"/>
              <a:buFont typeface="Titillium Web"/>
              <a:buNone/>
              <a:defRPr>
                <a:solidFill>
                  <a:srgbClr val="C41F4B"/>
                </a:solidFill>
              </a:defRPr>
            </a:lvl1pPr>
            <a:lvl2pPr marL="0" marR="0" lvl="1" indent="0" algn="r" rtl="0">
              <a:lnSpc>
                <a:spcPct val="100000"/>
              </a:lnSpc>
              <a:spcBef>
                <a:spcPts val="0"/>
              </a:spcBef>
              <a:spcAft>
                <a:spcPts val="0"/>
              </a:spcAft>
              <a:buClr>
                <a:srgbClr val="C41F4B"/>
              </a:buClr>
              <a:buSzPts val="1600"/>
              <a:buFont typeface="Titillium Web"/>
              <a:buNone/>
              <a:defRPr>
                <a:solidFill>
                  <a:srgbClr val="C41F4B"/>
                </a:solidFill>
              </a:defRPr>
            </a:lvl2pPr>
            <a:lvl3pPr marL="0" marR="0" lvl="2" indent="0" algn="r" rtl="0">
              <a:lnSpc>
                <a:spcPct val="100000"/>
              </a:lnSpc>
              <a:spcBef>
                <a:spcPts val="0"/>
              </a:spcBef>
              <a:spcAft>
                <a:spcPts val="0"/>
              </a:spcAft>
              <a:buClr>
                <a:srgbClr val="C41F4B"/>
              </a:buClr>
              <a:buSzPts val="1600"/>
              <a:buFont typeface="Titillium Web"/>
              <a:buNone/>
              <a:defRPr>
                <a:solidFill>
                  <a:srgbClr val="C41F4B"/>
                </a:solidFill>
              </a:defRPr>
            </a:lvl3pPr>
            <a:lvl4pPr marL="0" marR="0" lvl="3" indent="0" algn="r" rtl="0">
              <a:lnSpc>
                <a:spcPct val="100000"/>
              </a:lnSpc>
              <a:spcBef>
                <a:spcPts val="0"/>
              </a:spcBef>
              <a:spcAft>
                <a:spcPts val="0"/>
              </a:spcAft>
              <a:buClr>
                <a:srgbClr val="C41F4B"/>
              </a:buClr>
              <a:buSzPts val="1600"/>
              <a:buFont typeface="Titillium Web"/>
              <a:buNone/>
              <a:defRPr>
                <a:solidFill>
                  <a:srgbClr val="C41F4B"/>
                </a:solidFill>
              </a:defRPr>
            </a:lvl4pPr>
            <a:lvl5pPr marL="0" marR="0" lvl="4" indent="0" algn="r" rtl="0">
              <a:lnSpc>
                <a:spcPct val="100000"/>
              </a:lnSpc>
              <a:spcBef>
                <a:spcPts val="0"/>
              </a:spcBef>
              <a:spcAft>
                <a:spcPts val="0"/>
              </a:spcAft>
              <a:buClr>
                <a:srgbClr val="C41F4B"/>
              </a:buClr>
              <a:buSzPts val="1600"/>
              <a:buFont typeface="Titillium Web"/>
              <a:buNone/>
              <a:defRPr>
                <a:solidFill>
                  <a:srgbClr val="C41F4B"/>
                </a:solidFill>
              </a:defRPr>
            </a:lvl5pPr>
            <a:lvl6pPr marL="0" marR="0" lvl="5" indent="0" algn="r" rtl="0">
              <a:lnSpc>
                <a:spcPct val="100000"/>
              </a:lnSpc>
              <a:spcBef>
                <a:spcPts val="0"/>
              </a:spcBef>
              <a:spcAft>
                <a:spcPts val="0"/>
              </a:spcAft>
              <a:buClr>
                <a:srgbClr val="C41F4B"/>
              </a:buClr>
              <a:buSzPts val="1600"/>
              <a:buFont typeface="Titillium Web"/>
              <a:buNone/>
              <a:defRPr>
                <a:solidFill>
                  <a:srgbClr val="C41F4B"/>
                </a:solidFill>
              </a:defRPr>
            </a:lvl6pPr>
            <a:lvl7pPr marL="0" marR="0" lvl="6" indent="0" algn="r" rtl="0">
              <a:lnSpc>
                <a:spcPct val="100000"/>
              </a:lnSpc>
              <a:spcBef>
                <a:spcPts val="0"/>
              </a:spcBef>
              <a:spcAft>
                <a:spcPts val="0"/>
              </a:spcAft>
              <a:buClr>
                <a:srgbClr val="C41F4B"/>
              </a:buClr>
              <a:buSzPts val="1600"/>
              <a:buFont typeface="Titillium Web"/>
              <a:buNone/>
              <a:defRPr>
                <a:solidFill>
                  <a:srgbClr val="C41F4B"/>
                </a:solidFill>
              </a:defRPr>
            </a:lvl7pPr>
            <a:lvl8pPr marL="0" marR="0" lvl="7" indent="0" algn="r" rtl="0">
              <a:lnSpc>
                <a:spcPct val="100000"/>
              </a:lnSpc>
              <a:spcBef>
                <a:spcPts val="0"/>
              </a:spcBef>
              <a:spcAft>
                <a:spcPts val="0"/>
              </a:spcAft>
              <a:buClr>
                <a:srgbClr val="C41F4B"/>
              </a:buClr>
              <a:buSzPts val="1600"/>
              <a:buFont typeface="Titillium Web"/>
              <a:buNone/>
              <a:defRPr>
                <a:solidFill>
                  <a:srgbClr val="C41F4B"/>
                </a:solidFill>
              </a:defRPr>
            </a:lvl8pPr>
            <a:lvl9pPr marL="0" marR="0" lvl="8" indent="0" algn="r" rtl="0">
              <a:lnSpc>
                <a:spcPct val="100000"/>
              </a:lnSpc>
              <a:spcBef>
                <a:spcPts val="0"/>
              </a:spcBef>
              <a:spcAft>
                <a:spcPts val="0"/>
              </a:spcAft>
              <a:buClr>
                <a:srgbClr val="C41F4B"/>
              </a:buClr>
              <a:buSzPts val="1600"/>
              <a:buFont typeface="Titillium Web"/>
              <a:buNone/>
              <a:defRPr>
                <a:solidFill>
                  <a:srgbClr val="C41F4B"/>
                </a:solidFill>
              </a:defRPr>
            </a:lvl9pPr>
          </a:lstStyle>
          <a:p>
            <a:pPr marL="0" lvl="0" indent="0" algn="r" rtl="0">
              <a:spcBef>
                <a:spcPts val="0"/>
              </a:spcBef>
              <a:spcAft>
                <a:spcPts val="0"/>
              </a:spcAft>
              <a:buNone/>
            </a:pPr>
            <a:fld id="{00000000-1234-1234-1234-123412341234}" type="slidenum">
              <a:rPr lang="en-US"/>
              <a:t>‹#›</a:t>
            </a:fld>
            <a:endParaRPr>
              <a:solidFill>
                <a:schemeClr val="accent3"/>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6354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157"/>
        <p:cNvGrpSpPr/>
        <p:nvPr/>
      </p:nvGrpSpPr>
      <p:grpSpPr>
        <a:xfrm>
          <a:off x="0" y="0"/>
          <a:ext cx="0" cy="0"/>
          <a:chOff x="0" y="0"/>
          <a:chExt cx="0" cy="0"/>
        </a:xfrm>
      </p:grpSpPr>
      <p:sp>
        <p:nvSpPr>
          <p:cNvPr id="1158" name="Google Shape;1158;g2f4d0fe068e_2_9"/>
          <p:cNvSpPr/>
          <p:nvPr/>
        </p:nvSpPr>
        <p:spPr>
          <a:xfrm>
            <a:off x="3176"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g2f4d0fe068e_2_9"/>
          <p:cNvSpPr/>
          <p:nvPr/>
        </p:nvSpPr>
        <p:spPr>
          <a:xfrm>
            <a:off x="16"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g2f4d0fe068e_2_9"/>
          <p:cNvSpPr txBox="1">
            <a:spLocks noGrp="1"/>
          </p:cNvSpPr>
          <p:nvPr>
            <p:ph type="dt" idx="10"/>
          </p:nvPr>
        </p:nvSpPr>
        <p:spPr>
          <a:xfrm>
            <a:off x="1097281" y="6459786"/>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1" name="Google Shape;1161;g2f4d0fe068e_2_9"/>
          <p:cNvSpPr txBox="1">
            <a:spLocks noGrp="1"/>
          </p:cNvSpPr>
          <p:nvPr>
            <p:ph type="ftr" idx="11"/>
          </p:nvPr>
        </p:nvSpPr>
        <p:spPr>
          <a:xfrm>
            <a:off x="3686185" y="6459786"/>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2" name="Google Shape;1162;g2f4d0fe068e_2_9"/>
          <p:cNvSpPr txBox="1">
            <a:spLocks noGrp="1"/>
          </p:cNvSpPr>
          <p:nvPr>
            <p:ph type="sldNum" idx="12"/>
          </p:nvPr>
        </p:nvSpPr>
        <p:spPr>
          <a:xfrm>
            <a:off x="9900459" y="6459786"/>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3"/>
        <p:cNvGrpSpPr/>
        <p:nvPr/>
      </p:nvGrpSpPr>
      <p:grpSpPr>
        <a:xfrm>
          <a:off x="0" y="0"/>
          <a:ext cx="0" cy="0"/>
          <a:chOff x="0" y="0"/>
          <a:chExt cx="0" cy="0"/>
        </a:xfrm>
      </p:grpSpPr>
      <p:sp>
        <p:nvSpPr>
          <p:cNvPr id="1164" name="Google Shape;1164;g2f4d0fe068e_2_15"/>
          <p:cNvSpPr txBox="1">
            <a:spLocks noGrp="1"/>
          </p:cNvSpPr>
          <p:nvPr>
            <p:ph type="title"/>
          </p:nvPr>
        </p:nvSpPr>
        <p:spPr>
          <a:xfrm>
            <a:off x="1097280" y="286604"/>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5" name="Google Shape;1165;g2f4d0fe068e_2_15"/>
          <p:cNvSpPr txBox="1">
            <a:spLocks noGrp="1"/>
          </p:cNvSpPr>
          <p:nvPr>
            <p:ph type="dt" idx="10"/>
          </p:nvPr>
        </p:nvSpPr>
        <p:spPr>
          <a:xfrm>
            <a:off x="1097281" y="6459786"/>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6" name="Google Shape;1166;g2f4d0fe068e_2_15"/>
          <p:cNvSpPr txBox="1">
            <a:spLocks noGrp="1"/>
          </p:cNvSpPr>
          <p:nvPr>
            <p:ph type="ftr" idx="11"/>
          </p:nvPr>
        </p:nvSpPr>
        <p:spPr>
          <a:xfrm>
            <a:off x="3686185" y="6459786"/>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7" name="Google Shape;1167;g2f4d0fe068e_2_15"/>
          <p:cNvSpPr txBox="1">
            <a:spLocks noGrp="1"/>
          </p:cNvSpPr>
          <p:nvPr>
            <p:ph type="sldNum" idx="12"/>
          </p:nvPr>
        </p:nvSpPr>
        <p:spPr>
          <a:xfrm>
            <a:off x="9900459" y="6459786"/>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
        <p:cNvGrpSpPr/>
        <p:nvPr/>
      </p:nvGrpSpPr>
      <p:grpSpPr>
        <a:xfrm>
          <a:off x="0" y="0"/>
          <a:ext cx="0" cy="0"/>
          <a:chOff x="0" y="0"/>
          <a:chExt cx="0" cy="0"/>
        </a:xfrm>
      </p:grpSpPr>
      <p:sp>
        <p:nvSpPr>
          <p:cNvPr id="124" name="Google Shape;124;g2f2d122bf27_1_68"/>
          <p:cNvSpPr txBox="1">
            <a:spLocks noGrp="1"/>
          </p:cNvSpPr>
          <p:nvPr>
            <p:ph type="title"/>
          </p:nvPr>
        </p:nvSpPr>
        <p:spPr>
          <a:xfrm rot="5400000">
            <a:off x="3154892" y="1447800"/>
            <a:ext cx="3901017" cy="13716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25" name="Google Shape;125;g2f2d122bf27_1_68"/>
          <p:cNvSpPr txBox="1">
            <a:spLocks noGrp="1"/>
          </p:cNvSpPr>
          <p:nvPr>
            <p:ph type="body" idx="1"/>
          </p:nvPr>
        </p:nvSpPr>
        <p:spPr>
          <a:xfrm rot="5400000">
            <a:off x="360892" y="127000"/>
            <a:ext cx="3901017" cy="40132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126" name="Google Shape;126;g2f2d122bf27_1_68"/>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27" name="Google Shape;127;g2f2d122bf27_1_68"/>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28" name="Google Shape;128;g2f2d122bf27_1_68"/>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68"/>
        <p:cNvGrpSpPr/>
        <p:nvPr/>
      </p:nvGrpSpPr>
      <p:grpSpPr>
        <a:xfrm>
          <a:off x="0" y="0"/>
          <a:ext cx="0" cy="0"/>
          <a:chOff x="0" y="0"/>
          <a:chExt cx="0" cy="0"/>
        </a:xfrm>
      </p:grpSpPr>
      <p:sp>
        <p:nvSpPr>
          <p:cNvPr id="1169" name="Google Shape;1169;g2f4d0fe068e_2_20"/>
          <p:cNvSpPr/>
          <p:nvPr/>
        </p:nvSpPr>
        <p:spPr>
          <a:xfrm>
            <a:off x="3176"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g2f4d0fe068e_2_20"/>
          <p:cNvSpPr/>
          <p:nvPr/>
        </p:nvSpPr>
        <p:spPr>
          <a:xfrm>
            <a:off x="16"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g2f4d0fe068e_2_20"/>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2" name="Google Shape;1172;g2f4d0fe068e_2_20"/>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173" name="Google Shape;1173;g2f4d0fe068e_2_20"/>
          <p:cNvSpPr txBox="1">
            <a:spLocks noGrp="1"/>
          </p:cNvSpPr>
          <p:nvPr>
            <p:ph type="dt" idx="10"/>
          </p:nvPr>
        </p:nvSpPr>
        <p:spPr>
          <a:xfrm>
            <a:off x="1097281" y="6459786"/>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4" name="Google Shape;1174;g2f4d0fe068e_2_20"/>
          <p:cNvSpPr txBox="1">
            <a:spLocks noGrp="1"/>
          </p:cNvSpPr>
          <p:nvPr>
            <p:ph type="ftr" idx="11"/>
          </p:nvPr>
        </p:nvSpPr>
        <p:spPr>
          <a:xfrm>
            <a:off x="3686185" y="6459786"/>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5" name="Google Shape;1175;g2f4d0fe068e_2_20"/>
          <p:cNvSpPr txBox="1">
            <a:spLocks noGrp="1"/>
          </p:cNvSpPr>
          <p:nvPr>
            <p:ph type="sldNum" idx="12"/>
          </p:nvPr>
        </p:nvSpPr>
        <p:spPr>
          <a:xfrm>
            <a:off x="9900459" y="6459786"/>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76" name="Google Shape;1176;g2f4d0fe068e_2_20"/>
          <p:cNvCxnSpPr/>
          <p:nvPr/>
        </p:nvCxnSpPr>
        <p:spPr>
          <a:xfrm>
            <a:off x="1207659"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77"/>
        <p:cNvGrpSpPr/>
        <p:nvPr/>
      </p:nvGrpSpPr>
      <p:grpSpPr>
        <a:xfrm>
          <a:off x="0" y="0"/>
          <a:ext cx="0" cy="0"/>
          <a:chOff x="0" y="0"/>
          <a:chExt cx="0" cy="0"/>
        </a:xfrm>
      </p:grpSpPr>
      <p:sp>
        <p:nvSpPr>
          <p:cNvPr id="1178" name="Google Shape;1178;g2f4d0fe068e_2_29"/>
          <p:cNvSpPr txBox="1">
            <a:spLocks noGrp="1"/>
          </p:cNvSpPr>
          <p:nvPr>
            <p:ph type="title"/>
          </p:nvPr>
        </p:nvSpPr>
        <p:spPr>
          <a:xfrm>
            <a:off x="1097280" y="286604"/>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9" name="Google Shape;1179;g2f4d0fe068e_2_29"/>
          <p:cNvSpPr txBox="1">
            <a:spLocks noGrp="1"/>
          </p:cNvSpPr>
          <p:nvPr>
            <p:ph type="body" idx="1"/>
          </p:nvPr>
        </p:nvSpPr>
        <p:spPr>
          <a:xfrm>
            <a:off x="1097279" y="1845734"/>
            <a:ext cx="10058401"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180" name="Google Shape;1180;g2f4d0fe068e_2_29"/>
          <p:cNvSpPr txBox="1">
            <a:spLocks noGrp="1"/>
          </p:cNvSpPr>
          <p:nvPr>
            <p:ph type="dt" idx="10"/>
          </p:nvPr>
        </p:nvSpPr>
        <p:spPr>
          <a:xfrm>
            <a:off x="1097281" y="6459786"/>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1" name="Google Shape;1181;g2f4d0fe068e_2_29"/>
          <p:cNvSpPr txBox="1">
            <a:spLocks noGrp="1"/>
          </p:cNvSpPr>
          <p:nvPr>
            <p:ph type="ftr" idx="11"/>
          </p:nvPr>
        </p:nvSpPr>
        <p:spPr>
          <a:xfrm>
            <a:off x="3686185" y="6459786"/>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g2f4d0fe068e_2_29"/>
          <p:cNvSpPr txBox="1">
            <a:spLocks noGrp="1"/>
          </p:cNvSpPr>
          <p:nvPr>
            <p:ph type="sldNum" idx="12"/>
          </p:nvPr>
        </p:nvSpPr>
        <p:spPr>
          <a:xfrm>
            <a:off x="9900459" y="6459786"/>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1183"/>
        <p:cNvGrpSpPr/>
        <p:nvPr/>
      </p:nvGrpSpPr>
      <p:grpSpPr>
        <a:xfrm>
          <a:off x="0" y="0"/>
          <a:ext cx="0" cy="0"/>
          <a:chOff x="0" y="0"/>
          <a:chExt cx="0" cy="0"/>
        </a:xfrm>
      </p:grpSpPr>
      <p:sp>
        <p:nvSpPr>
          <p:cNvPr id="1184" name="Google Shape;1184;g2f4d0fe068e_2_35"/>
          <p:cNvSpPr/>
          <p:nvPr/>
        </p:nvSpPr>
        <p:spPr>
          <a:xfrm>
            <a:off x="3176"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g2f4d0fe068e_2_35"/>
          <p:cNvSpPr/>
          <p:nvPr/>
        </p:nvSpPr>
        <p:spPr>
          <a:xfrm>
            <a:off x="16"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g2f4d0fe068e_2_35"/>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7" name="Google Shape;1187;g2f4d0fe068e_2_35"/>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1188" name="Google Shape;1188;g2f4d0fe068e_2_35"/>
          <p:cNvSpPr txBox="1">
            <a:spLocks noGrp="1"/>
          </p:cNvSpPr>
          <p:nvPr>
            <p:ph type="dt" idx="10"/>
          </p:nvPr>
        </p:nvSpPr>
        <p:spPr>
          <a:xfrm>
            <a:off x="1097281" y="6459786"/>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9" name="Google Shape;1189;g2f4d0fe068e_2_35"/>
          <p:cNvSpPr txBox="1">
            <a:spLocks noGrp="1"/>
          </p:cNvSpPr>
          <p:nvPr>
            <p:ph type="ftr" idx="11"/>
          </p:nvPr>
        </p:nvSpPr>
        <p:spPr>
          <a:xfrm>
            <a:off x="3686185" y="6459786"/>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0" name="Google Shape;1190;g2f4d0fe068e_2_35"/>
          <p:cNvSpPr txBox="1">
            <a:spLocks noGrp="1"/>
          </p:cNvSpPr>
          <p:nvPr>
            <p:ph type="sldNum" idx="12"/>
          </p:nvPr>
        </p:nvSpPr>
        <p:spPr>
          <a:xfrm>
            <a:off x="9900459" y="6459786"/>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91" name="Google Shape;1191;g2f4d0fe068e_2_35"/>
          <p:cNvCxnSpPr/>
          <p:nvPr/>
        </p:nvCxnSpPr>
        <p:spPr>
          <a:xfrm>
            <a:off x="1207659"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92"/>
        <p:cNvGrpSpPr/>
        <p:nvPr/>
      </p:nvGrpSpPr>
      <p:grpSpPr>
        <a:xfrm>
          <a:off x="0" y="0"/>
          <a:ext cx="0" cy="0"/>
          <a:chOff x="0" y="0"/>
          <a:chExt cx="0" cy="0"/>
        </a:xfrm>
      </p:grpSpPr>
      <p:sp>
        <p:nvSpPr>
          <p:cNvPr id="1193" name="Google Shape;1193;g2f4d0fe068e_2_44"/>
          <p:cNvSpPr txBox="1">
            <a:spLocks noGrp="1"/>
          </p:cNvSpPr>
          <p:nvPr>
            <p:ph type="title"/>
          </p:nvPr>
        </p:nvSpPr>
        <p:spPr>
          <a:xfrm>
            <a:off x="1097280" y="286604"/>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4" name="Google Shape;1194;g2f4d0fe068e_2_44"/>
          <p:cNvSpPr txBox="1">
            <a:spLocks noGrp="1"/>
          </p:cNvSpPr>
          <p:nvPr>
            <p:ph type="body" idx="1"/>
          </p:nvPr>
        </p:nvSpPr>
        <p:spPr>
          <a:xfrm>
            <a:off x="1097280" y="1845735"/>
            <a:ext cx="4937760" cy="4023359"/>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195" name="Google Shape;1195;g2f4d0fe068e_2_44"/>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196" name="Google Shape;1196;g2f4d0fe068e_2_44"/>
          <p:cNvSpPr txBox="1">
            <a:spLocks noGrp="1"/>
          </p:cNvSpPr>
          <p:nvPr>
            <p:ph type="dt" idx="10"/>
          </p:nvPr>
        </p:nvSpPr>
        <p:spPr>
          <a:xfrm>
            <a:off x="1097281" y="6459786"/>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7" name="Google Shape;1197;g2f4d0fe068e_2_44"/>
          <p:cNvSpPr txBox="1">
            <a:spLocks noGrp="1"/>
          </p:cNvSpPr>
          <p:nvPr>
            <p:ph type="ftr" idx="11"/>
          </p:nvPr>
        </p:nvSpPr>
        <p:spPr>
          <a:xfrm>
            <a:off x="3686185" y="6459786"/>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8" name="Google Shape;1198;g2f4d0fe068e_2_44"/>
          <p:cNvSpPr txBox="1">
            <a:spLocks noGrp="1"/>
          </p:cNvSpPr>
          <p:nvPr>
            <p:ph type="sldNum" idx="12"/>
          </p:nvPr>
        </p:nvSpPr>
        <p:spPr>
          <a:xfrm>
            <a:off x="9900459" y="6459786"/>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9"/>
        <p:cNvGrpSpPr/>
        <p:nvPr/>
      </p:nvGrpSpPr>
      <p:grpSpPr>
        <a:xfrm>
          <a:off x="0" y="0"/>
          <a:ext cx="0" cy="0"/>
          <a:chOff x="0" y="0"/>
          <a:chExt cx="0" cy="0"/>
        </a:xfrm>
      </p:grpSpPr>
      <p:sp>
        <p:nvSpPr>
          <p:cNvPr id="1200" name="Google Shape;1200;g2f4d0fe068e_2_51"/>
          <p:cNvSpPr txBox="1">
            <a:spLocks noGrp="1"/>
          </p:cNvSpPr>
          <p:nvPr>
            <p:ph type="title"/>
          </p:nvPr>
        </p:nvSpPr>
        <p:spPr>
          <a:xfrm>
            <a:off x="1097280" y="286604"/>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1" name="Google Shape;1201;g2f4d0fe068e_2_51"/>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202" name="Google Shape;1202;g2f4d0fe068e_2_51"/>
          <p:cNvSpPr txBox="1">
            <a:spLocks noGrp="1"/>
          </p:cNvSpPr>
          <p:nvPr>
            <p:ph type="body" idx="2"/>
          </p:nvPr>
        </p:nvSpPr>
        <p:spPr>
          <a:xfrm>
            <a:off x="1097280" y="2582335"/>
            <a:ext cx="4937760" cy="32867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03" name="Google Shape;1203;g2f4d0fe068e_2_51"/>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204" name="Google Shape;1204;g2f4d0fe068e_2_51"/>
          <p:cNvSpPr txBox="1">
            <a:spLocks noGrp="1"/>
          </p:cNvSpPr>
          <p:nvPr>
            <p:ph type="body" idx="4"/>
          </p:nvPr>
        </p:nvSpPr>
        <p:spPr>
          <a:xfrm>
            <a:off x="6217920" y="2582334"/>
            <a:ext cx="4937760" cy="32867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05" name="Google Shape;1205;g2f4d0fe068e_2_51"/>
          <p:cNvSpPr txBox="1">
            <a:spLocks noGrp="1"/>
          </p:cNvSpPr>
          <p:nvPr>
            <p:ph type="dt" idx="10"/>
          </p:nvPr>
        </p:nvSpPr>
        <p:spPr>
          <a:xfrm>
            <a:off x="1097281" y="6459786"/>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6" name="Google Shape;1206;g2f4d0fe068e_2_51"/>
          <p:cNvSpPr txBox="1">
            <a:spLocks noGrp="1"/>
          </p:cNvSpPr>
          <p:nvPr>
            <p:ph type="ftr" idx="11"/>
          </p:nvPr>
        </p:nvSpPr>
        <p:spPr>
          <a:xfrm>
            <a:off x="3686185" y="6459786"/>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7" name="Google Shape;1207;g2f4d0fe068e_2_51"/>
          <p:cNvSpPr txBox="1">
            <a:spLocks noGrp="1"/>
          </p:cNvSpPr>
          <p:nvPr>
            <p:ph type="sldNum" idx="12"/>
          </p:nvPr>
        </p:nvSpPr>
        <p:spPr>
          <a:xfrm>
            <a:off x="9900459" y="6459786"/>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208"/>
        <p:cNvGrpSpPr/>
        <p:nvPr/>
      </p:nvGrpSpPr>
      <p:grpSpPr>
        <a:xfrm>
          <a:off x="0" y="0"/>
          <a:ext cx="0" cy="0"/>
          <a:chOff x="0" y="0"/>
          <a:chExt cx="0" cy="0"/>
        </a:xfrm>
      </p:grpSpPr>
      <p:sp>
        <p:nvSpPr>
          <p:cNvPr id="1209" name="Google Shape;1209;g2f4d0fe068e_2_60"/>
          <p:cNvSpPr/>
          <p:nvPr/>
        </p:nvSpPr>
        <p:spPr>
          <a:xfrm>
            <a:off x="17"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g2f4d0fe068e_2_60"/>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g2f4d0fe068e_2_60"/>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2" name="Google Shape;1212;g2f4d0fe068e_2_60"/>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13" name="Google Shape;1213;g2f4d0fe068e_2_60"/>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1214" name="Google Shape;1214;g2f4d0fe068e_2_60"/>
          <p:cNvSpPr txBox="1">
            <a:spLocks noGrp="1"/>
          </p:cNvSpPr>
          <p:nvPr>
            <p:ph type="dt" idx="10"/>
          </p:nvPr>
        </p:nvSpPr>
        <p:spPr>
          <a:xfrm>
            <a:off x="465512" y="6459786"/>
            <a:ext cx="261851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g2f4d0fe068e_2_60"/>
          <p:cNvSpPr txBox="1">
            <a:spLocks noGrp="1"/>
          </p:cNvSpPr>
          <p:nvPr>
            <p:ph type="ftr" idx="11"/>
          </p:nvPr>
        </p:nvSpPr>
        <p:spPr>
          <a:xfrm>
            <a:off x="4800600" y="6459786"/>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6" name="Google Shape;1216;g2f4d0fe068e_2_60"/>
          <p:cNvSpPr txBox="1">
            <a:spLocks noGrp="1"/>
          </p:cNvSpPr>
          <p:nvPr>
            <p:ph type="sldNum" idx="12"/>
          </p:nvPr>
        </p:nvSpPr>
        <p:spPr>
          <a:xfrm>
            <a:off x="9900459" y="6459786"/>
            <a:ext cx="131202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a:solidFill>
                  <a:schemeClr val="dk2"/>
                </a:solidFill>
                <a:latin typeface="Calibri"/>
                <a:ea typeface="Calibri"/>
                <a:cs typeface="Calibri"/>
                <a:sym typeface="Calibri"/>
              </a:defRPr>
            </a:lvl1pPr>
            <a:lvl2pPr marL="0" marR="0" lvl="1" indent="0" algn="r">
              <a:spcBef>
                <a:spcPts val="0"/>
              </a:spcBef>
              <a:buNone/>
              <a:defRPr sz="1050">
                <a:solidFill>
                  <a:schemeClr val="dk2"/>
                </a:solidFill>
                <a:latin typeface="Calibri"/>
                <a:ea typeface="Calibri"/>
                <a:cs typeface="Calibri"/>
                <a:sym typeface="Calibri"/>
              </a:defRPr>
            </a:lvl2pPr>
            <a:lvl3pPr marL="0" marR="0" lvl="2" indent="0" algn="r">
              <a:spcBef>
                <a:spcPts val="0"/>
              </a:spcBef>
              <a:buNone/>
              <a:defRPr sz="1050">
                <a:solidFill>
                  <a:schemeClr val="dk2"/>
                </a:solidFill>
                <a:latin typeface="Calibri"/>
                <a:ea typeface="Calibri"/>
                <a:cs typeface="Calibri"/>
                <a:sym typeface="Calibri"/>
              </a:defRPr>
            </a:lvl3pPr>
            <a:lvl4pPr marL="0" marR="0" lvl="3" indent="0" algn="r">
              <a:spcBef>
                <a:spcPts val="0"/>
              </a:spcBef>
              <a:buNone/>
              <a:defRPr sz="1050">
                <a:solidFill>
                  <a:schemeClr val="dk2"/>
                </a:solidFill>
                <a:latin typeface="Calibri"/>
                <a:ea typeface="Calibri"/>
                <a:cs typeface="Calibri"/>
                <a:sym typeface="Calibri"/>
              </a:defRPr>
            </a:lvl4pPr>
            <a:lvl5pPr marL="0" marR="0" lvl="4" indent="0" algn="r">
              <a:spcBef>
                <a:spcPts val="0"/>
              </a:spcBef>
              <a:buNone/>
              <a:defRPr sz="1050">
                <a:solidFill>
                  <a:schemeClr val="dk2"/>
                </a:solidFill>
                <a:latin typeface="Calibri"/>
                <a:ea typeface="Calibri"/>
                <a:cs typeface="Calibri"/>
                <a:sym typeface="Calibri"/>
              </a:defRPr>
            </a:lvl5pPr>
            <a:lvl6pPr marL="0" marR="0" lvl="5" indent="0" algn="r">
              <a:spcBef>
                <a:spcPts val="0"/>
              </a:spcBef>
              <a:buNone/>
              <a:defRPr sz="1050">
                <a:solidFill>
                  <a:schemeClr val="dk2"/>
                </a:solidFill>
                <a:latin typeface="Calibri"/>
                <a:ea typeface="Calibri"/>
                <a:cs typeface="Calibri"/>
                <a:sym typeface="Calibri"/>
              </a:defRPr>
            </a:lvl6pPr>
            <a:lvl7pPr marL="0" marR="0" lvl="6" indent="0" algn="r">
              <a:spcBef>
                <a:spcPts val="0"/>
              </a:spcBef>
              <a:buNone/>
              <a:defRPr sz="1050">
                <a:solidFill>
                  <a:schemeClr val="dk2"/>
                </a:solidFill>
                <a:latin typeface="Calibri"/>
                <a:ea typeface="Calibri"/>
                <a:cs typeface="Calibri"/>
                <a:sym typeface="Calibri"/>
              </a:defRPr>
            </a:lvl7pPr>
            <a:lvl8pPr marL="0" marR="0" lvl="7" indent="0" algn="r">
              <a:spcBef>
                <a:spcPts val="0"/>
              </a:spcBef>
              <a:buNone/>
              <a:defRPr sz="1050">
                <a:solidFill>
                  <a:schemeClr val="dk2"/>
                </a:solidFill>
                <a:latin typeface="Calibri"/>
                <a:ea typeface="Calibri"/>
                <a:cs typeface="Calibri"/>
                <a:sym typeface="Calibri"/>
              </a:defRPr>
            </a:lvl8pPr>
            <a:lvl9pPr marL="0" marR="0" lvl="8" indent="0" algn="r">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217"/>
        <p:cNvGrpSpPr/>
        <p:nvPr/>
      </p:nvGrpSpPr>
      <p:grpSpPr>
        <a:xfrm>
          <a:off x="0" y="0"/>
          <a:ext cx="0" cy="0"/>
          <a:chOff x="0" y="0"/>
          <a:chExt cx="0" cy="0"/>
        </a:xfrm>
      </p:grpSpPr>
      <p:sp>
        <p:nvSpPr>
          <p:cNvPr id="1218" name="Google Shape;1218;g2f4d0fe068e_2_69"/>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g2f4d0fe068e_2_69"/>
          <p:cNvSpPr/>
          <p:nvPr/>
        </p:nvSpPr>
        <p:spPr>
          <a:xfrm>
            <a:off x="16"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g2f4d0fe068e_2_69"/>
          <p:cNvSpPr txBox="1">
            <a:spLocks noGrp="1"/>
          </p:cNvSpPr>
          <p:nvPr>
            <p:ph type="title"/>
          </p:nvPr>
        </p:nvSpPr>
        <p:spPr>
          <a:xfrm>
            <a:off x="1097280" y="5074920"/>
            <a:ext cx="10119360"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1" name="Google Shape;1221;g2f4d0fe068e_2_69"/>
          <p:cNvSpPr>
            <a:spLocks noGrp="1"/>
          </p:cNvSpPr>
          <p:nvPr>
            <p:ph type="pic" idx="2"/>
          </p:nvPr>
        </p:nvSpPr>
        <p:spPr>
          <a:xfrm>
            <a:off x="16" y="0"/>
            <a:ext cx="12191985" cy="4915076"/>
          </a:xfrm>
          <a:prstGeom prst="rect">
            <a:avLst/>
          </a:prstGeom>
          <a:solidFill>
            <a:srgbClr val="BECAD4"/>
          </a:solidFill>
          <a:ln>
            <a:noFill/>
          </a:ln>
        </p:spPr>
      </p:sp>
      <p:sp>
        <p:nvSpPr>
          <p:cNvPr id="1222" name="Google Shape;1222;g2f4d0fe068e_2_69"/>
          <p:cNvSpPr txBox="1">
            <a:spLocks noGrp="1"/>
          </p:cNvSpPr>
          <p:nvPr>
            <p:ph type="body" idx="1"/>
          </p:nvPr>
        </p:nvSpPr>
        <p:spPr>
          <a:xfrm>
            <a:off x="1097280" y="5907024"/>
            <a:ext cx="10119360"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1223" name="Google Shape;1223;g2f4d0fe068e_2_69"/>
          <p:cNvSpPr txBox="1">
            <a:spLocks noGrp="1"/>
          </p:cNvSpPr>
          <p:nvPr>
            <p:ph type="dt" idx="10"/>
          </p:nvPr>
        </p:nvSpPr>
        <p:spPr>
          <a:xfrm>
            <a:off x="1097281" y="6459786"/>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4" name="Google Shape;1224;g2f4d0fe068e_2_69"/>
          <p:cNvSpPr txBox="1">
            <a:spLocks noGrp="1"/>
          </p:cNvSpPr>
          <p:nvPr>
            <p:ph type="ftr" idx="11"/>
          </p:nvPr>
        </p:nvSpPr>
        <p:spPr>
          <a:xfrm>
            <a:off x="3686185" y="6459786"/>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5" name="Google Shape;1225;g2f4d0fe068e_2_69"/>
          <p:cNvSpPr txBox="1">
            <a:spLocks noGrp="1"/>
          </p:cNvSpPr>
          <p:nvPr>
            <p:ph type="sldNum" idx="12"/>
          </p:nvPr>
        </p:nvSpPr>
        <p:spPr>
          <a:xfrm>
            <a:off x="9900459" y="6459786"/>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26"/>
        <p:cNvGrpSpPr/>
        <p:nvPr/>
      </p:nvGrpSpPr>
      <p:grpSpPr>
        <a:xfrm>
          <a:off x="0" y="0"/>
          <a:ext cx="0" cy="0"/>
          <a:chOff x="0" y="0"/>
          <a:chExt cx="0" cy="0"/>
        </a:xfrm>
      </p:grpSpPr>
      <p:sp>
        <p:nvSpPr>
          <p:cNvPr id="1227" name="Google Shape;1227;g2f4d0fe068e_2_78"/>
          <p:cNvSpPr txBox="1">
            <a:spLocks noGrp="1"/>
          </p:cNvSpPr>
          <p:nvPr>
            <p:ph type="title"/>
          </p:nvPr>
        </p:nvSpPr>
        <p:spPr>
          <a:xfrm>
            <a:off x="1097280" y="286604"/>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8" name="Google Shape;1228;g2f4d0fe068e_2_78"/>
          <p:cNvSpPr txBox="1">
            <a:spLocks noGrp="1"/>
          </p:cNvSpPr>
          <p:nvPr>
            <p:ph type="body" idx="1"/>
          </p:nvPr>
        </p:nvSpPr>
        <p:spPr>
          <a:xfrm rot="5400000">
            <a:off x="4114799" y="-1171787"/>
            <a:ext cx="4023360" cy="10058401"/>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29" name="Google Shape;1229;g2f4d0fe068e_2_78"/>
          <p:cNvSpPr txBox="1">
            <a:spLocks noGrp="1"/>
          </p:cNvSpPr>
          <p:nvPr>
            <p:ph type="dt" idx="10"/>
          </p:nvPr>
        </p:nvSpPr>
        <p:spPr>
          <a:xfrm>
            <a:off x="1097281" y="6459786"/>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0" name="Google Shape;1230;g2f4d0fe068e_2_78"/>
          <p:cNvSpPr txBox="1">
            <a:spLocks noGrp="1"/>
          </p:cNvSpPr>
          <p:nvPr>
            <p:ph type="ftr" idx="11"/>
          </p:nvPr>
        </p:nvSpPr>
        <p:spPr>
          <a:xfrm>
            <a:off x="3686185" y="6459786"/>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1" name="Google Shape;1231;g2f4d0fe068e_2_78"/>
          <p:cNvSpPr txBox="1">
            <a:spLocks noGrp="1"/>
          </p:cNvSpPr>
          <p:nvPr>
            <p:ph type="sldNum" idx="12"/>
          </p:nvPr>
        </p:nvSpPr>
        <p:spPr>
          <a:xfrm>
            <a:off x="9900459" y="6459786"/>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232"/>
        <p:cNvGrpSpPr/>
        <p:nvPr/>
      </p:nvGrpSpPr>
      <p:grpSpPr>
        <a:xfrm>
          <a:off x="0" y="0"/>
          <a:ext cx="0" cy="0"/>
          <a:chOff x="0" y="0"/>
          <a:chExt cx="0" cy="0"/>
        </a:xfrm>
      </p:grpSpPr>
      <p:sp>
        <p:nvSpPr>
          <p:cNvPr id="1233" name="Google Shape;1233;g2f4d0fe068e_2_84"/>
          <p:cNvSpPr/>
          <p:nvPr/>
        </p:nvSpPr>
        <p:spPr>
          <a:xfrm>
            <a:off x="3176"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g2f4d0fe068e_2_84"/>
          <p:cNvSpPr/>
          <p:nvPr/>
        </p:nvSpPr>
        <p:spPr>
          <a:xfrm>
            <a:off x="16"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g2f4d0fe068e_2_84"/>
          <p:cNvSpPr txBox="1">
            <a:spLocks noGrp="1"/>
          </p:cNvSpPr>
          <p:nvPr>
            <p:ph type="title"/>
          </p:nvPr>
        </p:nvSpPr>
        <p:spPr>
          <a:xfrm rot="5400000">
            <a:off x="7159401" y="1977801"/>
            <a:ext cx="5759898"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6" name="Google Shape;1236;g2f4d0fe068e_2_84"/>
          <p:cNvSpPr txBox="1">
            <a:spLocks noGrp="1"/>
          </p:cNvSpPr>
          <p:nvPr>
            <p:ph type="body" idx="1"/>
          </p:nvPr>
        </p:nvSpPr>
        <p:spPr>
          <a:xfrm rot="5400000">
            <a:off x="1825401" y="-574899"/>
            <a:ext cx="5759898"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37" name="Google Shape;1237;g2f4d0fe068e_2_84"/>
          <p:cNvSpPr txBox="1">
            <a:spLocks noGrp="1"/>
          </p:cNvSpPr>
          <p:nvPr>
            <p:ph type="dt" idx="10"/>
          </p:nvPr>
        </p:nvSpPr>
        <p:spPr>
          <a:xfrm>
            <a:off x="1097281" y="6459786"/>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8" name="Google Shape;1238;g2f4d0fe068e_2_84"/>
          <p:cNvSpPr txBox="1">
            <a:spLocks noGrp="1"/>
          </p:cNvSpPr>
          <p:nvPr>
            <p:ph type="ftr" idx="11"/>
          </p:nvPr>
        </p:nvSpPr>
        <p:spPr>
          <a:xfrm>
            <a:off x="3686185" y="6459786"/>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9" name="Google Shape;1239;g2f4d0fe068e_2_84"/>
          <p:cNvSpPr txBox="1">
            <a:spLocks noGrp="1"/>
          </p:cNvSpPr>
          <p:nvPr>
            <p:ph type="sldNum" idx="12"/>
          </p:nvPr>
        </p:nvSpPr>
        <p:spPr>
          <a:xfrm>
            <a:off x="9900459" y="6459786"/>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3"/>
        <p:cNvGrpSpPr/>
        <p:nvPr/>
      </p:nvGrpSpPr>
      <p:grpSpPr>
        <a:xfrm>
          <a:off x="0" y="0"/>
          <a:ext cx="0" cy="0"/>
          <a:chOff x="0" y="0"/>
          <a:chExt cx="0" cy="0"/>
        </a:xfrm>
      </p:grpSpPr>
      <p:sp>
        <p:nvSpPr>
          <p:cNvPr id="134" name="Google Shape;134;g2f2d122bf27_1_229"/>
          <p:cNvSpPr txBox="1">
            <a:spLocks noGrp="1"/>
          </p:cNvSpPr>
          <p:nvPr>
            <p:ph type="body" idx="1"/>
          </p:nvPr>
        </p:nvSpPr>
        <p:spPr>
          <a:xfrm>
            <a:off x="838200" y="1516705"/>
            <a:ext cx="10515600" cy="4351339"/>
          </a:xfrm>
          <a:prstGeom prst="rect">
            <a:avLst/>
          </a:prstGeom>
          <a:noFill/>
          <a:ln>
            <a:noFill/>
          </a:ln>
        </p:spPr>
        <p:txBody>
          <a:bodyPr spcFirstLastPara="1" wrap="square" lIns="60950" tIns="30475" rIns="60950" bIns="3047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135" name="Google Shape;135;g2f2d122bf27_1_229"/>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cxnSp>
        <p:nvCxnSpPr>
          <p:cNvPr id="136" name="Google Shape;136;g2f2d122bf27_1_229"/>
          <p:cNvCxnSpPr/>
          <p:nvPr/>
        </p:nvCxnSpPr>
        <p:spPr>
          <a:xfrm>
            <a:off x="838201" y="1516707"/>
            <a:ext cx="10295239" cy="0"/>
          </a:xfrm>
          <a:prstGeom prst="straightConnector1">
            <a:avLst/>
          </a:prstGeom>
          <a:noFill/>
          <a:ln w="34925" cap="flat" cmpd="sng">
            <a:solidFill>
              <a:schemeClr val="accent2"/>
            </a:solidFill>
            <a:prstDash val="solid"/>
            <a:miter lim="800000"/>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5_Title Only">
  <p:cSld name="5_Title Only">
    <p:spTree>
      <p:nvGrpSpPr>
        <p:cNvPr id="1" name="Shape 137"/>
        <p:cNvGrpSpPr/>
        <p:nvPr/>
      </p:nvGrpSpPr>
      <p:grpSpPr>
        <a:xfrm>
          <a:off x="0" y="0"/>
          <a:ext cx="0" cy="0"/>
          <a:chOff x="0" y="0"/>
          <a:chExt cx="0" cy="0"/>
        </a:xfrm>
      </p:grpSpPr>
      <p:sp>
        <p:nvSpPr>
          <p:cNvPr id="138" name="Google Shape;138;g2f2d122bf27_1_233"/>
          <p:cNvSpPr txBox="1">
            <a:spLocks noGrp="1"/>
          </p:cNvSpPr>
          <p:nvPr>
            <p:ph type="title"/>
          </p:nvPr>
        </p:nvSpPr>
        <p:spPr>
          <a:xfrm>
            <a:off x="0" y="0"/>
            <a:ext cx="2000000" cy="2000000"/>
          </a:xfrm>
          <a:prstGeom prst="rect">
            <a:avLst/>
          </a:prstGeom>
          <a:noFill/>
          <a:ln>
            <a:noFill/>
          </a:ln>
        </p:spPr>
        <p:txBody>
          <a:bodyPr spcFirstLastPara="1" wrap="square" lIns="60950" tIns="30475" rIns="60950" bIns="3047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39" name="Google Shape;139;g2f2d122bf27_1_233"/>
          <p:cNvSpPr txBox="1">
            <a:spLocks noGrp="1"/>
          </p:cNvSpPr>
          <p:nvPr>
            <p:ph type="body" idx="1"/>
          </p:nvPr>
        </p:nvSpPr>
        <p:spPr>
          <a:xfrm>
            <a:off x="838200" y="2057400"/>
            <a:ext cx="10515600" cy="4432300"/>
          </a:xfrm>
          <a:prstGeom prst="rect">
            <a:avLst/>
          </a:prstGeom>
          <a:noFill/>
          <a:ln>
            <a:noFill/>
          </a:ln>
        </p:spPr>
        <p:txBody>
          <a:bodyPr spcFirstLastPara="1" wrap="square" lIns="60950" tIns="30475" rIns="60950" bIns="3047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5A7C"/>
              </a:buClr>
              <a:buSzPts val="5400"/>
              <a:buFont typeface="Calibri"/>
              <a:buNone/>
              <a:defRPr sz="5400" b="1">
                <a:solidFill>
                  <a:srgbClr val="235A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2" name="Google Shape;32;p36" descr="A screenshot of a video game&#10;&#10;Description automatically generated with low confidence"/>
          <p:cNvPicPr preferRelativeResize="0"/>
          <p:nvPr/>
        </p:nvPicPr>
        <p:blipFill rotWithShape="1">
          <a:blip r:embed="rId2">
            <a:alphaModFix/>
          </a:blip>
          <a:srcRect/>
          <a:stretch/>
        </p:blipFill>
        <p:spPr>
          <a:xfrm>
            <a:off x="6811433" y="6135574"/>
            <a:ext cx="4542367" cy="566851"/>
          </a:xfrm>
          <a:prstGeom prst="rect">
            <a:avLst/>
          </a:prstGeom>
          <a:noFill/>
          <a:ln>
            <a:noFill/>
          </a:ln>
        </p:spPr>
      </p:pic>
      <p:sp>
        <p:nvSpPr>
          <p:cNvPr id="33" name="Google Shape;33;p36"/>
          <p:cNvSpPr/>
          <p:nvPr/>
        </p:nvSpPr>
        <p:spPr>
          <a:xfrm>
            <a:off x="0" y="46038"/>
            <a:ext cx="12192000" cy="139701"/>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1"/>
        <p:cNvGrpSpPr/>
        <p:nvPr/>
      </p:nvGrpSpPr>
      <p:grpSpPr>
        <a:xfrm>
          <a:off x="0" y="0"/>
          <a:ext cx="0" cy="0"/>
          <a:chOff x="0" y="0"/>
          <a:chExt cx="0" cy="0"/>
        </a:xfrm>
      </p:grpSpPr>
      <p:sp>
        <p:nvSpPr>
          <p:cNvPr id="142" name="Google Shape;142;g2f2d122bf27_1_237"/>
          <p:cNvSpPr txBox="1">
            <a:spLocks noGrp="1"/>
          </p:cNvSpPr>
          <p:nvPr>
            <p:ph type="title"/>
          </p:nvPr>
        </p:nvSpPr>
        <p:spPr>
          <a:xfrm>
            <a:off x="415600" y="593367"/>
            <a:ext cx="11360800" cy="763600"/>
          </a:xfrm>
          <a:prstGeom prst="rect">
            <a:avLst/>
          </a:prstGeom>
          <a:noFill/>
          <a:ln>
            <a:noFill/>
          </a:ln>
        </p:spPr>
        <p:txBody>
          <a:bodyPr spcFirstLastPara="1" wrap="square" lIns="60950" tIns="60950" rIns="60950" bIns="60950" anchor="t" anchorCtr="0">
            <a:normAutofit/>
          </a:bodyPr>
          <a:lstStyle>
            <a:lvl1pPr marR="0" lvl="0" algn="l" rtl="0">
              <a:lnSpc>
                <a:spcPct val="90000"/>
              </a:lnSpc>
              <a:spcBef>
                <a:spcPts val="0"/>
              </a:spcBef>
              <a:spcAft>
                <a:spcPts val="0"/>
              </a:spcAft>
              <a:buClr>
                <a:schemeClr val="dk1"/>
              </a:buClr>
              <a:buSzPts val="19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900"/>
              <a:buFont typeface="Arial"/>
              <a:buNone/>
              <a:defRPr sz="1200"/>
            </a:lvl2pPr>
            <a:lvl3pPr lvl="2">
              <a:spcBef>
                <a:spcPts val="0"/>
              </a:spcBef>
              <a:spcAft>
                <a:spcPts val="0"/>
              </a:spcAft>
              <a:buSzPts val="1900"/>
              <a:buFont typeface="Arial"/>
              <a:buNone/>
              <a:defRPr sz="1200"/>
            </a:lvl3pPr>
            <a:lvl4pPr lvl="3">
              <a:spcBef>
                <a:spcPts val="0"/>
              </a:spcBef>
              <a:spcAft>
                <a:spcPts val="0"/>
              </a:spcAft>
              <a:buSzPts val="1900"/>
              <a:buFont typeface="Arial"/>
              <a:buNone/>
              <a:defRPr sz="1200"/>
            </a:lvl4pPr>
            <a:lvl5pPr lvl="4">
              <a:spcBef>
                <a:spcPts val="0"/>
              </a:spcBef>
              <a:spcAft>
                <a:spcPts val="0"/>
              </a:spcAft>
              <a:buSzPts val="1900"/>
              <a:buFont typeface="Arial"/>
              <a:buNone/>
              <a:defRPr sz="1200"/>
            </a:lvl5pPr>
            <a:lvl6pPr lvl="5">
              <a:spcBef>
                <a:spcPts val="0"/>
              </a:spcBef>
              <a:spcAft>
                <a:spcPts val="0"/>
              </a:spcAft>
              <a:buSzPts val="1900"/>
              <a:buFont typeface="Arial"/>
              <a:buNone/>
              <a:defRPr sz="1200"/>
            </a:lvl6pPr>
            <a:lvl7pPr lvl="6">
              <a:spcBef>
                <a:spcPts val="0"/>
              </a:spcBef>
              <a:spcAft>
                <a:spcPts val="0"/>
              </a:spcAft>
              <a:buSzPts val="1900"/>
              <a:buFont typeface="Arial"/>
              <a:buNone/>
              <a:defRPr sz="1200"/>
            </a:lvl7pPr>
            <a:lvl8pPr lvl="7">
              <a:spcBef>
                <a:spcPts val="0"/>
              </a:spcBef>
              <a:spcAft>
                <a:spcPts val="0"/>
              </a:spcAft>
              <a:buSzPts val="1900"/>
              <a:buFont typeface="Arial"/>
              <a:buNone/>
              <a:defRPr sz="1200"/>
            </a:lvl8pPr>
            <a:lvl9pPr lvl="8">
              <a:spcBef>
                <a:spcPts val="0"/>
              </a:spcBef>
              <a:spcAft>
                <a:spcPts val="0"/>
              </a:spcAft>
              <a:buSzPts val="1900"/>
              <a:buFont typeface="Arial"/>
              <a:buNone/>
              <a:defRPr sz="1200"/>
            </a:lvl9pPr>
          </a:lstStyle>
          <a:p>
            <a:endParaRPr/>
          </a:p>
        </p:txBody>
      </p:sp>
      <p:sp>
        <p:nvSpPr>
          <p:cNvPr id="143" name="Google Shape;143;g2f2d122bf27_1_237"/>
          <p:cNvSpPr txBox="1">
            <a:spLocks noGrp="1"/>
          </p:cNvSpPr>
          <p:nvPr>
            <p:ph type="body" idx="1"/>
          </p:nvPr>
        </p:nvSpPr>
        <p:spPr>
          <a:xfrm>
            <a:off x="415600" y="1536633"/>
            <a:ext cx="11360800" cy="4555200"/>
          </a:xfrm>
          <a:prstGeom prst="rect">
            <a:avLst/>
          </a:prstGeom>
          <a:noFill/>
          <a:ln>
            <a:noFill/>
          </a:ln>
        </p:spPr>
        <p:txBody>
          <a:bodyPr spcFirstLastPara="1" wrap="square" lIns="60950" tIns="60950" rIns="60950" bIns="60950" anchor="t" anchorCtr="0">
            <a:normAutofit/>
          </a:bodyPr>
          <a:lstStyle>
            <a:lvl1pPr marL="457200" marR="0" lvl="0" indent="-304800" algn="l" rtl="0">
              <a:lnSpc>
                <a:spcPct val="90000"/>
              </a:lnSpc>
              <a:spcBef>
                <a:spcPts val="0"/>
              </a:spcBef>
              <a:spcAft>
                <a:spcPts val="0"/>
              </a:spcAft>
              <a:buClr>
                <a:schemeClr val="dk1"/>
              </a:buClr>
              <a:buSzPts val="1200"/>
              <a:buFont typeface="Arial"/>
              <a:buChar char="●"/>
              <a:defRPr sz="2800" b="0" i="0" u="none" strike="noStrike" cap="none">
                <a:solidFill>
                  <a:schemeClr val="dk1"/>
                </a:solidFill>
                <a:latin typeface="Arial"/>
                <a:ea typeface="Arial"/>
                <a:cs typeface="Arial"/>
                <a:sym typeface="Arial"/>
              </a:defRPr>
            </a:lvl1pPr>
            <a:lvl2pPr marL="914400" marR="0" lvl="1" indent="-285750" algn="l" rtl="0">
              <a:lnSpc>
                <a:spcPct val="90000"/>
              </a:lnSpc>
              <a:spcBef>
                <a:spcPts val="0"/>
              </a:spcBef>
              <a:spcAft>
                <a:spcPts val="0"/>
              </a:spcAft>
              <a:buClr>
                <a:schemeClr val="dk1"/>
              </a:buClr>
              <a:buSzPts val="900"/>
              <a:buFont typeface="Arial"/>
              <a:buChar char="○"/>
              <a:defRPr sz="2400" b="0" i="0" u="none" strike="noStrike" cap="none">
                <a:solidFill>
                  <a:schemeClr val="dk1"/>
                </a:solidFill>
                <a:latin typeface="Gill Sans"/>
                <a:ea typeface="Gill Sans"/>
                <a:cs typeface="Gill Sans"/>
                <a:sym typeface="Gill Sans"/>
              </a:defRPr>
            </a:lvl2pPr>
            <a:lvl3pPr marL="1371600" marR="0" lvl="2" indent="-285750" algn="l" rtl="0">
              <a:lnSpc>
                <a:spcPct val="90000"/>
              </a:lnSpc>
              <a:spcBef>
                <a:spcPts val="0"/>
              </a:spcBef>
              <a:spcAft>
                <a:spcPts val="0"/>
              </a:spcAft>
              <a:buClr>
                <a:schemeClr val="dk1"/>
              </a:buClr>
              <a:buSzPts val="900"/>
              <a:buFont typeface="Arial"/>
              <a:buChar char="■"/>
              <a:defRPr sz="2000" b="0" i="0" u="none" strike="noStrike" cap="none">
                <a:solidFill>
                  <a:schemeClr val="dk1"/>
                </a:solidFill>
                <a:latin typeface="Gill Sans"/>
                <a:ea typeface="Gill Sans"/>
                <a:cs typeface="Gill Sans"/>
                <a:sym typeface="Gill Sans"/>
              </a:defRPr>
            </a:lvl3pPr>
            <a:lvl4pPr marL="1828800" marR="0" lvl="3" indent="-285750" algn="l" rtl="0">
              <a:lnSpc>
                <a:spcPct val="90000"/>
              </a:lnSpc>
              <a:spcBef>
                <a:spcPts val="0"/>
              </a:spcBef>
              <a:spcAft>
                <a:spcPts val="0"/>
              </a:spcAft>
              <a:buClr>
                <a:schemeClr val="dk1"/>
              </a:buClr>
              <a:buSzPts val="900"/>
              <a:buFont typeface="Arial"/>
              <a:buChar char="●"/>
              <a:defRPr sz="1800" b="0" i="0" u="none" strike="noStrike" cap="none">
                <a:solidFill>
                  <a:schemeClr val="dk1"/>
                </a:solidFill>
                <a:latin typeface="Gill Sans"/>
                <a:ea typeface="Gill Sans"/>
                <a:cs typeface="Gill Sans"/>
                <a:sym typeface="Gill Sans"/>
              </a:defRPr>
            </a:lvl4pPr>
            <a:lvl5pPr marL="2286000" marR="0" lvl="4" indent="-285750" algn="l" rtl="0">
              <a:lnSpc>
                <a:spcPct val="90000"/>
              </a:lnSpc>
              <a:spcBef>
                <a:spcPts val="0"/>
              </a:spcBef>
              <a:spcAft>
                <a:spcPts val="0"/>
              </a:spcAft>
              <a:buClr>
                <a:schemeClr val="dk1"/>
              </a:buClr>
              <a:buSzPts val="900"/>
              <a:buFont typeface="Arial"/>
              <a:buChar char="○"/>
              <a:defRPr sz="1800" b="0" i="0" u="none" strike="noStrike" cap="none">
                <a:solidFill>
                  <a:schemeClr val="dk1"/>
                </a:solidFill>
                <a:latin typeface="Gill Sans"/>
                <a:ea typeface="Gill Sans"/>
                <a:cs typeface="Gill Sans"/>
                <a:sym typeface="Gill Sans"/>
              </a:defRPr>
            </a:lvl5pPr>
            <a:lvl6pPr marL="2743200" marR="0" lvl="5" indent="-285750" algn="l" rtl="0">
              <a:lnSpc>
                <a:spcPct val="90000"/>
              </a:lnSpc>
              <a:spcBef>
                <a:spcPts val="0"/>
              </a:spcBef>
              <a:spcAft>
                <a:spcPts val="0"/>
              </a:spcAft>
              <a:buClr>
                <a:schemeClr val="dk1"/>
              </a:buClr>
              <a:buSzPts val="900"/>
              <a:buFont typeface="Arial"/>
              <a:buChar char="■"/>
              <a:defRPr sz="1800" b="0" i="0" u="none" strike="noStrike" cap="none">
                <a:solidFill>
                  <a:schemeClr val="dk1"/>
                </a:solidFill>
                <a:latin typeface="Gill Sans"/>
                <a:ea typeface="Gill Sans"/>
                <a:cs typeface="Gill Sans"/>
                <a:sym typeface="Gill Sans"/>
              </a:defRPr>
            </a:lvl6pPr>
            <a:lvl7pPr marL="3200400" marR="0" lvl="6" indent="-285750" algn="l" rtl="0">
              <a:lnSpc>
                <a:spcPct val="90000"/>
              </a:lnSpc>
              <a:spcBef>
                <a:spcPts val="0"/>
              </a:spcBef>
              <a:spcAft>
                <a:spcPts val="0"/>
              </a:spcAft>
              <a:buClr>
                <a:schemeClr val="dk1"/>
              </a:buClr>
              <a:buSzPts val="900"/>
              <a:buFont typeface="Arial"/>
              <a:buChar char="●"/>
              <a:defRPr sz="1800" b="0" i="0" u="none" strike="noStrike" cap="none">
                <a:solidFill>
                  <a:schemeClr val="dk1"/>
                </a:solidFill>
                <a:latin typeface="Gill Sans"/>
                <a:ea typeface="Gill Sans"/>
                <a:cs typeface="Gill Sans"/>
                <a:sym typeface="Gill Sans"/>
              </a:defRPr>
            </a:lvl7pPr>
            <a:lvl8pPr marL="3657600" marR="0" lvl="7" indent="-285750" algn="l" rtl="0">
              <a:lnSpc>
                <a:spcPct val="90000"/>
              </a:lnSpc>
              <a:spcBef>
                <a:spcPts val="0"/>
              </a:spcBef>
              <a:spcAft>
                <a:spcPts val="0"/>
              </a:spcAft>
              <a:buClr>
                <a:schemeClr val="dk1"/>
              </a:buClr>
              <a:buSzPts val="900"/>
              <a:buFont typeface="Arial"/>
              <a:buChar char="○"/>
              <a:defRPr sz="1800" b="0" i="0" u="none" strike="noStrike" cap="none">
                <a:solidFill>
                  <a:schemeClr val="dk1"/>
                </a:solidFill>
                <a:latin typeface="Gill Sans"/>
                <a:ea typeface="Gill Sans"/>
                <a:cs typeface="Gill Sans"/>
                <a:sym typeface="Gill Sans"/>
              </a:defRPr>
            </a:lvl8pPr>
            <a:lvl9pPr marL="4114800" marR="0" lvl="8" indent="-285750" algn="l" rtl="0">
              <a:lnSpc>
                <a:spcPct val="90000"/>
              </a:lnSpc>
              <a:spcBef>
                <a:spcPts val="0"/>
              </a:spcBef>
              <a:spcAft>
                <a:spcPts val="0"/>
              </a:spcAft>
              <a:buClr>
                <a:schemeClr val="dk1"/>
              </a:buClr>
              <a:buSzPts val="9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144" name="Google Shape;144;g2f2d122bf27_1_237"/>
          <p:cNvSpPr txBox="1">
            <a:spLocks noGrp="1"/>
          </p:cNvSpPr>
          <p:nvPr>
            <p:ph type="sldNum" idx="12"/>
          </p:nvPr>
        </p:nvSpPr>
        <p:spPr>
          <a:xfrm>
            <a:off x="11296611" y="6217623"/>
            <a:ext cx="731600" cy="524800"/>
          </a:xfrm>
          <a:prstGeom prst="rect">
            <a:avLst/>
          </a:prstGeom>
          <a:noFill/>
          <a:ln>
            <a:noFill/>
          </a:ln>
        </p:spPr>
        <p:txBody>
          <a:bodyPr spcFirstLastPara="1" wrap="square" lIns="60950" tIns="60950" rIns="60950" bIns="60950" anchor="ctr" anchorCtr="0">
            <a:normAutofit/>
          </a:bodyPr>
          <a:lstStyle>
            <a:lvl1pPr marL="0" marR="0" lvl="0" indent="0" algn="r" rtl="0">
              <a:buClr>
                <a:schemeClr val="dk1"/>
              </a:buClr>
              <a:buSzPts val="1200"/>
              <a:buFont typeface="Calibri"/>
              <a:buNone/>
              <a:defRPr sz="1200" b="0" i="0">
                <a:solidFill>
                  <a:schemeClr val="dk1"/>
                </a:solidFill>
                <a:latin typeface="Calibri"/>
                <a:ea typeface="Calibri"/>
                <a:cs typeface="Calibri"/>
                <a:sym typeface="Calibri"/>
              </a:defRPr>
            </a:lvl1pPr>
            <a:lvl2pPr marL="0" marR="0" lvl="1" indent="0" algn="r" rtl="0">
              <a:buClr>
                <a:schemeClr val="dk1"/>
              </a:buClr>
              <a:buSzPts val="1200"/>
              <a:buFont typeface="Calibri"/>
              <a:buNone/>
              <a:defRPr sz="1200" b="0" i="0">
                <a:solidFill>
                  <a:schemeClr val="dk1"/>
                </a:solidFill>
                <a:latin typeface="Calibri"/>
                <a:ea typeface="Calibri"/>
                <a:cs typeface="Calibri"/>
                <a:sym typeface="Calibri"/>
              </a:defRPr>
            </a:lvl2pPr>
            <a:lvl3pPr marL="0" marR="0" lvl="2" indent="0" algn="r" rtl="0">
              <a:buClr>
                <a:schemeClr val="dk1"/>
              </a:buClr>
              <a:buSzPts val="1200"/>
              <a:buFont typeface="Calibri"/>
              <a:buNone/>
              <a:defRPr sz="1200" b="0" i="0">
                <a:solidFill>
                  <a:schemeClr val="dk1"/>
                </a:solidFill>
                <a:latin typeface="Calibri"/>
                <a:ea typeface="Calibri"/>
                <a:cs typeface="Calibri"/>
                <a:sym typeface="Calibri"/>
              </a:defRPr>
            </a:lvl3pPr>
            <a:lvl4pPr marL="0" marR="0" lvl="3" indent="0" algn="r" rtl="0">
              <a:buClr>
                <a:schemeClr val="dk1"/>
              </a:buClr>
              <a:buSzPts val="1200"/>
              <a:buFont typeface="Calibri"/>
              <a:buNone/>
              <a:defRPr sz="1200" b="0" i="0">
                <a:solidFill>
                  <a:schemeClr val="dk1"/>
                </a:solidFill>
                <a:latin typeface="Calibri"/>
                <a:ea typeface="Calibri"/>
                <a:cs typeface="Calibri"/>
                <a:sym typeface="Calibri"/>
              </a:defRPr>
            </a:lvl4pPr>
            <a:lvl5pPr marL="0" marR="0" lvl="4" indent="0" algn="r" rtl="0">
              <a:buClr>
                <a:schemeClr val="dk1"/>
              </a:buClr>
              <a:buSzPts val="1200"/>
              <a:buFont typeface="Calibri"/>
              <a:buNone/>
              <a:defRPr sz="1200" b="0" i="0">
                <a:solidFill>
                  <a:schemeClr val="dk1"/>
                </a:solidFill>
                <a:latin typeface="Calibri"/>
                <a:ea typeface="Calibri"/>
                <a:cs typeface="Calibri"/>
                <a:sym typeface="Calibri"/>
              </a:defRPr>
            </a:lvl5pPr>
            <a:lvl6pPr marL="0" marR="0" lvl="5" indent="0" algn="r" rtl="0">
              <a:buClr>
                <a:schemeClr val="dk1"/>
              </a:buClr>
              <a:buSzPts val="1200"/>
              <a:buFont typeface="Calibri"/>
              <a:buNone/>
              <a:defRPr sz="1200" b="0" i="0">
                <a:solidFill>
                  <a:schemeClr val="dk1"/>
                </a:solidFill>
                <a:latin typeface="Calibri"/>
                <a:ea typeface="Calibri"/>
                <a:cs typeface="Calibri"/>
                <a:sym typeface="Calibri"/>
              </a:defRPr>
            </a:lvl6pPr>
            <a:lvl7pPr marL="0" marR="0" lvl="6" indent="0" algn="r" rtl="0">
              <a:buClr>
                <a:schemeClr val="dk1"/>
              </a:buClr>
              <a:buSzPts val="1200"/>
              <a:buFont typeface="Calibri"/>
              <a:buNone/>
              <a:defRPr sz="1200" b="0" i="0">
                <a:solidFill>
                  <a:schemeClr val="dk1"/>
                </a:solidFill>
                <a:latin typeface="Calibri"/>
                <a:ea typeface="Calibri"/>
                <a:cs typeface="Calibri"/>
                <a:sym typeface="Calibri"/>
              </a:defRPr>
            </a:lvl7pPr>
            <a:lvl8pPr marL="0" marR="0" lvl="7" indent="0" algn="r" rtl="0">
              <a:buClr>
                <a:schemeClr val="dk1"/>
              </a:buClr>
              <a:buSzPts val="1200"/>
              <a:buFont typeface="Calibri"/>
              <a:buNone/>
              <a:defRPr sz="1200" b="0" i="0">
                <a:solidFill>
                  <a:schemeClr val="dk1"/>
                </a:solidFill>
                <a:latin typeface="Calibri"/>
                <a:ea typeface="Calibri"/>
                <a:cs typeface="Calibri"/>
                <a:sym typeface="Calibri"/>
              </a:defRPr>
            </a:lvl8pPr>
            <a:lvl9pPr marL="0" marR="0" lvl="8" indent="0" algn="r" rtl="0">
              <a:buClr>
                <a:schemeClr val="dk1"/>
              </a:buClr>
              <a:buSzPts val="1200"/>
              <a:buFont typeface="Calibri"/>
              <a:buNone/>
              <a:defRPr sz="1200" b="0" i="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5"/>
        <p:cNvGrpSpPr/>
        <p:nvPr/>
      </p:nvGrpSpPr>
      <p:grpSpPr>
        <a:xfrm>
          <a:off x="0" y="0"/>
          <a:ext cx="0" cy="0"/>
          <a:chOff x="0" y="0"/>
          <a:chExt cx="0" cy="0"/>
        </a:xfrm>
      </p:grpSpPr>
      <p:sp>
        <p:nvSpPr>
          <p:cNvPr id="146" name="Google Shape;146;g2f2d122bf27_1_241"/>
          <p:cNvSpPr txBox="1">
            <a:spLocks noGrp="1"/>
          </p:cNvSpPr>
          <p:nvPr>
            <p:ph type="ctrTitle"/>
          </p:nvPr>
        </p:nvSpPr>
        <p:spPr>
          <a:xfrm>
            <a:off x="1544251" y="1255699"/>
            <a:ext cx="9144000" cy="1254253"/>
          </a:xfrm>
          <a:prstGeom prst="rect">
            <a:avLst/>
          </a:prstGeom>
          <a:noFill/>
          <a:ln>
            <a:noFill/>
          </a:ln>
        </p:spPr>
        <p:txBody>
          <a:bodyPr spcFirstLastPara="1" wrap="square" lIns="60950" tIns="30475" rIns="60950" bIns="30475" anchor="b"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47" name="Google Shape;147;g2f2d122bf27_1_241"/>
          <p:cNvSpPr txBox="1">
            <a:spLocks noGrp="1"/>
          </p:cNvSpPr>
          <p:nvPr>
            <p:ph type="subTitle" idx="1"/>
          </p:nvPr>
        </p:nvSpPr>
        <p:spPr>
          <a:xfrm>
            <a:off x="1544251" y="2816941"/>
            <a:ext cx="9144000" cy="821683"/>
          </a:xfrm>
          <a:prstGeom prst="rect">
            <a:avLst/>
          </a:prstGeom>
          <a:noFill/>
          <a:ln>
            <a:noFill/>
          </a:ln>
        </p:spPr>
        <p:txBody>
          <a:bodyPr spcFirstLastPara="1" wrap="square" lIns="60950" tIns="30475" rIns="60950" bIns="30475" anchor="t"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ill Sans"/>
                <a:ea typeface="Gill Sans"/>
                <a:cs typeface="Gill Sans"/>
                <a:sym typeface="Gill Sans"/>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9pPr>
          </a:lstStyle>
          <a:p>
            <a:endParaRPr/>
          </a:p>
        </p:txBody>
      </p:sp>
      <p:sp>
        <p:nvSpPr>
          <p:cNvPr id="148" name="Google Shape;148;g2f2d122bf27_1_241"/>
          <p:cNvSpPr txBox="1"/>
          <p:nvPr/>
        </p:nvSpPr>
        <p:spPr>
          <a:xfrm>
            <a:off x="2441849" y="423072"/>
            <a:ext cx="7348806" cy="738664"/>
          </a:xfrm>
          <a:prstGeom prst="rect">
            <a:avLst/>
          </a:prstGeom>
          <a:noFill/>
          <a:ln>
            <a:noFill/>
          </a:ln>
        </p:spPr>
        <p:txBody>
          <a:bodyPr spcFirstLastPara="1" wrap="square" lIns="60950" tIns="30475" rIns="60950" bIns="30475" anchor="t" anchorCtr="0">
            <a:spAutoFit/>
          </a:bodyPr>
          <a:lstStyle/>
          <a:p>
            <a:pPr marL="0" marR="0" lvl="0" indent="0" algn="ctr" rtl="0">
              <a:spcBef>
                <a:spcPts val="0"/>
              </a:spcBef>
              <a:spcAft>
                <a:spcPts val="0"/>
              </a:spcAft>
              <a:buNone/>
            </a:pPr>
            <a:r>
              <a:rPr lang="en-US" sz="4400" b="0" i="0">
                <a:solidFill>
                  <a:srgbClr val="EF8D21"/>
                </a:solidFill>
                <a:latin typeface="Calibri"/>
                <a:ea typeface="Calibri"/>
                <a:cs typeface="Calibri"/>
                <a:sym typeface="Calibri"/>
              </a:rPr>
              <a:t>Think College Awareness Week </a:t>
            </a:r>
            <a:endParaRPr sz="9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9"/>
        <p:cNvGrpSpPr/>
        <p:nvPr/>
      </p:nvGrpSpPr>
      <p:grpSpPr>
        <a:xfrm>
          <a:off x="0" y="0"/>
          <a:ext cx="0" cy="0"/>
          <a:chOff x="0" y="0"/>
          <a:chExt cx="0" cy="0"/>
        </a:xfrm>
      </p:grpSpPr>
      <p:sp>
        <p:nvSpPr>
          <p:cNvPr id="150" name="Google Shape;150;g2f2d122bf27_1_245"/>
          <p:cNvSpPr txBox="1">
            <a:spLocks noGrp="1"/>
          </p:cNvSpPr>
          <p:nvPr>
            <p:ph type="ctrTitle"/>
          </p:nvPr>
        </p:nvSpPr>
        <p:spPr>
          <a:xfrm>
            <a:off x="1694723" y="3539360"/>
            <a:ext cx="9144000" cy="1254253"/>
          </a:xfrm>
          <a:prstGeom prst="rect">
            <a:avLst/>
          </a:prstGeom>
          <a:noFill/>
          <a:ln>
            <a:noFill/>
          </a:ln>
        </p:spPr>
        <p:txBody>
          <a:bodyPr spcFirstLastPara="1" wrap="square" lIns="60950" tIns="30475" rIns="60950" bIns="30475" anchor="b"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51" name="Google Shape;151;g2f2d122bf27_1_245"/>
          <p:cNvSpPr txBox="1">
            <a:spLocks noGrp="1"/>
          </p:cNvSpPr>
          <p:nvPr>
            <p:ph type="subTitle" idx="1"/>
          </p:nvPr>
        </p:nvSpPr>
        <p:spPr>
          <a:xfrm>
            <a:off x="1694723" y="4962947"/>
            <a:ext cx="9144000" cy="821683"/>
          </a:xfrm>
          <a:prstGeom prst="rect">
            <a:avLst/>
          </a:prstGeom>
          <a:noFill/>
          <a:ln>
            <a:noFill/>
          </a:ln>
        </p:spPr>
        <p:txBody>
          <a:bodyPr spcFirstLastPara="1" wrap="square" lIns="60950" tIns="30475" rIns="60950" bIns="30475" anchor="t"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ill Sans"/>
                <a:ea typeface="Gill Sans"/>
                <a:cs typeface="Gill Sans"/>
                <a:sym typeface="Gill Sans"/>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9pPr>
          </a:lstStyle>
          <a:p>
            <a:endParaRPr/>
          </a:p>
        </p:txBody>
      </p:sp>
      <p:sp>
        <p:nvSpPr>
          <p:cNvPr id="152" name="Google Shape;152;g2f2d122bf27_1_245"/>
          <p:cNvSpPr txBox="1"/>
          <p:nvPr/>
        </p:nvSpPr>
        <p:spPr>
          <a:xfrm>
            <a:off x="1373968" y="319657"/>
            <a:ext cx="9464755" cy="738664"/>
          </a:xfrm>
          <a:prstGeom prst="rect">
            <a:avLst/>
          </a:prstGeom>
          <a:noFill/>
          <a:ln>
            <a:noFill/>
          </a:ln>
        </p:spPr>
        <p:txBody>
          <a:bodyPr spcFirstLastPara="1" wrap="square" lIns="60950" tIns="30475" rIns="60950" bIns="30475" anchor="t" anchorCtr="0">
            <a:spAutoFit/>
          </a:bodyPr>
          <a:lstStyle/>
          <a:p>
            <a:pPr marL="0" marR="0" lvl="0" indent="0" algn="ctr" rtl="0">
              <a:spcBef>
                <a:spcPts val="0"/>
              </a:spcBef>
              <a:spcAft>
                <a:spcPts val="0"/>
              </a:spcAft>
              <a:buNone/>
            </a:pPr>
            <a:r>
              <a:rPr lang="en-US" sz="4400" b="0" i="0">
                <a:solidFill>
                  <a:schemeClr val="accent2"/>
                </a:solidFill>
                <a:latin typeface="Calibri"/>
                <a:ea typeface="Calibri"/>
                <a:cs typeface="Calibri"/>
                <a:sym typeface="Calibri"/>
              </a:rPr>
              <a:t>Think College Awareness Week </a:t>
            </a:r>
            <a:endParaRPr sz="9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53"/>
        <p:cNvGrpSpPr/>
        <p:nvPr/>
      </p:nvGrpSpPr>
      <p:grpSpPr>
        <a:xfrm>
          <a:off x="0" y="0"/>
          <a:ext cx="0" cy="0"/>
          <a:chOff x="0" y="0"/>
          <a:chExt cx="0" cy="0"/>
        </a:xfrm>
      </p:grpSpPr>
      <p:sp>
        <p:nvSpPr>
          <p:cNvPr id="154" name="Google Shape;154;g2f2d122bf27_1_249"/>
          <p:cNvSpPr txBox="1">
            <a:spLocks noGrp="1"/>
          </p:cNvSpPr>
          <p:nvPr>
            <p:ph type="ctrTitle"/>
          </p:nvPr>
        </p:nvSpPr>
        <p:spPr>
          <a:xfrm>
            <a:off x="2745979" y="1303950"/>
            <a:ext cx="9144000" cy="1822183"/>
          </a:xfrm>
          <a:prstGeom prst="rect">
            <a:avLst/>
          </a:prstGeom>
          <a:noFill/>
          <a:ln>
            <a:noFill/>
          </a:ln>
        </p:spPr>
        <p:txBody>
          <a:bodyPr spcFirstLastPara="1" wrap="square" lIns="60950" tIns="30475" rIns="60950" bIns="30475" anchor="b"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55" name="Google Shape;155;g2f2d122bf27_1_249"/>
          <p:cNvSpPr txBox="1">
            <a:spLocks noGrp="1"/>
          </p:cNvSpPr>
          <p:nvPr>
            <p:ph type="subTitle" idx="1"/>
          </p:nvPr>
        </p:nvSpPr>
        <p:spPr>
          <a:xfrm>
            <a:off x="2745979" y="3553653"/>
            <a:ext cx="9144000" cy="821683"/>
          </a:xfrm>
          <a:prstGeom prst="rect">
            <a:avLst/>
          </a:prstGeom>
          <a:noFill/>
          <a:ln>
            <a:noFill/>
          </a:ln>
        </p:spPr>
        <p:txBody>
          <a:bodyPr spcFirstLastPara="1" wrap="square" lIns="60950" tIns="30475" rIns="60950" bIns="30475" anchor="t"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ill Sans"/>
                <a:ea typeface="Gill Sans"/>
                <a:cs typeface="Gill Sans"/>
                <a:sym typeface="Gill Sans"/>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9pPr>
          </a:lstStyle>
          <a:p>
            <a:endParaRPr/>
          </a:p>
        </p:txBody>
      </p:sp>
      <p:sp>
        <p:nvSpPr>
          <p:cNvPr id="156" name="Google Shape;156;g2f2d122bf27_1_249"/>
          <p:cNvSpPr txBox="1"/>
          <p:nvPr/>
        </p:nvSpPr>
        <p:spPr>
          <a:xfrm>
            <a:off x="1602079" y="304491"/>
            <a:ext cx="9464755" cy="738664"/>
          </a:xfrm>
          <a:prstGeom prst="rect">
            <a:avLst/>
          </a:prstGeom>
          <a:noFill/>
          <a:ln>
            <a:noFill/>
          </a:ln>
        </p:spPr>
        <p:txBody>
          <a:bodyPr spcFirstLastPara="1" wrap="square" lIns="60950" tIns="30475" rIns="60950" bIns="30475" anchor="t" anchorCtr="0">
            <a:spAutoFit/>
          </a:bodyPr>
          <a:lstStyle/>
          <a:p>
            <a:pPr marL="0" marR="0" lvl="0" indent="0" algn="ctr" rtl="0">
              <a:spcBef>
                <a:spcPts val="0"/>
              </a:spcBef>
              <a:spcAft>
                <a:spcPts val="0"/>
              </a:spcAft>
              <a:buNone/>
            </a:pPr>
            <a:r>
              <a:rPr lang="en-US" sz="4400" b="0" i="0">
                <a:solidFill>
                  <a:schemeClr val="accent2"/>
                </a:solidFill>
                <a:latin typeface="Calibri"/>
                <a:ea typeface="Calibri"/>
                <a:cs typeface="Calibri"/>
                <a:sym typeface="Calibri"/>
              </a:rPr>
              <a:t>Think College Awareness Week </a:t>
            </a:r>
            <a:endParaRPr sz="9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57"/>
        <p:cNvGrpSpPr/>
        <p:nvPr/>
      </p:nvGrpSpPr>
      <p:grpSpPr>
        <a:xfrm>
          <a:off x="0" y="0"/>
          <a:ext cx="0" cy="0"/>
          <a:chOff x="0" y="0"/>
          <a:chExt cx="0" cy="0"/>
        </a:xfrm>
      </p:grpSpPr>
      <p:sp>
        <p:nvSpPr>
          <p:cNvPr id="158" name="Google Shape;158;g2f2d122bf27_1_253"/>
          <p:cNvSpPr txBox="1">
            <a:spLocks noGrp="1"/>
          </p:cNvSpPr>
          <p:nvPr>
            <p:ph type="ctrTitle"/>
          </p:nvPr>
        </p:nvSpPr>
        <p:spPr>
          <a:xfrm>
            <a:off x="1524000" y="1345266"/>
            <a:ext cx="9144000" cy="1822183"/>
          </a:xfrm>
          <a:prstGeom prst="rect">
            <a:avLst/>
          </a:prstGeom>
          <a:noFill/>
          <a:ln>
            <a:noFill/>
          </a:ln>
        </p:spPr>
        <p:txBody>
          <a:bodyPr spcFirstLastPara="1" wrap="square" lIns="60950" tIns="30475" rIns="60950" bIns="30475" anchor="b"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59" name="Google Shape;159;g2f2d122bf27_1_253"/>
          <p:cNvSpPr txBox="1">
            <a:spLocks noGrp="1"/>
          </p:cNvSpPr>
          <p:nvPr>
            <p:ph type="subTitle" idx="1"/>
          </p:nvPr>
        </p:nvSpPr>
        <p:spPr>
          <a:xfrm>
            <a:off x="1524000" y="3434561"/>
            <a:ext cx="9144000" cy="821683"/>
          </a:xfrm>
          <a:prstGeom prst="rect">
            <a:avLst/>
          </a:prstGeom>
          <a:noFill/>
          <a:ln>
            <a:noFill/>
          </a:ln>
        </p:spPr>
        <p:txBody>
          <a:bodyPr spcFirstLastPara="1" wrap="square" lIns="60950" tIns="30475" rIns="60950" bIns="30475" anchor="t"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ill Sans"/>
                <a:ea typeface="Gill Sans"/>
                <a:cs typeface="Gill Sans"/>
                <a:sym typeface="Gill Sans"/>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0"/>
        <p:cNvGrpSpPr/>
        <p:nvPr/>
      </p:nvGrpSpPr>
      <p:grpSpPr>
        <a:xfrm>
          <a:off x="0" y="0"/>
          <a:ext cx="0" cy="0"/>
          <a:chOff x="0" y="0"/>
          <a:chExt cx="0" cy="0"/>
        </a:xfrm>
      </p:grpSpPr>
      <p:sp>
        <p:nvSpPr>
          <p:cNvPr id="161" name="Google Shape;161;g2f2d122bf27_1_256"/>
          <p:cNvSpPr txBox="1">
            <a:spLocks noGrp="1"/>
          </p:cNvSpPr>
          <p:nvPr>
            <p:ph type="title"/>
          </p:nvPr>
        </p:nvSpPr>
        <p:spPr>
          <a:xfrm>
            <a:off x="831849" y="1709739"/>
            <a:ext cx="10515600" cy="2852737"/>
          </a:xfrm>
          <a:prstGeom prst="rect">
            <a:avLst/>
          </a:prstGeom>
          <a:noFill/>
          <a:ln>
            <a:noFill/>
          </a:ln>
        </p:spPr>
        <p:txBody>
          <a:bodyPr spcFirstLastPara="1" wrap="square" lIns="60950" tIns="30475" rIns="60950" bIns="30475" anchor="b" anchorCtr="0">
            <a:noAutofit/>
          </a:bodyPr>
          <a:lstStyle>
            <a:lvl1pPr marR="0" lvl="0" algn="l"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62" name="Google Shape;162;g2f2d122bf27_1_256"/>
          <p:cNvSpPr txBox="1">
            <a:spLocks noGrp="1"/>
          </p:cNvSpPr>
          <p:nvPr>
            <p:ph type="body" idx="1"/>
          </p:nvPr>
        </p:nvSpPr>
        <p:spPr>
          <a:xfrm>
            <a:off x="831849" y="4589464"/>
            <a:ext cx="10515600" cy="1500187"/>
          </a:xfrm>
          <a:prstGeom prst="rect">
            <a:avLst/>
          </a:prstGeom>
          <a:noFill/>
          <a:ln>
            <a:noFill/>
          </a:ln>
        </p:spPr>
        <p:txBody>
          <a:bodyPr spcFirstLastPara="1" wrap="square" lIns="60950" tIns="30475" rIns="60950" bIns="30475" anchor="t" anchorCtr="0">
            <a:noAutofit/>
          </a:bodyPr>
          <a:lstStyle>
            <a:lvl1pPr marL="457200" marR="0" lvl="0" indent="-228600" algn="l" rtl="0">
              <a:lnSpc>
                <a:spcPct val="90000"/>
              </a:lnSpc>
              <a:spcBef>
                <a:spcPts val="1000"/>
              </a:spcBef>
              <a:spcAft>
                <a:spcPts val="0"/>
              </a:spcAft>
              <a:buClr>
                <a:srgbClr val="8A96A9"/>
              </a:buClr>
              <a:buSzPts val="2400"/>
              <a:buFont typeface="Arial"/>
              <a:buNone/>
              <a:defRPr sz="2400" b="0" i="0" u="none" strike="noStrike" cap="none">
                <a:solidFill>
                  <a:srgbClr val="8A96A9"/>
                </a:solidFill>
                <a:latin typeface="Arial"/>
                <a:ea typeface="Arial"/>
                <a:cs typeface="Arial"/>
                <a:sym typeface="Arial"/>
              </a:defRPr>
            </a:lvl1pPr>
            <a:lvl2pPr marL="914400" marR="0" lvl="1" indent="-228600" algn="l" rtl="0">
              <a:lnSpc>
                <a:spcPct val="90000"/>
              </a:lnSpc>
              <a:spcBef>
                <a:spcPts val="500"/>
              </a:spcBef>
              <a:spcAft>
                <a:spcPts val="0"/>
              </a:spcAft>
              <a:buClr>
                <a:srgbClr val="8A96A9"/>
              </a:buClr>
              <a:buSzPts val="2000"/>
              <a:buFont typeface="Arial"/>
              <a:buNone/>
              <a:defRPr sz="2000" b="0" i="0" u="none" strike="noStrike" cap="none">
                <a:solidFill>
                  <a:srgbClr val="8A96A9"/>
                </a:solidFill>
                <a:latin typeface="Gill Sans"/>
                <a:ea typeface="Gill Sans"/>
                <a:cs typeface="Gill Sans"/>
                <a:sym typeface="Gill Sans"/>
              </a:defRPr>
            </a:lvl2pPr>
            <a:lvl3pPr marL="1371600" marR="0" lvl="2" indent="-228600" algn="l" rtl="0">
              <a:lnSpc>
                <a:spcPct val="90000"/>
              </a:lnSpc>
              <a:spcBef>
                <a:spcPts val="500"/>
              </a:spcBef>
              <a:spcAft>
                <a:spcPts val="0"/>
              </a:spcAft>
              <a:buClr>
                <a:srgbClr val="8A96A9"/>
              </a:buClr>
              <a:buSzPts val="1800"/>
              <a:buFont typeface="Arial"/>
              <a:buNone/>
              <a:defRPr sz="1800" b="0" i="0" u="none" strike="noStrike" cap="none">
                <a:solidFill>
                  <a:srgbClr val="8A96A9"/>
                </a:solidFill>
                <a:latin typeface="Gill Sans"/>
                <a:ea typeface="Gill Sans"/>
                <a:cs typeface="Gill Sans"/>
                <a:sym typeface="Gill Sans"/>
              </a:defRPr>
            </a:lvl3pPr>
            <a:lvl4pPr marL="1828800" marR="0" lvl="3" indent="-228600" algn="l" rtl="0">
              <a:lnSpc>
                <a:spcPct val="90000"/>
              </a:lnSpc>
              <a:spcBef>
                <a:spcPts val="500"/>
              </a:spcBef>
              <a:spcAft>
                <a:spcPts val="0"/>
              </a:spcAft>
              <a:buClr>
                <a:srgbClr val="8A96A9"/>
              </a:buClr>
              <a:buSzPts val="1600"/>
              <a:buFont typeface="Arial"/>
              <a:buNone/>
              <a:defRPr sz="1600" b="0" i="0" u="none" strike="noStrike" cap="none">
                <a:solidFill>
                  <a:srgbClr val="8A96A9"/>
                </a:solidFill>
                <a:latin typeface="Gill Sans"/>
                <a:ea typeface="Gill Sans"/>
                <a:cs typeface="Gill Sans"/>
                <a:sym typeface="Gill Sans"/>
              </a:defRPr>
            </a:lvl4pPr>
            <a:lvl5pPr marL="2286000" marR="0" lvl="4" indent="-228600" algn="l" rtl="0">
              <a:lnSpc>
                <a:spcPct val="90000"/>
              </a:lnSpc>
              <a:spcBef>
                <a:spcPts val="500"/>
              </a:spcBef>
              <a:spcAft>
                <a:spcPts val="0"/>
              </a:spcAft>
              <a:buClr>
                <a:srgbClr val="8A96A9"/>
              </a:buClr>
              <a:buSzPts val="1600"/>
              <a:buFont typeface="Arial"/>
              <a:buNone/>
              <a:defRPr sz="1600" b="0" i="0" u="none" strike="noStrike" cap="none">
                <a:solidFill>
                  <a:srgbClr val="8A96A9"/>
                </a:solidFill>
                <a:latin typeface="Gill Sans"/>
                <a:ea typeface="Gill Sans"/>
                <a:cs typeface="Gill Sans"/>
                <a:sym typeface="Gill Sans"/>
              </a:defRPr>
            </a:lvl5pPr>
            <a:lvl6pPr marL="2743200" marR="0" lvl="5" indent="-228600" algn="l" rtl="0">
              <a:lnSpc>
                <a:spcPct val="90000"/>
              </a:lnSpc>
              <a:spcBef>
                <a:spcPts val="500"/>
              </a:spcBef>
              <a:spcAft>
                <a:spcPts val="0"/>
              </a:spcAft>
              <a:buClr>
                <a:srgbClr val="8A96A9"/>
              </a:buClr>
              <a:buSzPts val="1600"/>
              <a:buFont typeface="Arial"/>
              <a:buNone/>
              <a:defRPr sz="1600" b="0" i="0" u="none" strike="noStrike" cap="none">
                <a:solidFill>
                  <a:srgbClr val="8A96A9"/>
                </a:solidFill>
                <a:latin typeface="Gill Sans"/>
                <a:ea typeface="Gill Sans"/>
                <a:cs typeface="Gill Sans"/>
                <a:sym typeface="Gill Sans"/>
              </a:defRPr>
            </a:lvl6pPr>
            <a:lvl7pPr marL="3200400" marR="0" lvl="6" indent="-228600" algn="l" rtl="0">
              <a:lnSpc>
                <a:spcPct val="90000"/>
              </a:lnSpc>
              <a:spcBef>
                <a:spcPts val="500"/>
              </a:spcBef>
              <a:spcAft>
                <a:spcPts val="0"/>
              </a:spcAft>
              <a:buClr>
                <a:srgbClr val="8A96A9"/>
              </a:buClr>
              <a:buSzPts val="1600"/>
              <a:buFont typeface="Arial"/>
              <a:buNone/>
              <a:defRPr sz="1600" b="0" i="0" u="none" strike="noStrike" cap="none">
                <a:solidFill>
                  <a:srgbClr val="8A96A9"/>
                </a:solidFill>
                <a:latin typeface="Gill Sans"/>
                <a:ea typeface="Gill Sans"/>
                <a:cs typeface="Gill Sans"/>
                <a:sym typeface="Gill Sans"/>
              </a:defRPr>
            </a:lvl7pPr>
            <a:lvl8pPr marL="3657600" marR="0" lvl="7" indent="-228600" algn="l" rtl="0">
              <a:lnSpc>
                <a:spcPct val="90000"/>
              </a:lnSpc>
              <a:spcBef>
                <a:spcPts val="500"/>
              </a:spcBef>
              <a:spcAft>
                <a:spcPts val="0"/>
              </a:spcAft>
              <a:buClr>
                <a:srgbClr val="8A96A9"/>
              </a:buClr>
              <a:buSzPts val="1600"/>
              <a:buFont typeface="Arial"/>
              <a:buNone/>
              <a:defRPr sz="1600" b="0" i="0" u="none" strike="noStrike" cap="none">
                <a:solidFill>
                  <a:srgbClr val="8A96A9"/>
                </a:solidFill>
                <a:latin typeface="Gill Sans"/>
                <a:ea typeface="Gill Sans"/>
                <a:cs typeface="Gill Sans"/>
                <a:sym typeface="Gill Sans"/>
              </a:defRPr>
            </a:lvl8pPr>
            <a:lvl9pPr marL="4114800" marR="0" lvl="8" indent="-228600" algn="l" rtl="0">
              <a:lnSpc>
                <a:spcPct val="90000"/>
              </a:lnSpc>
              <a:spcBef>
                <a:spcPts val="500"/>
              </a:spcBef>
              <a:spcAft>
                <a:spcPts val="0"/>
              </a:spcAft>
              <a:buClr>
                <a:srgbClr val="8A96A9"/>
              </a:buClr>
              <a:buSzPts val="1600"/>
              <a:buFont typeface="Arial"/>
              <a:buNone/>
              <a:defRPr sz="1600" b="0" i="0" u="none" strike="noStrike" cap="none">
                <a:solidFill>
                  <a:srgbClr val="8A96A9"/>
                </a:solidFill>
                <a:latin typeface="Gill Sans"/>
                <a:ea typeface="Gill Sans"/>
                <a:cs typeface="Gill Sans"/>
                <a:sym typeface="Gill San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3"/>
        <p:cNvGrpSpPr/>
        <p:nvPr/>
      </p:nvGrpSpPr>
      <p:grpSpPr>
        <a:xfrm>
          <a:off x="0" y="0"/>
          <a:ext cx="0" cy="0"/>
          <a:chOff x="0" y="0"/>
          <a:chExt cx="0" cy="0"/>
        </a:xfrm>
      </p:grpSpPr>
      <p:sp>
        <p:nvSpPr>
          <p:cNvPr id="164" name="Google Shape;164;g2f2d122bf27_1_259"/>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65" name="Google Shape;165;g2f2d122bf27_1_259"/>
          <p:cNvSpPr txBox="1">
            <a:spLocks noGrp="1"/>
          </p:cNvSpPr>
          <p:nvPr>
            <p:ph type="body" idx="1"/>
          </p:nvPr>
        </p:nvSpPr>
        <p:spPr>
          <a:xfrm>
            <a:off x="838200" y="1825624"/>
            <a:ext cx="5181600" cy="4351339"/>
          </a:xfrm>
          <a:prstGeom prst="rect">
            <a:avLst/>
          </a:prstGeom>
          <a:noFill/>
          <a:ln>
            <a:noFill/>
          </a:ln>
        </p:spPr>
        <p:txBody>
          <a:bodyPr spcFirstLastPara="1" wrap="square" lIns="60950" tIns="30475" rIns="60950" bIns="3047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166" name="Google Shape;166;g2f2d122bf27_1_259"/>
          <p:cNvSpPr txBox="1">
            <a:spLocks noGrp="1"/>
          </p:cNvSpPr>
          <p:nvPr>
            <p:ph type="body" idx="2"/>
          </p:nvPr>
        </p:nvSpPr>
        <p:spPr>
          <a:xfrm>
            <a:off x="6172200" y="1825624"/>
            <a:ext cx="5181600" cy="4351339"/>
          </a:xfrm>
          <a:prstGeom prst="rect">
            <a:avLst/>
          </a:prstGeom>
          <a:noFill/>
          <a:ln>
            <a:noFill/>
          </a:ln>
        </p:spPr>
        <p:txBody>
          <a:bodyPr spcFirstLastPara="1" wrap="square" lIns="60950" tIns="30475" rIns="60950" bIns="3047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7"/>
        <p:cNvGrpSpPr/>
        <p:nvPr/>
      </p:nvGrpSpPr>
      <p:grpSpPr>
        <a:xfrm>
          <a:off x="0" y="0"/>
          <a:ext cx="0" cy="0"/>
          <a:chOff x="0" y="0"/>
          <a:chExt cx="0" cy="0"/>
        </a:xfrm>
      </p:grpSpPr>
      <p:sp>
        <p:nvSpPr>
          <p:cNvPr id="168" name="Google Shape;168;g2f2d122bf27_1_263"/>
          <p:cNvSpPr txBox="1">
            <a:spLocks noGrp="1"/>
          </p:cNvSpPr>
          <p:nvPr>
            <p:ph type="title"/>
          </p:nvPr>
        </p:nvSpPr>
        <p:spPr>
          <a:xfrm>
            <a:off x="839788" y="365125"/>
            <a:ext cx="10515600" cy="1325563"/>
          </a:xfrm>
          <a:prstGeom prst="rect">
            <a:avLst/>
          </a:prstGeom>
          <a:noFill/>
          <a:ln>
            <a:noFill/>
          </a:ln>
        </p:spPr>
        <p:txBody>
          <a:bodyPr spcFirstLastPara="1" wrap="square" lIns="60950" tIns="30475" rIns="60950" bIns="30475"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69" name="Google Shape;169;g2f2d122bf27_1_263"/>
          <p:cNvSpPr txBox="1">
            <a:spLocks noGrp="1"/>
          </p:cNvSpPr>
          <p:nvPr>
            <p:ph type="body" idx="1"/>
          </p:nvPr>
        </p:nvSpPr>
        <p:spPr>
          <a:xfrm>
            <a:off x="839789" y="1681163"/>
            <a:ext cx="5157787" cy="823912"/>
          </a:xfrm>
          <a:prstGeom prst="rect">
            <a:avLst/>
          </a:prstGeom>
          <a:noFill/>
          <a:ln>
            <a:noFill/>
          </a:ln>
        </p:spPr>
        <p:txBody>
          <a:bodyPr spcFirstLastPara="1" wrap="square" lIns="60950" tIns="30475" rIns="60950" bIns="3047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Gill Sans"/>
                <a:ea typeface="Gill Sans"/>
                <a:cs typeface="Gill Sans"/>
                <a:sym typeface="Gill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Gill Sans"/>
                <a:ea typeface="Gill Sans"/>
                <a:cs typeface="Gill Sans"/>
                <a:sym typeface="Gill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9pPr>
          </a:lstStyle>
          <a:p>
            <a:endParaRPr/>
          </a:p>
        </p:txBody>
      </p:sp>
      <p:sp>
        <p:nvSpPr>
          <p:cNvPr id="170" name="Google Shape;170;g2f2d122bf27_1_263"/>
          <p:cNvSpPr txBox="1">
            <a:spLocks noGrp="1"/>
          </p:cNvSpPr>
          <p:nvPr>
            <p:ph type="body" idx="2"/>
          </p:nvPr>
        </p:nvSpPr>
        <p:spPr>
          <a:xfrm>
            <a:off x="839789" y="2505075"/>
            <a:ext cx="5157787" cy="3684588"/>
          </a:xfrm>
          <a:prstGeom prst="rect">
            <a:avLst/>
          </a:prstGeom>
          <a:noFill/>
          <a:ln>
            <a:noFill/>
          </a:ln>
        </p:spPr>
        <p:txBody>
          <a:bodyPr spcFirstLastPara="1" wrap="square" lIns="60950" tIns="30475" rIns="60950" bIns="3047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171" name="Google Shape;171;g2f2d122bf27_1_263"/>
          <p:cNvSpPr txBox="1">
            <a:spLocks noGrp="1"/>
          </p:cNvSpPr>
          <p:nvPr>
            <p:ph type="body" idx="3"/>
          </p:nvPr>
        </p:nvSpPr>
        <p:spPr>
          <a:xfrm>
            <a:off x="6172201" y="1681163"/>
            <a:ext cx="5183188" cy="823912"/>
          </a:xfrm>
          <a:prstGeom prst="rect">
            <a:avLst/>
          </a:prstGeom>
          <a:noFill/>
          <a:ln>
            <a:noFill/>
          </a:ln>
        </p:spPr>
        <p:txBody>
          <a:bodyPr spcFirstLastPara="1" wrap="square" lIns="60950" tIns="30475" rIns="60950" bIns="3047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Gill Sans"/>
                <a:ea typeface="Gill Sans"/>
                <a:cs typeface="Gill Sans"/>
                <a:sym typeface="Gill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Gill Sans"/>
                <a:ea typeface="Gill Sans"/>
                <a:cs typeface="Gill Sans"/>
                <a:sym typeface="Gill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9pPr>
          </a:lstStyle>
          <a:p>
            <a:endParaRPr/>
          </a:p>
        </p:txBody>
      </p:sp>
      <p:sp>
        <p:nvSpPr>
          <p:cNvPr id="172" name="Google Shape;172;g2f2d122bf27_1_263"/>
          <p:cNvSpPr txBox="1">
            <a:spLocks noGrp="1"/>
          </p:cNvSpPr>
          <p:nvPr>
            <p:ph type="body" idx="4"/>
          </p:nvPr>
        </p:nvSpPr>
        <p:spPr>
          <a:xfrm>
            <a:off x="6172201" y="2505075"/>
            <a:ext cx="5183188" cy="3684588"/>
          </a:xfrm>
          <a:prstGeom prst="rect">
            <a:avLst/>
          </a:prstGeom>
          <a:noFill/>
          <a:ln>
            <a:noFill/>
          </a:ln>
        </p:spPr>
        <p:txBody>
          <a:bodyPr spcFirstLastPara="1" wrap="square" lIns="60950" tIns="30475" rIns="60950" bIns="3047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3"/>
        <p:cNvGrpSpPr/>
        <p:nvPr/>
      </p:nvGrpSpPr>
      <p:grpSpPr>
        <a:xfrm>
          <a:off x="0" y="0"/>
          <a:ext cx="0" cy="0"/>
          <a:chOff x="0" y="0"/>
          <a:chExt cx="0" cy="0"/>
        </a:xfrm>
      </p:grpSpPr>
      <p:sp>
        <p:nvSpPr>
          <p:cNvPr id="174" name="Google Shape;174;g2f2d122bf27_1_269"/>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75"/>
        <p:cNvGrpSpPr/>
        <p:nvPr/>
      </p:nvGrpSpPr>
      <p:grpSpPr>
        <a:xfrm>
          <a:off x="0" y="0"/>
          <a:ext cx="0" cy="0"/>
          <a:chOff x="0" y="0"/>
          <a:chExt cx="0" cy="0"/>
        </a:xfrm>
      </p:grpSpPr>
      <p:sp>
        <p:nvSpPr>
          <p:cNvPr id="176" name="Google Shape;176;g2f2d122bf27_1_271"/>
          <p:cNvSpPr txBox="1">
            <a:spLocks noGrp="1"/>
          </p:cNvSpPr>
          <p:nvPr>
            <p:ph type="body" idx="1"/>
          </p:nvPr>
        </p:nvSpPr>
        <p:spPr>
          <a:xfrm>
            <a:off x="1211263" y="1371601"/>
            <a:ext cx="9575800" cy="4213225"/>
          </a:xfrm>
          <a:prstGeom prst="rect">
            <a:avLst/>
          </a:prstGeom>
          <a:noFill/>
          <a:ln>
            <a:noFill/>
          </a:ln>
        </p:spPr>
        <p:txBody>
          <a:bodyPr spcFirstLastPara="1" wrap="square" lIns="60950" tIns="30475" rIns="60950" bIns="3047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7"/>
        <p:cNvGrpSpPr/>
        <p:nvPr/>
      </p:nvGrpSpPr>
      <p:grpSpPr>
        <a:xfrm>
          <a:off x="0" y="0"/>
          <a:ext cx="0" cy="0"/>
          <a:chOff x="0" y="0"/>
          <a:chExt cx="0" cy="0"/>
        </a:xfrm>
      </p:grpSpPr>
      <p:sp>
        <p:nvSpPr>
          <p:cNvPr id="178" name="Google Shape;178;g2f2d122bf27_1_273"/>
          <p:cNvSpPr txBox="1">
            <a:spLocks noGrp="1"/>
          </p:cNvSpPr>
          <p:nvPr>
            <p:ph type="title"/>
          </p:nvPr>
        </p:nvSpPr>
        <p:spPr>
          <a:xfrm>
            <a:off x="839788" y="457200"/>
            <a:ext cx="3932237" cy="1600200"/>
          </a:xfrm>
          <a:prstGeom prst="rect">
            <a:avLst/>
          </a:prstGeom>
          <a:noFill/>
          <a:ln>
            <a:noFill/>
          </a:ln>
        </p:spPr>
        <p:txBody>
          <a:bodyPr spcFirstLastPara="1" wrap="square" lIns="60950" tIns="30475" rIns="60950" bIns="30475"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79" name="Google Shape;179;g2f2d122bf27_1_273"/>
          <p:cNvSpPr txBox="1">
            <a:spLocks noGrp="1"/>
          </p:cNvSpPr>
          <p:nvPr>
            <p:ph type="body" idx="1"/>
          </p:nvPr>
        </p:nvSpPr>
        <p:spPr>
          <a:xfrm>
            <a:off x="5183188" y="987426"/>
            <a:ext cx="6172200" cy="4873625"/>
          </a:xfrm>
          <a:prstGeom prst="rect">
            <a:avLst/>
          </a:prstGeom>
          <a:noFill/>
          <a:ln>
            <a:noFill/>
          </a:ln>
        </p:spPr>
        <p:txBody>
          <a:bodyPr spcFirstLastPara="1" wrap="square" lIns="60950" tIns="30475" rIns="60950" bIns="30475"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180" name="Google Shape;180;g2f2d122bf27_1_273"/>
          <p:cNvSpPr txBox="1">
            <a:spLocks noGrp="1"/>
          </p:cNvSpPr>
          <p:nvPr>
            <p:ph type="body" idx="2"/>
          </p:nvPr>
        </p:nvSpPr>
        <p:spPr>
          <a:xfrm>
            <a:off x="839788" y="2057401"/>
            <a:ext cx="3932237" cy="3811588"/>
          </a:xfrm>
          <a:prstGeom prst="rect">
            <a:avLst/>
          </a:prstGeom>
          <a:noFill/>
          <a:ln>
            <a:noFill/>
          </a:ln>
        </p:spPr>
        <p:txBody>
          <a:bodyPr spcFirstLastPara="1" wrap="square" lIns="60950" tIns="30475" rIns="60950" bIns="3047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Gill Sans"/>
                <a:ea typeface="Gill Sans"/>
                <a:cs typeface="Gill Sans"/>
                <a:sym typeface="Gill Sans"/>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Gill Sans"/>
                <a:ea typeface="Gill Sans"/>
                <a:cs typeface="Gill Sans"/>
                <a:sym typeface="Gill Sans"/>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Gill Sans"/>
                <a:ea typeface="Gill Sans"/>
                <a:cs typeface="Gill Sans"/>
                <a:sym typeface="Gill Sans"/>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Gill Sans"/>
                <a:ea typeface="Gill Sans"/>
                <a:cs typeface="Gill Sans"/>
                <a:sym typeface="Gill Sans"/>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Gill Sans"/>
                <a:ea typeface="Gill Sans"/>
                <a:cs typeface="Gill Sans"/>
                <a:sym typeface="Gill Sans"/>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Gill Sans"/>
                <a:ea typeface="Gill Sans"/>
                <a:cs typeface="Gill Sans"/>
                <a:sym typeface="Gill Sans"/>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Gill Sans"/>
                <a:ea typeface="Gill Sans"/>
                <a:cs typeface="Gill Sans"/>
                <a:sym typeface="Gill Sans"/>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1"/>
        <p:cNvGrpSpPr/>
        <p:nvPr/>
      </p:nvGrpSpPr>
      <p:grpSpPr>
        <a:xfrm>
          <a:off x="0" y="0"/>
          <a:ext cx="0" cy="0"/>
          <a:chOff x="0" y="0"/>
          <a:chExt cx="0" cy="0"/>
        </a:xfrm>
      </p:grpSpPr>
      <p:sp>
        <p:nvSpPr>
          <p:cNvPr id="182" name="Google Shape;182;g2f2d122bf27_1_277"/>
          <p:cNvSpPr txBox="1">
            <a:spLocks noGrp="1"/>
          </p:cNvSpPr>
          <p:nvPr>
            <p:ph type="title"/>
          </p:nvPr>
        </p:nvSpPr>
        <p:spPr>
          <a:xfrm>
            <a:off x="839788" y="457200"/>
            <a:ext cx="3932237" cy="1600200"/>
          </a:xfrm>
          <a:prstGeom prst="rect">
            <a:avLst/>
          </a:prstGeom>
          <a:noFill/>
          <a:ln>
            <a:noFill/>
          </a:ln>
        </p:spPr>
        <p:txBody>
          <a:bodyPr spcFirstLastPara="1" wrap="square" lIns="60950" tIns="30475" rIns="60950" bIns="30475"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83" name="Google Shape;183;g2f2d122bf27_1_277"/>
          <p:cNvSpPr>
            <a:spLocks noGrp="1"/>
          </p:cNvSpPr>
          <p:nvPr>
            <p:ph type="pic" idx="2"/>
          </p:nvPr>
        </p:nvSpPr>
        <p:spPr>
          <a:xfrm>
            <a:off x="5183188" y="987426"/>
            <a:ext cx="6172200" cy="4873625"/>
          </a:xfrm>
          <a:prstGeom prst="rect">
            <a:avLst/>
          </a:prstGeom>
          <a:noFill/>
          <a:ln>
            <a:noFill/>
          </a:ln>
        </p:spPr>
      </p:sp>
      <p:sp>
        <p:nvSpPr>
          <p:cNvPr id="184" name="Google Shape;184;g2f2d122bf27_1_277"/>
          <p:cNvSpPr txBox="1">
            <a:spLocks noGrp="1"/>
          </p:cNvSpPr>
          <p:nvPr>
            <p:ph type="body" idx="1"/>
          </p:nvPr>
        </p:nvSpPr>
        <p:spPr>
          <a:xfrm>
            <a:off x="839788" y="2057401"/>
            <a:ext cx="3932237" cy="3811588"/>
          </a:xfrm>
          <a:prstGeom prst="rect">
            <a:avLst/>
          </a:prstGeom>
          <a:noFill/>
          <a:ln>
            <a:noFill/>
          </a:ln>
        </p:spPr>
        <p:txBody>
          <a:bodyPr spcFirstLastPara="1" wrap="square" lIns="60950" tIns="30475" rIns="60950" bIns="3047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Gill Sans"/>
                <a:ea typeface="Gill Sans"/>
                <a:cs typeface="Gill Sans"/>
                <a:sym typeface="Gill Sans"/>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Gill Sans"/>
                <a:ea typeface="Gill Sans"/>
                <a:cs typeface="Gill Sans"/>
                <a:sym typeface="Gill Sans"/>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Gill Sans"/>
                <a:ea typeface="Gill Sans"/>
                <a:cs typeface="Gill Sans"/>
                <a:sym typeface="Gill Sans"/>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Gill Sans"/>
                <a:ea typeface="Gill Sans"/>
                <a:cs typeface="Gill Sans"/>
                <a:sym typeface="Gill Sans"/>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Gill Sans"/>
                <a:ea typeface="Gill Sans"/>
                <a:cs typeface="Gill Sans"/>
                <a:sym typeface="Gill Sans"/>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Gill Sans"/>
                <a:ea typeface="Gill Sans"/>
                <a:cs typeface="Gill Sans"/>
                <a:sym typeface="Gill Sans"/>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Gill Sans"/>
                <a:ea typeface="Gill Sans"/>
                <a:cs typeface="Gill Sans"/>
                <a:sym typeface="Gill Sans"/>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5"/>
        <p:cNvGrpSpPr/>
        <p:nvPr/>
      </p:nvGrpSpPr>
      <p:grpSpPr>
        <a:xfrm>
          <a:off x="0" y="0"/>
          <a:ext cx="0" cy="0"/>
          <a:chOff x="0" y="0"/>
          <a:chExt cx="0" cy="0"/>
        </a:xfrm>
      </p:grpSpPr>
      <p:sp>
        <p:nvSpPr>
          <p:cNvPr id="186" name="Google Shape;186;g2f2d122bf27_1_281"/>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87" name="Google Shape;187;g2f2d122bf27_1_281"/>
          <p:cNvSpPr txBox="1">
            <a:spLocks noGrp="1"/>
          </p:cNvSpPr>
          <p:nvPr>
            <p:ph type="body" idx="1"/>
          </p:nvPr>
        </p:nvSpPr>
        <p:spPr>
          <a:xfrm rot="5400000">
            <a:off x="3920331" y="-1565425"/>
            <a:ext cx="4351339" cy="10515600"/>
          </a:xfrm>
          <a:prstGeom prst="rect">
            <a:avLst/>
          </a:prstGeom>
          <a:noFill/>
          <a:ln>
            <a:noFill/>
          </a:ln>
        </p:spPr>
        <p:txBody>
          <a:bodyPr spcFirstLastPara="1" wrap="square" lIns="60950" tIns="30475" rIns="60950" bIns="3047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8"/>
        <p:cNvGrpSpPr/>
        <p:nvPr/>
      </p:nvGrpSpPr>
      <p:grpSpPr>
        <a:xfrm>
          <a:off x="0" y="0"/>
          <a:ext cx="0" cy="0"/>
          <a:chOff x="0" y="0"/>
          <a:chExt cx="0" cy="0"/>
        </a:xfrm>
      </p:grpSpPr>
      <p:sp>
        <p:nvSpPr>
          <p:cNvPr id="189" name="Google Shape;189;g2f2d122bf27_1_284"/>
          <p:cNvSpPr txBox="1">
            <a:spLocks noGrp="1"/>
          </p:cNvSpPr>
          <p:nvPr>
            <p:ph type="title"/>
          </p:nvPr>
        </p:nvSpPr>
        <p:spPr>
          <a:xfrm rot="5400000">
            <a:off x="7133431" y="1956594"/>
            <a:ext cx="5811839" cy="2628900"/>
          </a:xfrm>
          <a:prstGeom prst="rect">
            <a:avLst/>
          </a:prstGeom>
          <a:noFill/>
          <a:ln>
            <a:noFill/>
          </a:ln>
        </p:spPr>
        <p:txBody>
          <a:bodyPr spcFirstLastPara="1" wrap="square" lIns="60950" tIns="30475" rIns="60950" bIns="30475"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90" name="Google Shape;190;g2f2d122bf27_1_284"/>
          <p:cNvSpPr txBox="1">
            <a:spLocks noGrp="1"/>
          </p:cNvSpPr>
          <p:nvPr>
            <p:ph type="body" idx="1"/>
          </p:nvPr>
        </p:nvSpPr>
        <p:spPr>
          <a:xfrm rot="5400000">
            <a:off x="1799431" y="-596106"/>
            <a:ext cx="5811839" cy="7734300"/>
          </a:xfrm>
          <a:prstGeom prst="rect">
            <a:avLst/>
          </a:prstGeom>
          <a:noFill/>
          <a:ln>
            <a:noFill/>
          </a:ln>
        </p:spPr>
        <p:txBody>
          <a:bodyPr spcFirstLastPara="1" wrap="square" lIns="60950" tIns="30475" rIns="60950" bIns="3047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1"/>
        <p:cNvGrpSpPr/>
        <p:nvPr/>
      </p:nvGrpSpPr>
      <p:grpSpPr>
        <a:xfrm>
          <a:off x="0" y="0"/>
          <a:ext cx="0" cy="0"/>
          <a:chOff x="0" y="0"/>
          <a:chExt cx="0" cy="0"/>
        </a:xfrm>
      </p:grpSpPr>
      <p:sp>
        <p:nvSpPr>
          <p:cNvPr id="192" name="Google Shape;192;g2f2d122bf27_1_287"/>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93" name="Google Shape;193;g2f2d122bf27_1_287"/>
          <p:cNvSpPr txBox="1">
            <a:spLocks noGrp="1"/>
          </p:cNvSpPr>
          <p:nvPr>
            <p:ph type="dt" idx="10"/>
          </p:nvPr>
        </p:nvSpPr>
        <p:spPr>
          <a:xfrm>
            <a:off x="838200" y="6356351"/>
            <a:ext cx="2743200" cy="365125"/>
          </a:xfrm>
          <a:prstGeom prst="rect">
            <a:avLst/>
          </a:prstGeom>
          <a:noFill/>
          <a:ln>
            <a:noFill/>
          </a:ln>
        </p:spPr>
        <p:txBody>
          <a:bodyPr spcFirstLastPara="1" wrap="square" lIns="60950" tIns="30475" rIns="60950" bIns="30475" anchor="t" anchorCtr="0">
            <a:noAutofit/>
          </a:bodyPr>
          <a:lstStyle>
            <a:lvl1pPr marR="0" lvl="0" algn="l" rtl="0">
              <a:spcBef>
                <a:spcPts val="0"/>
              </a:spcBef>
              <a:spcAft>
                <a:spcPts val="0"/>
              </a:spcAft>
              <a:buSzPts val="900"/>
              <a:buNone/>
              <a:defRPr sz="1200" b="0" i="0">
                <a:solidFill>
                  <a:schemeClr val="dk1"/>
                </a:solidFill>
                <a:latin typeface="Calibri"/>
                <a:ea typeface="Calibri"/>
                <a:cs typeface="Calibri"/>
                <a:sym typeface="Calibri"/>
              </a:defRPr>
            </a:lvl1pPr>
            <a:lvl2pPr marR="0" lvl="1"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9pPr>
          </a:lstStyle>
          <a:p>
            <a:endParaRPr/>
          </a:p>
        </p:txBody>
      </p:sp>
      <p:sp>
        <p:nvSpPr>
          <p:cNvPr id="194" name="Google Shape;194;g2f2d122bf27_1_287"/>
          <p:cNvSpPr txBox="1">
            <a:spLocks noGrp="1"/>
          </p:cNvSpPr>
          <p:nvPr>
            <p:ph type="ftr" idx="11"/>
          </p:nvPr>
        </p:nvSpPr>
        <p:spPr>
          <a:xfrm>
            <a:off x="4038600" y="6356351"/>
            <a:ext cx="4114800" cy="365125"/>
          </a:xfrm>
          <a:prstGeom prst="rect">
            <a:avLst/>
          </a:prstGeom>
          <a:noFill/>
          <a:ln>
            <a:noFill/>
          </a:ln>
        </p:spPr>
        <p:txBody>
          <a:bodyPr spcFirstLastPara="1" wrap="square" lIns="60950" tIns="30475" rIns="60950" bIns="30475" anchor="t" anchorCtr="0">
            <a:noAutofit/>
          </a:bodyPr>
          <a:lstStyle>
            <a:lvl1pPr marR="0" lvl="0" algn="l" rtl="0">
              <a:spcBef>
                <a:spcPts val="0"/>
              </a:spcBef>
              <a:spcAft>
                <a:spcPts val="0"/>
              </a:spcAft>
              <a:buSzPts val="900"/>
              <a:buNone/>
              <a:defRPr sz="1200" b="0" i="0">
                <a:solidFill>
                  <a:schemeClr val="dk1"/>
                </a:solidFill>
                <a:latin typeface="Calibri"/>
                <a:ea typeface="Calibri"/>
                <a:cs typeface="Calibri"/>
                <a:sym typeface="Calibri"/>
              </a:defRPr>
            </a:lvl1pPr>
            <a:lvl2pPr marR="0" lvl="1"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900"/>
              <a:buNone/>
              <a:defRPr sz="1200" b="0" i="0" u="none" strike="noStrike" cap="none">
                <a:solidFill>
                  <a:schemeClr val="dk1"/>
                </a:solidFill>
                <a:latin typeface="Gill Sans"/>
                <a:ea typeface="Gill Sans"/>
                <a:cs typeface="Gill Sans"/>
                <a:sym typeface="Gill Sans"/>
              </a:defRPr>
            </a:lvl9pPr>
          </a:lstStyle>
          <a:p>
            <a:endParaRPr/>
          </a:p>
        </p:txBody>
      </p:sp>
      <p:sp>
        <p:nvSpPr>
          <p:cNvPr id="195" name="Google Shape;195;g2f2d122bf27_1_287"/>
          <p:cNvSpPr txBox="1">
            <a:spLocks noGrp="1"/>
          </p:cNvSpPr>
          <p:nvPr>
            <p:ph type="sldNum" idx="12"/>
          </p:nvPr>
        </p:nvSpPr>
        <p:spPr>
          <a:xfrm>
            <a:off x="8610600" y="6356351"/>
            <a:ext cx="2743200" cy="365125"/>
          </a:xfrm>
          <a:prstGeom prst="rect">
            <a:avLst/>
          </a:prstGeom>
          <a:noFill/>
          <a:ln>
            <a:noFill/>
          </a:ln>
        </p:spPr>
        <p:txBody>
          <a:bodyPr spcFirstLastPara="1" wrap="square" lIns="60950" tIns="30475" rIns="60950" bIns="30475" anchor="t" anchorCtr="0">
            <a:noAutofit/>
          </a:bodyPr>
          <a:lstStyle>
            <a:lvl1pPr marL="0" marR="0" lvl="0" indent="0" algn="l" rtl="0">
              <a:spcBef>
                <a:spcPts val="0"/>
              </a:spcBef>
              <a:buNone/>
              <a:defRPr sz="1200" b="0" i="0">
                <a:solidFill>
                  <a:schemeClr val="dk1"/>
                </a:solidFill>
                <a:latin typeface="Calibri"/>
                <a:ea typeface="Calibri"/>
                <a:cs typeface="Calibri"/>
                <a:sym typeface="Calibri"/>
              </a:defRPr>
            </a:lvl1pPr>
            <a:lvl2pPr marL="0" marR="0" lvl="1" indent="0" algn="l" rtl="0">
              <a:spcBef>
                <a:spcPts val="0"/>
              </a:spcBef>
              <a:buNone/>
              <a:defRPr sz="1200" b="0" i="0">
                <a:solidFill>
                  <a:schemeClr val="dk1"/>
                </a:solidFill>
                <a:latin typeface="Calibri"/>
                <a:ea typeface="Calibri"/>
                <a:cs typeface="Calibri"/>
                <a:sym typeface="Calibri"/>
              </a:defRPr>
            </a:lvl2pPr>
            <a:lvl3pPr marL="0" marR="0" lvl="2" indent="0" algn="l" rtl="0">
              <a:spcBef>
                <a:spcPts val="0"/>
              </a:spcBef>
              <a:buNone/>
              <a:defRPr sz="1200" b="0" i="0">
                <a:solidFill>
                  <a:schemeClr val="dk1"/>
                </a:solidFill>
                <a:latin typeface="Calibri"/>
                <a:ea typeface="Calibri"/>
                <a:cs typeface="Calibri"/>
                <a:sym typeface="Calibri"/>
              </a:defRPr>
            </a:lvl3pPr>
            <a:lvl4pPr marL="0" marR="0" lvl="3" indent="0" algn="l" rtl="0">
              <a:spcBef>
                <a:spcPts val="0"/>
              </a:spcBef>
              <a:buNone/>
              <a:defRPr sz="1200" b="0" i="0">
                <a:solidFill>
                  <a:schemeClr val="dk1"/>
                </a:solidFill>
                <a:latin typeface="Calibri"/>
                <a:ea typeface="Calibri"/>
                <a:cs typeface="Calibri"/>
                <a:sym typeface="Calibri"/>
              </a:defRPr>
            </a:lvl4pPr>
            <a:lvl5pPr marL="0" marR="0" lvl="4" indent="0" algn="l" rtl="0">
              <a:spcBef>
                <a:spcPts val="0"/>
              </a:spcBef>
              <a:buNone/>
              <a:defRPr sz="1200" b="0" i="0">
                <a:solidFill>
                  <a:schemeClr val="dk1"/>
                </a:solidFill>
                <a:latin typeface="Calibri"/>
                <a:ea typeface="Calibri"/>
                <a:cs typeface="Calibri"/>
                <a:sym typeface="Calibri"/>
              </a:defRPr>
            </a:lvl5pPr>
            <a:lvl6pPr marL="0" marR="0" lvl="5" indent="0" algn="l" rtl="0">
              <a:spcBef>
                <a:spcPts val="0"/>
              </a:spcBef>
              <a:buNone/>
              <a:defRPr sz="1200" b="0" i="0">
                <a:solidFill>
                  <a:schemeClr val="dk1"/>
                </a:solidFill>
                <a:latin typeface="Calibri"/>
                <a:ea typeface="Calibri"/>
                <a:cs typeface="Calibri"/>
                <a:sym typeface="Calibri"/>
              </a:defRPr>
            </a:lvl6pPr>
            <a:lvl7pPr marL="0" marR="0" lvl="6" indent="0" algn="l" rtl="0">
              <a:spcBef>
                <a:spcPts val="0"/>
              </a:spcBef>
              <a:buNone/>
              <a:defRPr sz="1200" b="0" i="0">
                <a:solidFill>
                  <a:schemeClr val="dk1"/>
                </a:solidFill>
                <a:latin typeface="Calibri"/>
                <a:ea typeface="Calibri"/>
                <a:cs typeface="Calibri"/>
                <a:sym typeface="Calibri"/>
              </a:defRPr>
            </a:lvl7pPr>
            <a:lvl8pPr marL="0" marR="0" lvl="7" indent="0" algn="l" rtl="0">
              <a:spcBef>
                <a:spcPts val="0"/>
              </a:spcBef>
              <a:buNone/>
              <a:defRPr sz="1200" b="0" i="0">
                <a:solidFill>
                  <a:schemeClr val="dk1"/>
                </a:solidFill>
                <a:latin typeface="Calibri"/>
                <a:ea typeface="Calibri"/>
                <a:cs typeface="Calibri"/>
                <a:sym typeface="Calibri"/>
              </a:defRPr>
            </a:lvl8pPr>
            <a:lvl9pPr marL="0" marR="0" lvl="8" indent="0" algn="l" rtl="0">
              <a:spcBef>
                <a:spcPts val="0"/>
              </a:spcBef>
              <a:buNone/>
              <a:defRPr sz="1200" b="0" i="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96"/>
        <p:cNvGrpSpPr/>
        <p:nvPr/>
      </p:nvGrpSpPr>
      <p:grpSpPr>
        <a:xfrm>
          <a:off x="0" y="0"/>
          <a:ext cx="0" cy="0"/>
          <a:chOff x="0" y="0"/>
          <a:chExt cx="0" cy="0"/>
        </a:xfrm>
      </p:grpSpPr>
      <p:sp>
        <p:nvSpPr>
          <p:cNvPr id="197" name="Google Shape;197;g2f2d122bf27_1_292"/>
          <p:cNvSpPr txBox="1">
            <a:spLocks noGrp="1"/>
          </p:cNvSpPr>
          <p:nvPr>
            <p:ph type="title"/>
          </p:nvPr>
        </p:nvSpPr>
        <p:spPr>
          <a:xfrm>
            <a:off x="0" y="0"/>
            <a:ext cx="2000000" cy="2000000"/>
          </a:xfrm>
          <a:prstGeom prst="rect">
            <a:avLst/>
          </a:prstGeom>
          <a:noFill/>
          <a:ln>
            <a:noFill/>
          </a:ln>
        </p:spPr>
        <p:txBody>
          <a:bodyPr spcFirstLastPara="1" wrap="square" lIns="60950" tIns="30475" rIns="60950" bIns="30475"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98" name="Google Shape;198;g2f2d122bf27_1_292"/>
          <p:cNvSpPr txBox="1">
            <a:spLocks noGrp="1"/>
          </p:cNvSpPr>
          <p:nvPr>
            <p:ph type="body" idx="1"/>
          </p:nvPr>
        </p:nvSpPr>
        <p:spPr>
          <a:xfrm>
            <a:off x="838200" y="1825626"/>
            <a:ext cx="5181600" cy="3709988"/>
          </a:xfrm>
          <a:prstGeom prst="rect">
            <a:avLst/>
          </a:prstGeom>
          <a:noFill/>
          <a:ln>
            <a:noFill/>
          </a:ln>
        </p:spPr>
        <p:txBody>
          <a:bodyPr spcFirstLastPara="1" wrap="square" lIns="60950" tIns="30475" rIns="60950" bIns="3047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199" name="Google Shape;199;g2f2d122bf27_1_292"/>
          <p:cNvSpPr>
            <a:spLocks noGrp="1"/>
          </p:cNvSpPr>
          <p:nvPr>
            <p:ph type="pic" idx="2"/>
          </p:nvPr>
        </p:nvSpPr>
        <p:spPr>
          <a:xfrm>
            <a:off x="6172202" y="1825626"/>
            <a:ext cx="5181599" cy="3709988"/>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205"/>
        <p:cNvGrpSpPr/>
        <p:nvPr/>
      </p:nvGrpSpPr>
      <p:grpSpPr>
        <a:xfrm>
          <a:off x="0" y="0"/>
          <a:ext cx="0" cy="0"/>
          <a:chOff x="0" y="0"/>
          <a:chExt cx="0" cy="0"/>
        </a:xfrm>
      </p:grpSpPr>
      <p:sp>
        <p:nvSpPr>
          <p:cNvPr id="206" name="Google Shape;206;g2f2d122bf27_1_305"/>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07" name="Google Shape;207;g2f2d122bf27_1_305"/>
          <p:cNvSpPr txBox="1">
            <a:spLocks noGrp="1"/>
          </p:cNvSpPr>
          <p:nvPr>
            <p:ph type="body" idx="1"/>
          </p:nvPr>
        </p:nvSpPr>
        <p:spPr>
          <a:xfrm>
            <a:off x="838200" y="1825625"/>
            <a:ext cx="5181600" cy="3709988"/>
          </a:xfrm>
          <a:prstGeom prst="rect">
            <a:avLst/>
          </a:prstGeom>
          <a:noFill/>
          <a:ln>
            <a:noFill/>
          </a:ln>
        </p:spPr>
        <p:txBody>
          <a:bodyPr spcFirstLastPara="1" wrap="square" lIns="60950" tIns="30475" rIns="60950" bIns="30475" anchor="t" anchorCtr="0">
            <a:normAutofit/>
          </a:bodyPr>
          <a:lstStyle>
            <a:lvl1pPr marL="457200" lvl="0" indent="-304800" algn="l">
              <a:lnSpc>
                <a:spcPct val="90000"/>
              </a:lnSpc>
              <a:spcBef>
                <a:spcPts val="10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
        <p:nvSpPr>
          <p:cNvPr id="208" name="Google Shape;208;g2f2d122bf27_1_305"/>
          <p:cNvSpPr>
            <a:spLocks noGrp="1"/>
          </p:cNvSpPr>
          <p:nvPr>
            <p:ph type="pic" idx="2"/>
          </p:nvPr>
        </p:nvSpPr>
        <p:spPr>
          <a:xfrm>
            <a:off x="6172202" y="1825625"/>
            <a:ext cx="5181598" cy="3709988"/>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09"/>
        <p:cNvGrpSpPr/>
        <p:nvPr/>
      </p:nvGrpSpPr>
      <p:grpSpPr>
        <a:xfrm>
          <a:off x="0" y="0"/>
          <a:ext cx="0" cy="0"/>
          <a:chOff x="0" y="0"/>
          <a:chExt cx="0" cy="0"/>
        </a:xfrm>
      </p:grpSpPr>
      <p:sp>
        <p:nvSpPr>
          <p:cNvPr id="210" name="Google Shape;210;g2f2d122bf27_1_309"/>
          <p:cNvSpPr txBox="1">
            <a:spLocks noGrp="1"/>
          </p:cNvSpPr>
          <p:nvPr>
            <p:ph type="ctrTitle"/>
          </p:nvPr>
        </p:nvSpPr>
        <p:spPr>
          <a:xfrm>
            <a:off x="1524000" y="1392335"/>
            <a:ext cx="8991600" cy="2341395"/>
          </a:xfrm>
          <a:prstGeom prst="rect">
            <a:avLst/>
          </a:prstGeom>
          <a:noFill/>
          <a:ln>
            <a:noFill/>
          </a:ln>
        </p:spPr>
        <p:txBody>
          <a:bodyPr spcFirstLastPara="1" wrap="square" lIns="60950" tIns="30475" rIns="60950" bIns="30475"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11" name="Google Shape;211;g2f2d122bf27_1_309"/>
          <p:cNvSpPr txBox="1">
            <a:spLocks noGrp="1"/>
          </p:cNvSpPr>
          <p:nvPr>
            <p:ph type="subTitle" idx="1"/>
          </p:nvPr>
        </p:nvSpPr>
        <p:spPr>
          <a:xfrm>
            <a:off x="1564640" y="4185514"/>
            <a:ext cx="8950960" cy="1506104"/>
          </a:xfrm>
          <a:prstGeom prst="rect">
            <a:avLst/>
          </a:prstGeom>
          <a:noFill/>
          <a:ln>
            <a:noFill/>
          </a:ln>
        </p:spPr>
        <p:txBody>
          <a:bodyPr spcFirstLastPara="1" wrap="square" lIns="60950" tIns="30475" rIns="60950" bIns="30475"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2" name="Google Shape;212;g2f2d122bf27_1_309"/>
          <p:cNvSpPr/>
          <p:nvPr/>
        </p:nvSpPr>
        <p:spPr>
          <a:xfrm rot="5400000">
            <a:off x="6001778" y="-2136380"/>
            <a:ext cx="188446" cy="12192002"/>
          </a:xfrm>
          <a:prstGeom prst="rect">
            <a:avLst/>
          </a:prstGeom>
          <a:solidFill>
            <a:srgbClr val="20527C"/>
          </a:solidFill>
          <a:ln>
            <a:noFill/>
          </a:ln>
        </p:spPr>
        <p:txBody>
          <a:bodyPr spcFirstLastPara="1" wrap="square" lIns="60950" tIns="30475" rIns="60950" bIns="30475"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pic>
        <p:nvPicPr>
          <p:cNvPr id="213" name="Google Shape;213;g2f2d122bf27_1_309"/>
          <p:cNvPicPr preferRelativeResize="0"/>
          <p:nvPr/>
        </p:nvPicPr>
        <p:blipFill rotWithShape="1">
          <a:blip r:embed="rId2">
            <a:alphaModFix amt="62000"/>
          </a:blip>
          <a:srcRect/>
          <a:stretch/>
        </p:blipFill>
        <p:spPr>
          <a:xfrm>
            <a:off x="255335" y="5691618"/>
            <a:ext cx="11681331" cy="1175802"/>
          </a:xfrm>
          <a:prstGeom prst="rect">
            <a:avLst/>
          </a:prstGeom>
          <a:noFill/>
          <a:ln>
            <a:noFill/>
          </a:ln>
        </p:spPr>
      </p:pic>
      <p:pic>
        <p:nvPicPr>
          <p:cNvPr id="214" name="Google Shape;214;g2f2d122bf27_1_309" descr="Students using laptops in classroom"/>
          <p:cNvPicPr preferRelativeResize="0"/>
          <p:nvPr/>
        </p:nvPicPr>
        <p:blipFill rotWithShape="1">
          <a:blip r:embed="rId3">
            <a:alphaModFix/>
          </a:blip>
          <a:srcRect/>
          <a:stretch/>
        </p:blipFill>
        <p:spPr>
          <a:xfrm>
            <a:off x="8495484" y="448888"/>
            <a:ext cx="2009422" cy="1339614"/>
          </a:xfrm>
          <a:prstGeom prst="rect">
            <a:avLst/>
          </a:prstGeom>
          <a:noFill/>
          <a:ln>
            <a:noFill/>
          </a:ln>
        </p:spPr>
      </p:pic>
      <p:pic>
        <p:nvPicPr>
          <p:cNvPr id="215" name="Google Shape;215;g2f2d122bf27_1_309" descr="Man in denim jacket and hoodie"/>
          <p:cNvPicPr preferRelativeResize="0"/>
          <p:nvPr/>
        </p:nvPicPr>
        <p:blipFill rotWithShape="1">
          <a:blip r:embed="rId4">
            <a:alphaModFix/>
          </a:blip>
          <a:srcRect/>
          <a:stretch/>
        </p:blipFill>
        <p:spPr>
          <a:xfrm>
            <a:off x="5034692" y="447841"/>
            <a:ext cx="2011778" cy="1340661"/>
          </a:xfrm>
          <a:prstGeom prst="rect">
            <a:avLst/>
          </a:prstGeom>
          <a:noFill/>
          <a:ln>
            <a:noFill/>
          </a:ln>
        </p:spPr>
      </p:pic>
      <p:pic>
        <p:nvPicPr>
          <p:cNvPr id="216" name="Google Shape;216;g2f2d122bf27_1_309" descr="Students in library"/>
          <p:cNvPicPr preferRelativeResize="0"/>
          <p:nvPr/>
        </p:nvPicPr>
        <p:blipFill rotWithShape="1">
          <a:blip r:embed="rId5">
            <a:alphaModFix/>
          </a:blip>
          <a:srcRect/>
          <a:stretch/>
        </p:blipFill>
        <p:spPr>
          <a:xfrm>
            <a:off x="1524000" y="462131"/>
            <a:ext cx="2009422" cy="134066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spTree>
      <p:nvGrpSpPr>
        <p:cNvPr id="1" name="Shape 217"/>
        <p:cNvGrpSpPr/>
        <p:nvPr/>
      </p:nvGrpSpPr>
      <p:grpSpPr>
        <a:xfrm>
          <a:off x="0" y="0"/>
          <a:ext cx="0" cy="0"/>
          <a:chOff x="0" y="0"/>
          <a:chExt cx="0" cy="0"/>
        </a:xfrm>
      </p:grpSpPr>
      <p:sp>
        <p:nvSpPr>
          <p:cNvPr id="218" name="Google Shape;218;g2f2d122bf27_1_317"/>
          <p:cNvSpPr txBox="1">
            <a:spLocks noGrp="1"/>
          </p:cNvSpPr>
          <p:nvPr>
            <p:ph type="ctrTitle"/>
          </p:nvPr>
        </p:nvSpPr>
        <p:spPr>
          <a:xfrm>
            <a:off x="406399" y="931333"/>
            <a:ext cx="5994400" cy="3522134"/>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19" name="Google Shape;219;g2f2d122bf27_1_317"/>
          <p:cNvSpPr txBox="1">
            <a:spLocks noGrp="1"/>
          </p:cNvSpPr>
          <p:nvPr>
            <p:ph type="subTitle" idx="1"/>
          </p:nvPr>
        </p:nvSpPr>
        <p:spPr>
          <a:xfrm>
            <a:off x="1417320" y="5011148"/>
            <a:ext cx="8950960" cy="1506104"/>
          </a:xfrm>
          <a:prstGeom prst="rect">
            <a:avLst/>
          </a:prstGeom>
          <a:noFill/>
          <a:ln>
            <a:noFill/>
          </a:ln>
        </p:spPr>
        <p:txBody>
          <a:bodyPr spcFirstLastPara="1" wrap="square" lIns="60950" tIns="30475" rIns="60950" bIns="30475"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20" name="Google Shape;220;g2f2d122bf27_1_317" descr="Logo, company name&#10;&#10;Description automatically generated"/>
          <p:cNvPicPr preferRelativeResize="0"/>
          <p:nvPr/>
        </p:nvPicPr>
        <p:blipFill rotWithShape="1">
          <a:blip r:embed="rId2">
            <a:alphaModFix/>
          </a:blip>
          <a:srcRect/>
          <a:stretch/>
        </p:blipFill>
        <p:spPr>
          <a:xfrm>
            <a:off x="6763438" y="812799"/>
            <a:ext cx="4387918" cy="3759201"/>
          </a:xfrm>
          <a:prstGeom prst="rect">
            <a:avLst/>
          </a:prstGeom>
          <a:noFill/>
          <a:ln>
            <a:noFill/>
          </a:ln>
          <a:effectLst>
            <a:outerShdw blurRad="50800" dist="38100" algn="l" rotWithShape="0">
              <a:srgbClr val="000000">
                <a:alpha val="40000"/>
              </a:srgb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38"/>
          <p:cNvSpPr txBox="1">
            <a:spLocks noGrp="1"/>
          </p:cNvSpPr>
          <p:nvPr>
            <p:ph type="title"/>
          </p:nvPr>
        </p:nvSpPr>
        <p:spPr>
          <a:xfrm>
            <a:off x="831850" y="126947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35A7C"/>
              </a:buClr>
              <a:buSzPts val="6000"/>
              <a:buFont typeface="Calibri"/>
              <a:buNone/>
              <a:defRPr sz="6000">
                <a:solidFill>
                  <a:srgbClr val="235A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3600"/>
              <a:buNone/>
              <a:defRPr sz="36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0" name="Google Shape;40;p38" descr="A screenshot of a video game&#10;&#10;Description automatically generated with low confidence"/>
          <p:cNvPicPr preferRelativeResize="0"/>
          <p:nvPr/>
        </p:nvPicPr>
        <p:blipFill rotWithShape="1">
          <a:blip r:embed="rId2">
            <a:alphaModFix/>
          </a:blip>
          <a:srcRect/>
          <a:stretch/>
        </p:blipFill>
        <p:spPr>
          <a:xfrm>
            <a:off x="6811433" y="6135574"/>
            <a:ext cx="4542367" cy="566851"/>
          </a:xfrm>
          <a:prstGeom prst="rect">
            <a:avLst/>
          </a:prstGeom>
          <a:noFill/>
          <a:ln>
            <a:noFill/>
          </a:ln>
        </p:spPr>
      </p:pic>
      <p:sp>
        <p:nvSpPr>
          <p:cNvPr id="41" name="Google Shape;41;p38"/>
          <p:cNvSpPr/>
          <p:nvPr/>
        </p:nvSpPr>
        <p:spPr>
          <a:xfrm>
            <a:off x="-6350" y="4335311"/>
            <a:ext cx="12192000" cy="139701"/>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spTree>
      <p:nvGrpSpPr>
        <p:cNvPr id="1" name="Shape 221"/>
        <p:cNvGrpSpPr/>
        <p:nvPr/>
      </p:nvGrpSpPr>
      <p:grpSpPr>
        <a:xfrm>
          <a:off x="0" y="0"/>
          <a:ext cx="0" cy="0"/>
          <a:chOff x="0" y="0"/>
          <a:chExt cx="0" cy="0"/>
        </a:xfrm>
      </p:grpSpPr>
      <p:sp>
        <p:nvSpPr>
          <p:cNvPr id="222" name="Google Shape;222;g2f2d122bf27_1_321"/>
          <p:cNvSpPr txBox="1">
            <a:spLocks noGrp="1"/>
          </p:cNvSpPr>
          <p:nvPr>
            <p:ph type="ctrTitle"/>
          </p:nvPr>
        </p:nvSpPr>
        <p:spPr>
          <a:xfrm>
            <a:off x="1524000" y="1392335"/>
            <a:ext cx="8991600" cy="2341395"/>
          </a:xfrm>
          <a:prstGeom prst="rect">
            <a:avLst/>
          </a:prstGeom>
          <a:noFill/>
          <a:ln>
            <a:noFill/>
          </a:ln>
        </p:spPr>
        <p:txBody>
          <a:bodyPr spcFirstLastPara="1" wrap="square" lIns="60950" tIns="30475" rIns="60950" bIns="30475"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23" name="Google Shape;223;g2f2d122bf27_1_321"/>
          <p:cNvSpPr txBox="1">
            <a:spLocks noGrp="1"/>
          </p:cNvSpPr>
          <p:nvPr>
            <p:ph type="subTitle" idx="1"/>
          </p:nvPr>
        </p:nvSpPr>
        <p:spPr>
          <a:xfrm>
            <a:off x="1564640" y="4185514"/>
            <a:ext cx="8950960" cy="1506104"/>
          </a:xfrm>
          <a:prstGeom prst="rect">
            <a:avLst/>
          </a:prstGeom>
          <a:noFill/>
          <a:ln>
            <a:noFill/>
          </a:ln>
        </p:spPr>
        <p:txBody>
          <a:bodyPr spcFirstLastPara="1" wrap="square" lIns="60950" tIns="30475" rIns="60950" bIns="30475"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4" name="Google Shape;224;g2f2d122bf27_1_321"/>
          <p:cNvSpPr txBox="1">
            <a:spLocks noGrp="1"/>
          </p:cNvSpPr>
          <p:nvPr>
            <p:ph type="ftr" idx="11"/>
          </p:nvPr>
        </p:nvSpPr>
        <p:spPr>
          <a:xfrm>
            <a:off x="1773820" y="5899241"/>
            <a:ext cx="9280260" cy="660399"/>
          </a:xfrm>
          <a:prstGeom prst="rect">
            <a:avLst/>
          </a:prstGeom>
          <a:noFill/>
          <a:ln>
            <a:noFill/>
          </a:ln>
        </p:spPr>
        <p:txBody>
          <a:bodyPr spcFirstLastPara="1" wrap="square" lIns="60950" tIns="30475" rIns="60950" bIns="30475" anchor="t" anchorCtr="0">
            <a:noAutofit/>
          </a:bodyPr>
          <a:lstStyle>
            <a:lvl1pPr marR="0" lvl="0" algn="l" rtl="0">
              <a:spcBef>
                <a:spcPts val="0"/>
              </a:spcBef>
              <a:spcAft>
                <a:spcPts val="0"/>
              </a:spcAft>
              <a:buSzPts val="900"/>
              <a:buNone/>
              <a:defRPr sz="1400" b="0" i="0">
                <a:solidFill>
                  <a:schemeClr val="dk1"/>
                </a:solidFill>
                <a:latin typeface="Arial"/>
                <a:ea typeface="Arial"/>
                <a:cs typeface="Arial"/>
                <a:sym typeface="Arial"/>
              </a:defRPr>
            </a:lvl1pPr>
            <a:lvl2pPr marR="0" lvl="1"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pic>
        <p:nvPicPr>
          <p:cNvPr id="225" name="Google Shape;225;g2f2d122bf27_1_321" descr="A picture containing logo&#10;&#10;Description automatically generated"/>
          <p:cNvPicPr preferRelativeResize="0"/>
          <p:nvPr/>
        </p:nvPicPr>
        <p:blipFill rotWithShape="1">
          <a:blip r:embed="rId2">
            <a:alphaModFix/>
          </a:blip>
          <a:srcRect/>
          <a:stretch/>
        </p:blipFill>
        <p:spPr>
          <a:xfrm>
            <a:off x="694320" y="5864539"/>
            <a:ext cx="1079500" cy="660400"/>
          </a:xfrm>
          <a:prstGeom prst="rect">
            <a:avLst/>
          </a:prstGeom>
          <a:noFill/>
          <a:ln>
            <a:noFill/>
          </a:ln>
        </p:spPr>
      </p:pic>
      <p:sp>
        <p:nvSpPr>
          <p:cNvPr id="226" name="Google Shape;226;g2f2d122bf27_1_321"/>
          <p:cNvSpPr/>
          <p:nvPr/>
        </p:nvSpPr>
        <p:spPr>
          <a:xfrm>
            <a:off x="-41457" y="0"/>
            <a:ext cx="447857" cy="6858000"/>
          </a:xfrm>
          <a:prstGeom prst="rect">
            <a:avLst/>
          </a:prstGeom>
          <a:solidFill>
            <a:srgbClr val="CD6D29"/>
          </a:solidFill>
          <a:ln>
            <a:noFill/>
          </a:ln>
        </p:spPr>
        <p:txBody>
          <a:bodyPr spcFirstLastPara="1" wrap="square" lIns="60950" tIns="30475" rIns="60950" bIns="30475"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pic>
        <p:nvPicPr>
          <p:cNvPr id="227" name="Google Shape;227;g2f2d122bf27_1_321"/>
          <p:cNvPicPr preferRelativeResize="0"/>
          <p:nvPr/>
        </p:nvPicPr>
        <p:blipFill rotWithShape="1">
          <a:blip r:embed="rId3">
            <a:alphaModFix amt="62000"/>
          </a:blip>
          <a:srcRect/>
          <a:stretch/>
        </p:blipFill>
        <p:spPr>
          <a:xfrm>
            <a:off x="665163" y="84864"/>
            <a:ext cx="11271502" cy="11345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28"/>
        <p:cNvGrpSpPr/>
        <p:nvPr/>
      </p:nvGrpSpPr>
      <p:grpSpPr>
        <a:xfrm>
          <a:off x="0" y="0"/>
          <a:ext cx="0" cy="0"/>
          <a:chOff x="0" y="0"/>
          <a:chExt cx="0" cy="0"/>
        </a:xfrm>
      </p:grpSpPr>
      <p:sp>
        <p:nvSpPr>
          <p:cNvPr id="229" name="Google Shape;229;g2f2d122bf27_1_328"/>
          <p:cNvSpPr txBox="1">
            <a:spLocks noGrp="1"/>
          </p:cNvSpPr>
          <p:nvPr>
            <p:ph type="ctrTitle"/>
          </p:nvPr>
        </p:nvSpPr>
        <p:spPr>
          <a:xfrm>
            <a:off x="1524000" y="1201496"/>
            <a:ext cx="9144000" cy="2387600"/>
          </a:xfrm>
          <a:prstGeom prst="rect">
            <a:avLst/>
          </a:prstGeom>
          <a:noFill/>
          <a:ln>
            <a:noFill/>
          </a:ln>
        </p:spPr>
        <p:txBody>
          <a:bodyPr spcFirstLastPara="1" wrap="square" lIns="60950" tIns="30475" rIns="60950" bIns="30475"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30" name="Google Shape;230;g2f2d122bf27_1_328"/>
          <p:cNvSpPr txBox="1">
            <a:spLocks noGrp="1"/>
          </p:cNvSpPr>
          <p:nvPr>
            <p:ph type="subTitle" idx="1"/>
          </p:nvPr>
        </p:nvSpPr>
        <p:spPr>
          <a:xfrm>
            <a:off x="1524000" y="3853687"/>
            <a:ext cx="9144000" cy="1655762"/>
          </a:xfrm>
          <a:prstGeom prst="rect">
            <a:avLst/>
          </a:prstGeom>
          <a:noFill/>
          <a:ln>
            <a:noFill/>
          </a:ln>
        </p:spPr>
        <p:txBody>
          <a:bodyPr spcFirstLastPara="1" wrap="square" lIns="60950" tIns="30475" rIns="60950" bIns="30475"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1" name="Google Shape;231;g2f2d122bf27_1_328"/>
          <p:cNvSpPr txBox="1"/>
          <p:nvPr/>
        </p:nvSpPr>
        <p:spPr>
          <a:xfrm>
            <a:off x="1327574" y="6247793"/>
            <a:ext cx="8239760" cy="569387"/>
          </a:xfrm>
          <a:prstGeom prst="rect">
            <a:avLst/>
          </a:prstGeom>
          <a:noFill/>
          <a:ln>
            <a:noFill/>
          </a:ln>
        </p:spPr>
        <p:txBody>
          <a:bodyPr spcFirstLastPara="1" wrap="square" lIns="60950" tIns="30475" rIns="60950" bIns="30475" anchor="t" anchorCtr="0">
            <a:spAutoFit/>
          </a:bodyPr>
          <a:lstStyle/>
          <a:p>
            <a:pPr marL="0" marR="0" lvl="0" indent="0" algn="l" rtl="0">
              <a:spcBef>
                <a:spcPts val="0"/>
              </a:spcBef>
              <a:spcAft>
                <a:spcPts val="0"/>
              </a:spcAft>
              <a:buNone/>
            </a:pPr>
            <a:r>
              <a:rPr lang="en-US" sz="1100" b="0" i="0">
                <a:solidFill>
                  <a:schemeClr val="dk1"/>
                </a:solidFill>
                <a:latin typeface="Arial"/>
                <a:ea typeface="Arial"/>
                <a:cs typeface="Arial"/>
                <a:sym typeface="Arial"/>
              </a:rPr>
              <a:t>The Think College National Coordinating Center is a project of the Institute for Community Inclusion at the University of Massachusetts Boston. The Center is funded by the US Department of Education, Office of Postsecondary Education, Grant #P407B15002</a:t>
            </a:r>
            <a:endParaRPr sz="900"/>
          </a:p>
        </p:txBody>
      </p:sp>
      <p:pic>
        <p:nvPicPr>
          <p:cNvPr id="232" name="Google Shape;232;g2f2d122bf27_1_328" descr="A picture containing logo&#10;&#10;Description automatically generated"/>
          <p:cNvPicPr preferRelativeResize="0"/>
          <p:nvPr/>
        </p:nvPicPr>
        <p:blipFill rotWithShape="1">
          <a:blip r:embed="rId2">
            <a:alphaModFix/>
          </a:blip>
          <a:srcRect/>
          <a:stretch/>
        </p:blipFill>
        <p:spPr>
          <a:xfrm>
            <a:off x="491914" y="6250507"/>
            <a:ext cx="835660" cy="51122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33"/>
        <p:cNvGrpSpPr/>
        <p:nvPr/>
      </p:nvGrpSpPr>
      <p:grpSpPr>
        <a:xfrm>
          <a:off x="0" y="0"/>
          <a:ext cx="0" cy="0"/>
          <a:chOff x="0" y="0"/>
          <a:chExt cx="0" cy="0"/>
        </a:xfrm>
      </p:grpSpPr>
      <p:sp>
        <p:nvSpPr>
          <p:cNvPr id="234" name="Google Shape;234;g2f2d122bf27_1_333"/>
          <p:cNvSpPr txBox="1">
            <a:spLocks noGrp="1"/>
          </p:cNvSpPr>
          <p:nvPr>
            <p:ph type="ctrTitle"/>
          </p:nvPr>
        </p:nvSpPr>
        <p:spPr>
          <a:xfrm>
            <a:off x="1524000" y="1201496"/>
            <a:ext cx="9144000" cy="2387600"/>
          </a:xfrm>
          <a:prstGeom prst="rect">
            <a:avLst/>
          </a:prstGeom>
          <a:noFill/>
          <a:ln>
            <a:noFill/>
          </a:ln>
        </p:spPr>
        <p:txBody>
          <a:bodyPr spcFirstLastPara="1" wrap="square" lIns="60950" tIns="30475" rIns="60950" bIns="30475"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35" name="Google Shape;235;g2f2d122bf27_1_333"/>
          <p:cNvSpPr txBox="1">
            <a:spLocks noGrp="1"/>
          </p:cNvSpPr>
          <p:nvPr>
            <p:ph type="subTitle" idx="1"/>
          </p:nvPr>
        </p:nvSpPr>
        <p:spPr>
          <a:xfrm>
            <a:off x="1524000" y="3853687"/>
            <a:ext cx="9144000" cy="1655762"/>
          </a:xfrm>
          <a:prstGeom prst="rect">
            <a:avLst/>
          </a:prstGeom>
          <a:noFill/>
          <a:ln>
            <a:noFill/>
          </a:ln>
        </p:spPr>
        <p:txBody>
          <a:bodyPr spcFirstLastPara="1" wrap="square" lIns="60950" tIns="30475" rIns="60950" bIns="30475"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36"/>
        <p:cNvGrpSpPr/>
        <p:nvPr/>
      </p:nvGrpSpPr>
      <p:grpSpPr>
        <a:xfrm>
          <a:off x="0" y="0"/>
          <a:ext cx="0" cy="0"/>
          <a:chOff x="0" y="0"/>
          <a:chExt cx="0" cy="0"/>
        </a:xfrm>
      </p:grpSpPr>
      <p:sp>
        <p:nvSpPr>
          <p:cNvPr id="237" name="Google Shape;237;g2f2d122bf27_1_336"/>
          <p:cNvSpPr txBox="1">
            <a:spLocks noGrp="1"/>
          </p:cNvSpPr>
          <p:nvPr>
            <p:ph type="title"/>
          </p:nvPr>
        </p:nvSpPr>
        <p:spPr>
          <a:xfrm>
            <a:off x="579120" y="198798"/>
            <a:ext cx="10515600" cy="1325563"/>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pic>
        <p:nvPicPr>
          <p:cNvPr id="238" name="Google Shape;238;g2f2d122bf27_1_336" descr="A group of people walking in front of a white building&#10;&#10;Description automatically generated with medium confidence"/>
          <p:cNvPicPr preferRelativeResize="0"/>
          <p:nvPr/>
        </p:nvPicPr>
        <p:blipFill rotWithShape="1">
          <a:blip r:embed="rId2">
            <a:alphaModFix/>
          </a:blip>
          <a:srcRect/>
          <a:stretch/>
        </p:blipFill>
        <p:spPr>
          <a:xfrm>
            <a:off x="5989320" y="1856661"/>
            <a:ext cx="5364480" cy="3476978"/>
          </a:xfrm>
          <a:prstGeom prst="rect">
            <a:avLst/>
          </a:prstGeom>
          <a:noFill/>
          <a:ln>
            <a:noFill/>
          </a:ln>
          <a:effectLst>
            <a:outerShdw blurRad="50800" dist="38100" dir="8100000" algn="tr" rotWithShape="0">
              <a:srgbClr val="000000">
                <a:alpha val="40000"/>
              </a:srgbClr>
            </a:outerShdw>
          </a:effectLst>
        </p:spPr>
      </p:pic>
      <p:sp>
        <p:nvSpPr>
          <p:cNvPr id="239" name="Google Shape;239;g2f2d122bf27_1_336"/>
          <p:cNvSpPr txBox="1"/>
          <p:nvPr/>
        </p:nvSpPr>
        <p:spPr>
          <a:xfrm>
            <a:off x="579120" y="1856660"/>
            <a:ext cx="4328160" cy="3016210"/>
          </a:xfrm>
          <a:prstGeom prst="rect">
            <a:avLst/>
          </a:prstGeom>
          <a:noFill/>
          <a:ln>
            <a:noFill/>
          </a:ln>
        </p:spPr>
        <p:txBody>
          <a:bodyPr spcFirstLastPara="1" wrap="square" lIns="60950" tIns="30475" rIns="60950" bIns="30475" anchor="t" anchorCtr="0">
            <a:spAutoFit/>
          </a:bodyPr>
          <a:lstStyle/>
          <a:p>
            <a:pPr marL="0" marR="0" lvl="0" indent="0" algn="l" rtl="0">
              <a:spcBef>
                <a:spcPts val="0"/>
              </a:spcBef>
              <a:spcAft>
                <a:spcPts val="0"/>
              </a:spcAft>
              <a:buNone/>
            </a:pPr>
            <a:r>
              <a:rPr lang="en-US" sz="2400" b="0" i="0">
                <a:solidFill>
                  <a:schemeClr val="dk1"/>
                </a:solidFill>
                <a:latin typeface="Arial"/>
                <a:ea typeface="Arial"/>
                <a:cs typeface="Arial"/>
                <a:sym typeface="Arial"/>
              </a:rPr>
              <a:t>Think College is a national technical assistance, research, and evaluation center dedicated to developing, expanding and improving higher education options for students with intellectual disability.</a:t>
            </a:r>
            <a:endParaRPr sz="9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40"/>
        <p:cNvGrpSpPr/>
        <p:nvPr/>
      </p:nvGrpSpPr>
      <p:grpSpPr>
        <a:xfrm>
          <a:off x="0" y="0"/>
          <a:ext cx="0" cy="0"/>
          <a:chOff x="0" y="0"/>
          <a:chExt cx="0" cy="0"/>
        </a:xfrm>
      </p:grpSpPr>
      <p:sp>
        <p:nvSpPr>
          <p:cNvPr id="241" name="Google Shape;241;g2f2d122bf27_1_340"/>
          <p:cNvSpPr txBox="1">
            <a:spLocks noGrp="1"/>
          </p:cNvSpPr>
          <p:nvPr>
            <p:ph type="ctrTitle"/>
          </p:nvPr>
        </p:nvSpPr>
        <p:spPr>
          <a:xfrm>
            <a:off x="1123043" y="2772229"/>
            <a:ext cx="9945914" cy="2079143"/>
          </a:xfrm>
          <a:prstGeom prst="rect">
            <a:avLst/>
          </a:prstGeom>
          <a:noFill/>
          <a:ln>
            <a:noFill/>
          </a:ln>
        </p:spPr>
        <p:txBody>
          <a:bodyPr spcFirstLastPara="1" wrap="square" lIns="60950" tIns="30475" rIns="60950" bIns="30475"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42" name="Google Shape;242;g2f2d122bf27_1_340"/>
          <p:cNvSpPr txBox="1">
            <a:spLocks noGrp="1"/>
          </p:cNvSpPr>
          <p:nvPr>
            <p:ph type="subTitle" idx="1"/>
          </p:nvPr>
        </p:nvSpPr>
        <p:spPr>
          <a:xfrm>
            <a:off x="1995792" y="5054568"/>
            <a:ext cx="8011886" cy="1193800"/>
          </a:xfrm>
          <a:prstGeom prst="rect">
            <a:avLst/>
          </a:prstGeom>
          <a:noFill/>
          <a:ln>
            <a:noFill/>
          </a:ln>
        </p:spPr>
        <p:txBody>
          <a:bodyPr spcFirstLastPara="1" wrap="square" lIns="60950" tIns="30475" rIns="60950" bIns="30475"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43" name="Google Shape;243;g2f2d122bf27_1_340" descr="3 pic collage one of a student working at an on campus job in the campus mailing center, one of a student smiling in a graduation cap and gown, one of a group of students walking on campus together smiling."/>
          <p:cNvPicPr preferRelativeResize="0"/>
          <p:nvPr/>
        </p:nvPicPr>
        <p:blipFill rotWithShape="1">
          <a:blip r:embed="rId2">
            <a:alphaModFix/>
          </a:blip>
          <a:srcRect/>
          <a:stretch/>
        </p:blipFill>
        <p:spPr>
          <a:xfrm>
            <a:off x="251904" y="136525"/>
            <a:ext cx="11499663" cy="251958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44"/>
        <p:cNvGrpSpPr/>
        <p:nvPr/>
      </p:nvGrpSpPr>
      <p:grpSpPr>
        <a:xfrm>
          <a:off x="0" y="0"/>
          <a:ext cx="0" cy="0"/>
          <a:chOff x="0" y="0"/>
          <a:chExt cx="0" cy="0"/>
        </a:xfrm>
      </p:grpSpPr>
      <p:sp>
        <p:nvSpPr>
          <p:cNvPr id="245" name="Google Shape;245;g2f2d122bf27_1_344"/>
          <p:cNvSpPr txBox="1">
            <a:spLocks noGrp="1"/>
          </p:cNvSpPr>
          <p:nvPr>
            <p:ph type="ctrTitle"/>
          </p:nvPr>
        </p:nvSpPr>
        <p:spPr>
          <a:xfrm>
            <a:off x="348343" y="508000"/>
            <a:ext cx="5109028" cy="2921000"/>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46" name="Google Shape;246;g2f2d122bf27_1_344"/>
          <p:cNvSpPr txBox="1">
            <a:spLocks noGrp="1"/>
          </p:cNvSpPr>
          <p:nvPr>
            <p:ph type="subTitle" idx="1"/>
          </p:nvPr>
        </p:nvSpPr>
        <p:spPr>
          <a:xfrm>
            <a:off x="348343" y="3631066"/>
            <a:ext cx="5109028" cy="1655762"/>
          </a:xfrm>
          <a:prstGeom prst="rect">
            <a:avLst/>
          </a:prstGeom>
          <a:noFill/>
          <a:ln>
            <a:noFill/>
          </a:ln>
        </p:spPr>
        <p:txBody>
          <a:bodyPr spcFirstLastPara="1" wrap="square" lIns="60950" tIns="30475" rIns="60950" bIns="30475"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7" name="Google Shape;247;g2f2d122bf27_1_344"/>
          <p:cNvSpPr>
            <a:spLocks noGrp="1"/>
          </p:cNvSpPr>
          <p:nvPr>
            <p:ph type="pic" idx="2"/>
          </p:nvPr>
        </p:nvSpPr>
        <p:spPr>
          <a:xfrm>
            <a:off x="6096000" y="508001"/>
            <a:ext cx="5109028" cy="4778375"/>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48"/>
        <p:cNvGrpSpPr/>
        <p:nvPr/>
      </p:nvGrpSpPr>
      <p:grpSpPr>
        <a:xfrm>
          <a:off x="0" y="0"/>
          <a:ext cx="0" cy="0"/>
          <a:chOff x="0" y="0"/>
          <a:chExt cx="0" cy="0"/>
        </a:xfrm>
      </p:grpSpPr>
      <p:sp>
        <p:nvSpPr>
          <p:cNvPr id="249" name="Google Shape;249;g2f2d122bf27_1_348"/>
          <p:cNvSpPr txBox="1">
            <a:spLocks noGrp="1"/>
          </p:cNvSpPr>
          <p:nvPr>
            <p:ph type="ctrTitle"/>
          </p:nvPr>
        </p:nvSpPr>
        <p:spPr>
          <a:xfrm>
            <a:off x="348343" y="508000"/>
            <a:ext cx="5573487" cy="2921000"/>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50" name="Google Shape;250;g2f2d122bf27_1_348"/>
          <p:cNvSpPr txBox="1">
            <a:spLocks noGrp="1"/>
          </p:cNvSpPr>
          <p:nvPr>
            <p:ph type="subTitle" idx="1"/>
          </p:nvPr>
        </p:nvSpPr>
        <p:spPr>
          <a:xfrm>
            <a:off x="348343" y="3631066"/>
            <a:ext cx="5573486" cy="1655762"/>
          </a:xfrm>
          <a:prstGeom prst="rect">
            <a:avLst/>
          </a:prstGeom>
          <a:noFill/>
          <a:ln>
            <a:noFill/>
          </a:ln>
        </p:spPr>
        <p:txBody>
          <a:bodyPr spcFirstLastPara="1" wrap="square" lIns="60950" tIns="30475" rIns="60950" bIns="30475"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1" name="Google Shape;251;g2f2d122bf27_1_348"/>
          <p:cNvSpPr>
            <a:spLocks noGrp="1"/>
          </p:cNvSpPr>
          <p:nvPr>
            <p:ph type="media" idx="2"/>
          </p:nvPr>
        </p:nvSpPr>
        <p:spPr>
          <a:xfrm>
            <a:off x="6462713" y="508001"/>
            <a:ext cx="5090855" cy="4778375"/>
          </a:xfrm>
          <a:prstGeom prst="rect">
            <a:avLst/>
          </a:prstGeom>
          <a:noFill/>
          <a:ln>
            <a:noFill/>
          </a:ln>
        </p:spPr>
        <p:txBody>
          <a:bodyPr spcFirstLastPara="1" wrap="square" lIns="60950" tIns="30475" rIns="60950" bIns="30475" anchor="t" anchorCtr="0">
            <a:noAutofit/>
          </a:bodyPr>
          <a:lstStyle>
            <a:lvl1pPr marR="0" lvl="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2"/>
        <p:cNvGrpSpPr/>
        <p:nvPr/>
      </p:nvGrpSpPr>
      <p:grpSpPr>
        <a:xfrm>
          <a:off x="0" y="0"/>
          <a:ext cx="0" cy="0"/>
          <a:chOff x="0" y="0"/>
          <a:chExt cx="0" cy="0"/>
        </a:xfrm>
      </p:grpSpPr>
      <p:sp>
        <p:nvSpPr>
          <p:cNvPr id="253" name="Google Shape;253;g2f2d122bf27_1_352"/>
          <p:cNvSpPr txBox="1">
            <a:spLocks noGrp="1"/>
          </p:cNvSpPr>
          <p:nvPr>
            <p:ph type="title"/>
          </p:nvPr>
        </p:nvSpPr>
        <p:spPr>
          <a:xfrm>
            <a:off x="838200" y="968332"/>
            <a:ext cx="10515600" cy="2852737"/>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54" name="Google Shape;254;g2f2d122bf27_1_352"/>
          <p:cNvSpPr txBox="1">
            <a:spLocks noGrp="1"/>
          </p:cNvSpPr>
          <p:nvPr>
            <p:ph type="body" idx="1"/>
          </p:nvPr>
        </p:nvSpPr>
        <p:spPr>
          <a:xfrm>
            <a:off x="838200" y="4095193"/>
            <a:ext cx="10515600" cy="1500187"/>
          </a:xfrm>
          <a:prstGeom prst="rect">
            <a:avLst/>
          </a:prstGeom>
          <a:noFill/>
          <a:ln>
            <a:noFill/>
          </a:ln>
        </p:spPr>
        <p:txBody>
          <a:bodyPr spcFirstLastPara="1" wrap="square" lIns="60950" tIns="30475" rIns="60950" bIns="30475" anchor="t" anchorCtr="0">
            <a:normAutofit/>
          </a:bodyPr>
          <a:lstStyle>
            <a:lvl1pPr marL="457200" lvl="0" indent="-228600" algn="l">
              <a:lnSpc>
                <a:spcPct val="90000"/>
              </a:lnSpc>
              <a:spcBef>
                <a:spcPts val="1000"/>
              </a:spcBef>
              <a:spcAft>
                <a:spcPts val="0"/>
              </a:spcAft>
              <a:buClr>
                <a:srgbClr val="8A96A9"/>
              </a:buClr>
              <a:buSzPts val="2400"/>
              <a:buNone/>
              <a:defRPr sz="2400">
                <a:solidFill>
                  <a:srgbClr val="8A96A9"/>
                </a:solidFill>
              </a:defRPr>
            </a:lvl1pPr>
            <a:lvl2pPr marL="914400" lvl="1" indent="-228600" algn="l">
              <a:lnSpc>
                <a:spcPct val="90000"/>
              </a:lnSpc>
              <a:spcBef>
                <a:spcPts val="500"/>
              </a:spcBef>
              <a:spcAft>
                <a:spcPts val="0"/>
              </a:spcAft>
              <a:buClr>
                <a:srgbClr val="8A96A9"/>
              </a:buClr>
              <a:buSzPts val="2000"/>
              <a:buNone/>
              <a:defRPr sz="2000">
                <a:solidFill>
                  <a:srgbClr val="8A96A9"/>
                </a:solidFill>
              </a:defRPr>
            </a:lvl2pPr>
            <a:lvl3pPr marL="1371600" lvl="2" indent="-228600" algn="l">
              <a:lnSpc>
                <a:spcPct val="90000"/>
              </a:lnSpc>
              <a:spcBef>
                <a:spcPts val="500"/>
              </a:spcBef>
              <a:spcAft>
                <a:spcPts val="0"/>
              </a:spcAft>
              <a:buClr>
                <a:srgbClr val="8A96A9"/>
              </a:buClr>
              <a:buSzPts val="1800"/>
              <a:buNone/>
              <a:defRPr sz="1800">
                <a:solidFill>
                  <a:srgbClr val="8A96A9"/>
                </a:solidFill>
              </a:defRPr>
            </a:lvl3pPr>
            <a:lvl4pPr marL="1828800" lvl="3" indent="-228600" algn="l">
              <a:lnSpc>
                <a:spcPct val="90000"/>
              </a:lnSpc>
              <a:spcBef>
                <a:spcPts val="500"/>
              </a:spcBef>
              <a:spcAft>
                <a:spcPts val="0"/>
              </a:spcAft>
              <a:buClr>
                <a:srgbClr val="8A96A9"/>
              </a:buClr>
              <a:buSzPts val="1600"/>
              <a:buNone/>
              <a:defRPr sz="1600">
                <a:solidFill>
                  <a:srgbClr val="8A96A9"/>
                </a:solidFill>
              </a:defRPr>
            </a:lvl4pPr>
            <a:lvl5pPr marL="2286000" lvl="4" indent="-228600" algn="l">
              <a:lnSpc>
                <a:spcPct val="90000"/>
              </a:lnSpc>
              <a:spcBef>
                <a:spcPts val="500"/>
              </a:spcBef>
              <a:spcAft>
                <a:spcPts val="0"/>
              </a:spcAft>
              <a:buClr>
                <a:srgbClr val="8A96A9"/>
              </a:buClr>
              <a:buSzPts val="1600"/>
              <a:buNone/>
              <a:defRPr sz="1600">
                <a:solidFill>
                  <a:srgbClr val="8A96A9"/>
                </a:solidFill>
              </a:defRPr>
            </a:lvl5pPr>
            <a:lvl6pPr marL="2743200" lvl="5" indent="-228600" algn="l">
              <a:lnSpc>
                <a:spcPct val="90000"/>
              </a:lnSpc>
              <a:spcBef>
                <a:spcPts val="500"/>
              </a:spcBef>
              <a:spcAft>
                <a:spcPts val="0"/>
              </a:spcAft>
              <a:buClr>
                <a:srgbClr val="8A96A9"/>
              </a:buClr>
              <a:buSzPts val="1600"/>
              <a:buNone/>
              <a:defRPr sz="1600">
                <a:solidFill>
                  <a:srgbClr val="8A96A9"/>
                </a:solidFill>
              </a:defRPr>
            </a:lvl6pPr>
            <a:lvl7pPr marL="3200400" lvl="6" indent="-228600" algn="l">
              <a:lnSpc>
                <a:spcPct val="90000"/>
              </a:lnSpc>
              <a:spcBef>
                <a:spcPts val="500"/>
              </a:spcBef>
              <a:spcAft>
                <a:spcPts val="0"/>
              </a:spcAft>
              <a:buClr>
                <a:srgbClr val="8A96A9"/>
              </a:buClr>
              <a:buSzPts val="1600"/>
              <a:buNone/>
              <a:defRPr sz="1600">
                <a:solidFill>
                  <a:srgbClr val="8A96A9"/>
                </a:solidFill>
              </a:defRPr>
            </a:lvl7pPr>
            <a:lvl8pPr marL="3657600" lvl="7" indent="-228600" algn="l">
              <a:lnSpc>
                <a:spcPct val="90000"/>
              </a:lnSpc>
              <a:spcBef>
                <a:spcPts val="500"/>
              </a:spcBef>
              <a:spcAft>
                <a:spcPts val="0"/>
              </a:spcAft>
              <a:buClr>
                <a:srgbClr val="8A96A9"/>
              </a:buClr>
              <a:buSzPts val="1600"/>
              <a:buNone/>
              <a:defRPr sz="1600">
                <a:solidFill>
                  <a:srgbClr val="8A96A9"/>
                </a:solidFill>
              </a:defRPr>
            </a:lvl8pPr>
            <a:lvl9pPr marL="4114800" lvl="8" indent="-228600" algn="l">
              <a:lnSpc>
                <a:spcPct val="90000"/>
              </a:lnSpc>
              <a:spcBef>
                <a:spcPts val="500"/>
              </a:spcBef>
              <a:spcAft>
                <a:spcPts val="0"/>
              </a:spcAft>
              <a:buClr>
                <a:srgbClr val="8A96A9"/>
              </a:buClr>
              <a:buSzPts val="1600"/>
              <a:buNone/>
              <a:defRPr sz="1600">
                <a:solidFill>
                  <a:srgbClr val="8A96A9"/>
                </a:solidFill>
              </a:defRPr>
            </a:lvl9pPr>
          </a:lstStyle>
          <a:p>
            <a:endParaRPr/>
          </a:p>
        </p:txBody>
      </p:sp>
      <p:sp>
        <p:nvSpPr>
          <p:cNvPr id="255" name="Google Shape;255;g2f2d122bf27_1_352"/>
          <p:cNvSpPr txBox="1">
            <a:spLocks noGrp="1"/>
          </p:cNvSpPr>
          <p:nvPr>
            <p:ph type="sldNum" idx="12"/>
          </p:nvPr>
        </p:nvSpPr>
        <p:spPr>
          <a:xfrm>
            <a:off x="8610600" y="6356351"/>
            <a:ext cx="2743200" cy="365125"/>
          </a:xfrm>
          <a:prstGeom prst="rect">
            <a:avLst/>
          </a:prstGeom>
          <a:noFill/>
          <a:ln>
            <a:noFill/>
          </a:ln>
        </p:spPr>
        <p:txBody>
          <a:bodyPr spcFirstLastPara="1" wrap="square" lIns="60950" tIns="30475" rIns="60950" bIns="30475" anchor="t" anchorCtr="0">
            <a:noAutofit/>
          </a:bodyPr>
          <a:lstStyle>
            <a:lvl1pPr marL="0" marR="0" lvl="0" indent="0" algn="l" rtl="0">
              <a:spcBef>
                <a:spcPts val="0"/>
              </a:spcBef>
              <a:buNone/>
              <a:defRPr sz="1200" b="0" i="0">
                <a:solidFill>
                  <a:schemeClr val="dk1"/>
                </a:solidFill>
                <a:latin typeface="Arial"/>
                <a:ea typeface="Arial"/>
                <a:cs typeface="Arial"/>
                <a:sym typeface="Arial"/>
              </a:defRPr>
            </a:lvl1pPr>
            <a:lvl2pPr marL="0" marR="0" lvl="1" indent="0" algn="l" rtl="0">
              <a:spcBef>
                <a:spcPts val="0"/>
              </a:spcBef>
              <a:buNone/>
              <a:defRPr sz="1200" b="0" i="0">
                <a:solidFill>
                  <a:schemeClr val="dk1"/>
                </a:solidFill>
                <a:latin typeface="Arial"/>
                <a:ea typeface="Arial"/>
                <a:cs typeface="Arial"/>
                <a:sym typeface="Arial"/>
              </a:defRPr>
            </a:lvl2pPr>
            <a:lvl3pPr marL="0" marR="0" lvl="2" indent="0" algn="l" rtl="0">
              <a:spcBef>
                <a:spcPts val="0"/>
              </a:spcBef>
              <a:buNone/>
              <a:defRPr sz="1200" b="0" i="0">
                <a:solidFill>
                  <a:schemeClr val="dk1"/>
                </a:solidFill>
                <a:latin typeface="Arial"/>
                <a:ea typeface="Arial"/>
                <a:cs typeface="Arial"/>
                <a:sym typeface="Arial"/>
              </a:defRPr>
            </a:lvl3pPr>
            <a:lvl4pPr marL="0" marR="0" lvl="3" indent="0" algn="l" rtl="0">
              <a:spcBef>
                <a:spcPts val="0"/>
              </a:spcBef>
              <a:buNone/>
              <a:defRPr sz="1200" b="0" i="0">
                <a:solidFill>
                  <a:schemeClr val="dk1"/>
                </a:solidFill>
                <a:latin typeface="Arial"/>
                <a:ea typeface="Arial"/>
                <a:cs typeface="Arial"/>
                <a:sym typeface="Arial"/>
              </a:defRPr>
            </a:lvl4pPr>
            <a:lvl5pPr marL="0" marR="0" lvl="4" indent="0" algn="l" rtl="0">
              <a:spcBef>
                <a:spcPts val="0"/>
              </a:spcBef>
              <a:buNone/>
              <a:defRPr sz="1200" b="0" i="0">
                <a:solidFill>
                  <a:schemeClr val="dk1"/>
                </a:solidFill>
                <a:latin typeface="Arial"/>
                <a:ea typeface="Arial"/>
                <a:cs typeface="Arial"/>
                <a:sym typeface="Arial"/>
              </a:defRPr>
            </a:lvl5pPr>
            <a:lvl6pPr marL="0" marR="0" lvl="5" indent="0" algn="l" rtl="0">
              <a:spcBef>
                <a:spcPts val="0"/>
              </a:spcBef>
              <a:buNone/>
              <a:defRPr sz="1200" b="0" i="0">
                <a:solidFill>
                  <a:schemeClr val="dk1"/>
                </a:solidFill>
                <a:latin typeface="Arial"/>
                <a:ea typeface="Arial"/>
                <a:cs typeface="Arial"/>
                <a:sym typeface="Arial"/>
              </a:defRPr>
            </a:lvl6pPr>
            <a:lvl7pPr marL="0" marR="0" lvl="6" indent="0" algn="l" rtl="0">
              <a:spcBef>
                <a:spcPts val="0"/>
              </a:spcBef>
              <a:buNone/>
              <a:defRPr sz="1200" b="0" i="0">
                <a:solidFill>
                  <a:schemeClr val="dk1"/>
                </a:solidFill>
                <a:latin typeface="Arial"/>
                <a:ea typeface="Arial"/>
                <a:cs typeface="Arial"/>
                <a:sym typeface="Arial"/>
              </a:defRPr>
            </a:lvl7pPr>
            <a:lvl8pPr marL="0" marR="0" lvl="7" indent="0" algn="l" rtl="0">
              <a:spcBef>
                <a:spcPts val="0"/>
              </a:spcBef>
              <a:buNone/>
              <a:defRPr sz="1200" b="0" i="0">
                <a:solidFill>
                  <a:schemeClr val="dk1"/>
                </a:solidFill>
                <a:latin typeface="Arial"/>
                <a:ea typeface="Arial"/>
                <a:cs typeface="Arial"/>
                <a:sym typeface="Arial"/>
              </a:defRPr>
            </a:lvl8pPr>
            <a:lvl9pPr marL="0" marR="0" lvl="8" indent="0" algn="l" rtl="0">
              <a:spcBef>
                <a:spcPts val="0"/>
              </a:spcBef>
              <a:buNone/>
              <a:defRPr sz="12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6"/>
        <p:cNvGrpSpPr/>
        <p:nvPr/>
      </p:nvGrpSpPr>
      <p:grpSpPr>
        <a:xfrm>
          <a:off x="0" y="0"/>
          <a:ext cx="0" cy="0"/>
          <a:chOff x="0" y="0"/>
          <a:chExt cx="0" cy="0"/>
        </a:xfrm>
      </p:grpSpPr>
      <p:sp>
        <p:nvSpPr>
          <p:cNvPr id="257" name="Google Shape;257;g2f2d122bf27_1_356"/>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58" name="Google Shape;258;g2f2d122bf27_1_356"/>
          <p:cNvSpPr txBox="1">
            <a:spLocks noGrp="1"/>
          </p:cNvSpPr>
          <p:nvPr>
            <p:ph type="body" idx="1"/>
          </p:nvPr>
        </p:nvSpPr>
        <p:spPr>
          <a:xfrm>
            <a:off x="838200" y="1932761"/>
            <a:ext cx="10515600" cy="3986125"/>
          </a:xfrm>
          <a:prstGeom prst="rect">
            <a:avLst/>
          </a:prstGeom>
          <a:noFill/>
          <a:ln>
            <a:noFill/>
          </a:ln>
        </p:spPr>
        <p:txBody>
          <a:bodyPr spcFirstLastPara="1" wrap="square" lIns="60950" tIns="30475" rIns="60950" bIns="30475" anchor="t" anchorCtr="0">
            <a:normAutofit/>
          </a:bodyPr>
          <a:lstStyle>
            <a:lvl1pPr marL="457200" lvl="0" indent="-228600" algn="l">
              <a:lnSpc>
                <a:spcPct val="90000"/>
              </a:lnSpc>
              <a:spcBef>
                <a:spcPts val="1000"/>
              </a:spcBef>
              <a:spcAft>
                <a:spcPts val="0"/>
              </a:spcAft>
              <a:buClr>
                <a:srgbClr val="8A96A9"/>
              </a:buClr>
              <a:buSzPts val="2400"/>
              <a:buNone/>
              <a:defRPr sz="2400">
                <a:solidFill>
                  <a:srgbClr val="8A96A9"/>
                </a:solidFill>
              </a:defRPr>
            </a:lvl1pPr>
            <a:lvl2pPr marL="914400" lvl="1" indent="-228600" algn="l">
              <a:lnSpc>
                <a:spcPct val="90000"/>
              </a:lnSpc>
              <a:spcBef>
                <a:spcPts val="500"/>
              </a:spcBef>
              <a:spcAft>
                <a:spcPts val="0"/>
              </a:spcAft>
              <a:buClr>
                <a:srgbClr val="8A96A9"/>
              </a:buClr>
              <a:buSzPts val="2000"/>
              <a:buNone/>
              <a:defRPr sz="2000">
                <a:solidFill>
                  <a:srgbClr val="8A96A9"/>
                </a:solidFill>
              </a:defRPr>
            </a:lvl2pPr>
            <a:lvl3pPr marL="1371600" lvl="2" indent="-228600" algn="l">
              <a:lnSpc>
                <a:spcPct val="90000"/>
              </a:lnSpc>
              <a:spcBef>
                <a:spcPts val="500"/>
              </a:spcBef>
              <a:spcAft>
                <a:spcPts val="0"/>
              </a:spcAft>
              <a:buClr>
                <a:srgbClr val="8A96A9"/>
              </a:buClr>
              <a:buSzPts val="1800"/>
              <a:buNone/>
              <a:defRPr sz="1800">
                <a:solidFill>
                  <a:srgbClr val="8A96A9"/>
                </a:solidFill>
              </a:defRPr>
            </a:lvl3pPr>
            <a:lvl4pPr marL="1828800" lvl="3" indent="-228600" algn="l">
              <a:lnSpc>
                <a:spcPct val="90000"/>
              </a:lnSpc>
              <a:spcBef>
                <a:spcPts val="500"/>
              </a:spcBef>
              <a:spcAft>
                <a:spcPts val="0"/>
              </a:spcAft>
              <a:buClr>
                <a:srgbClr val="8A96A9"/>
              </a:buClr>
              <a:buSzPts val="1600"/>
              <a:buNone/>
              <a:defRPr sz="1600">
                <a:solidFill>
                  <a:srgbClr val="8A96A9"/>
                </a:solidFill>
              </a:defRPr>
            </a:lvl4pPr>
            <a:lvl5pPr marL="2286000" lvl="4" indent="-228600" algn="l">
              <a:lnSpc>
                <a:spcPct val="90000"/>
              </a:lnSpc>
              <a:spcBef>
                <a:spcPts val="500"/>
              </a:spcBef>
              <a:spcAft>
                <a:spcPts val="0"/>
              </a:spcAft>
              <a:buClr>
                <a:srgbClr val="8A96A9"/>
              </a:buClr>
              <a:buSzPts val="1600"/>
              <a:buNone/>
              <a:defRPr sz="1600">
                <a:solidFill>
                  <a:srgbClr val="8A96A9"/>
                </a:solidFill>
              </a:defRPr>
            </a:lvl5pPr>
            <a:lvl6pPr marL="2743200" lvl="5" indent="-228600" algn="l">
              <a:lnSpc>
                <a:spcPct val="90000"/>
              </a:lnSpc>
              <a:spcBef>
                <a:spcPts val="500"/>
              </a:spcBef>
              <a:spcAft>
                <a:spcPts val="0"/>
              </a:spcAft>
              <a:buClr>
                <a:srgbClr val="8A96A9"/>
              </a:buClr>
              <a:buSzPts val="1600"/>
              <a:buNone/>
              <a:defRPr sz="1600">
                <a:solidFill>
                  <a:srgbClr val="8A96A9"/>
                </a:solidFill>
              </a:defRPr>
            </a:lvl6pPr>
            <a:lvl7pPr marL="3200400" lvl="6" indent="-228600" algn="l">
              <a:lnSpc>
                <a:spcPct val="90000"/>
              </a:lnSpc>
              <a:spcBef>
                <a:spcPts val="500"/>
              </a:spcBef>
              <a:spcAft>
                <a:spcPts val="0"/>
              </a:spcAft>
              <a:buClr>
                <a:srgbClr val="8A96A9"/>
              </a:buClr>
              <a:buSzPts val="1600"/>
              <a:buNone/>
              <a:defRPr sz="1600">
                <a:solidFill>
                  <a:srgbClr val="8A96A9"/>
                </a:solidFill>
              </a:defRPr>
            </a:lvl7pPr>
            <a:lvl8pPr marL="3657600" lvl="7" indent="-228600" algn="l">
              <a:lnSpc>
                <a:spcPct val="90000"/>
              </a:lnSpc>
              <a:spcBef>
                <a:spcPts val="500"/>
              </a:spcBef>
              <a:spcAft>
                <a:spcPts val="0"/>
              </a:spcAft>
              <a:buClr>
                <a:srgbClr val="8A96A9"/>
              </a:buClr>
              <a:buSzPts val="1600"/>
              <a:buNone/>
              <a:defRPr sz="1600">
                <a:solidFill>
                  <a:srgbClr val="8A96A9"/>
                </a:solidFill>
              </a:defRPr>
            </a:lvl8pPr>
            <a:lvl9pPr marL="4114800" lvl="8" indent="-228600" algn="l">
              <a:lnSpc>
                <a:spcPct val="90000"/>
              </a:lnSpc>
              <a:spcBef>
                <a:spcPts val="500"/>
              </a:spcBef>
              <a:spcAft>
                <a:spcPts val="0"/>
              </a:spcAft>
              <a:buClr>
                <a:srgbClr val="8A96A9"/>
              </a:buClr>
              <a:buSzPts val="1600"/>
              <a:buNone/>
              <a:defRPr sz="1600">
                <a:solidFill>
                  <a:srgbClr val="8A96A9"/>
                </a:solidFil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3_Title Only">
  <p:cSld name="3_Title Only">
    <p:spTree>
      <p:nvGrpSpPr>
        <p:cNvPr id="1" name="Shape 259"/>
        <p:cNvGrpSpPr/>
        <p:nvPr/>
      </p:nvGrpSpPr>
      <p:grpSpPr>
        <a:xfrm>
          <a:off x="0" y="0"/>
          <a:ext cx="0" cy="0"/>
          <a:chOff x="0" y="0"/>
          <a:chExt cx="0" cy="0"/>
        </a:xfrm>
      </p:grpSpPr>
      <p:sp>
        <p:nvSpPr>
          <p:cNvPr id="260" name="Google Shape;260;g2f2d122bf27_1_359"/>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61" name="Google Shape;261;g2f2d122bf27_1_359"/>
          <p:cNvSpPr/>
          <p:nvPr/>
        </p:nvSpPr>
        <p:spPr>
          <a:xfrm>
            <a:off x="11962505" y="0"/>
            <a:ext cx="229495" cy="6858000"/>
          </a:xfrm>
          <a:prstGeom prst="rect">
            <a:avLst/>
          </a:prstGeom>
          <a:solidFill>
            <a:srgbClr val="20527C"/>
          </a:solidFill>
          <a:ln>
            <a:noFill/>
          </a:ln>
        </p:spPr>
        <p:txBody>
          <a:bodyPr spcFirstLastPara="1" wrap="square" lIns="60950" tIns="30475" rIns="60950" bIns="30475"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
        <p:nvSpPr>
          <p:cNvPr id="262" name="Google Shape;262;g2f2d122bf27_1_359"/>
          <p:cNvSpPr txBox="1">
            <a:spLocks noGrp="1"/>
          </p:cNvSpPr>
          <p:nvPr>
            <p:ph type="body" idx="1"/>
          </p:nvPr>
        </p:nvSpPr>
        <p:spPr>
          <a:xfrm>
            <a:off x="838200" y="1932761"/>
            <a:ext cx="10515600" cy="4035552"/>
          </a:xfrm>
          <a:prstGeom prst="rect">
            <a:avLst/>
          </a:prstGeom>
          <a:noFill/>
          <a:ln>
            <a:noFill/>
          </a:ln>
        </p:spPr>
        <p:txBody>
          <a:bodyPr spcFirstLastPara="1" wrap="square" lIns="60950" tIns="30475" rIns="60950" bIns="30475" anchor="t" anchorCtr="0">
            <a:normAutofit/>
          </a:bodyPr>
          <a:lstStyle>
            <a:lvl1pPr marL="457200" lvl="0" indent="-228600" algn="l">
              <a:lnSpc>
                <a:spcPct val="90000"/>
              </a:lnSpc>
              <a:spcBef>
                <a:spcPts val="1000"/>
              </a:spcBef>
              <a:spcAft>
                <a:spcPts val="0"/>
              </a:spcAft>
              <a:buClr>
                <a:srgbClr val="8A96A9"/>
              </a:buClr>
              <a:buSzPts val="2400"/>
              <a:buNone/>
              <a:defRPr sz="2400">
                <a:solidFill>
                  <a:srgbClr val="8A96A9"/>
                </a:solidFill>
              </a:defRPr>
            </a:lvl1pPr>
            <a:lvl2pPr marL="914400" lvl="1" indent="-228600" algn="l">
              <a:lnSpc>
                <a:spcPct val="90000"/>
              </a:lnSpc>
              <a:spcBef>
                <a:spcPts val="500"/>
              </a:spcBef>
              <a:spcAft>
                <a:spcPts val="0"/>
              </a:spcAft>
              <a:buClr>
                <a:srgbClr val="8A96A9"/>
              </a:buClr>
              <a:buSzPts val="2000"/>
              <a:buNone/>
              <a:defRPr sz="2000">
                <a:solidFill>
                  <a:srgbClr val="8A96A9"/>
                </a:solidFill>
              </a:defRPr>
            </a:lvl2pPr>
            <a:lvl3pPr marL="1371600" lvl="2" indent="-228600" algn="l">
              <a:lnSpc>
                <a:spcPct val="90000"/>
              </a:lnSpc>
              <a:spcBef>
                <a:spcPts val="500"/>
              </a:spcBef>
              <a:spcAft>
                <a:spcPts val="0"/>
              </a:spcAft>
              <a:buClr>
                <a:srgbClr val="8A96A9"/>
              </a:buClr>
              <a:buSzPts val="1800"/>
              <a:buNone/>
              <a:defRPr sz="1800">
                <a:solidFill>
                  <a:srgbClr val="8A96A9"/>
                </a:solidFill>
              </a:defRPr>
            </a:lvl3pPr>
            <a:lvl4pPr marL="1828800" lvl="3" indent="-228600" algn="l">
              <a:lnSpc>
                <a:spcPct val="90000"/>
              </a:lnSpc>
              <a:spcBef>
                <a:spcPts val="500"/>
              </a:spcBef>
              <a:spcAft>
                <a:spcPts val="0"/>
              </a:spcAft>
              <a:buClr>
                <a:srgbClr val="8A96A9"/>
              </a:buClr>
              <a:buSzPts val="1600"/>
              <a:buNone/>
              <a:defRPr sz="1600">
                <a:solidFill>
                  <a:srgbClr val="8A96A9"/>
                </a:solidFill>
              </a:defRPr>
            </a:lvl4pPr>
            <a:lvl5pPr marL="2286000" lvl="4" indent="-228600" algn="l">
              <a:lnSpc>
                <a:spcPct val="90000"/>
              </a:lnSpc>
              <a:spcBef>
                <a:spcPts val="500"/>
              </a:spcBef>
              <a:spcAft>
                <a:spcPts val="0"/>
              </a:spcAft>
              <a:buClr>
                <a:srgbClr val="8A96A9"/>
              </a:buClr>
              <a:buSzPts val="1600"/>
              <a:buNone/>
              <a:defRPr sz="1600">
                <a:solidFill>
                  <a:srgbClr val="8A96A9"/>
                </a:solidFill>
              </a:defRPr>
            </a:lvl5pPr>
            <a:lvl6pPr marL="2743200" lvl="5" indent="-228600" algn="l">
              <a:lnSpc>
                <a:spcPct val="90000"/>
              </a:lnSpc>
              <a:spcBef>
                <a:spcPts val="500"/>
              </a:spcBef>
              <a:spcAft>
                <a:spcPts val="0"/>
              </a:spcAft>
              <a:buClr>
                <a:srgbClr val="8A96A9"/>
              </a:buClr>
              <a:buSzPts val="1600"/>
              <a:buNone/>
              <a:defRPr sz="1600">
                <a:solidFill>
                  <a:srgbClr val="8A96A9"/>
                </a:solidFill>
              </a:defRPr>
            </a:lvl6pPr>
            <a:lvl7pPr marL="3200400" lvl="6" indent="-228600" algn="l">
              <a:lnSpc>
                <a:spcPct val="90000"/>
              </a:lnSpc>
              <a:spcBef>
                <a:spcPts val="500"/>
              </a:spcBef>
              <a:spcAft>
                <a:spcPts val="0"/>
              </a:spcAft>
              <a:buClr>
                <a:srgbClr val="8A96A9"/>
              </a:buClr>
              <a:buSzPts val="1600"/>
              <a:buNone/>
              <a:defRPr sz="1600">
                <a:solidFill>
                  <a:srgbClr val="8A96A9"/>
                </a:solidFill>
              </a:defRPr>
            </a:lvl7pPr>
            <a:lvl8pPr marL="3657600" lvl="7" indent="-228600" algn="l">
              <a:lnSpc>
                <a:spcPct val="90000"/>
              </a:lnSpc>
              <a:spcBef>
                <a:spcPts val="500"/>
              </a:spcBef>
              <a:spcAft>
                <a:spcPts val="0"/>
              </a:spcAft>
              <a:buClr>
                <a:srgbClr val="8A96A9"/>
              </a:buClr>
              <a:buSzPts val="1600"/>
              <a:buNone/>
              <a:defRPr sz="1600">
                <a:solidFill>
                  <a:srgbClr val="8A96A9"/>
                </a:solidFill>
              </a:defRPr>
            </a:lvl8pPr>
            <a:lvl9pPr marL="4114800" lvl="8" indent="-228600" algn="l">
              <a:lnSpc>
                <a:spcPct val="90000"/>
              </a:lnSpc>
              <a:spcBef>
                <a:spcPts val="500"/>
              </a:spcBef>
              <a:spcAft>
                <a:spcPts val="0"/>
              </a:spcAft>
              <a:buClr>
                <a:srgbClr val="8A96A9"/>
              </a:buClr>
              <a:buSzPts val="1600"/>
              <a:buNone/>
              <a:defRPr sz="1600">
                <a:solidFill>
                  <a:srgbClr val="8A96A9"/>
                </a:solidFill>
              </a:defRPr>
            </a:lvl9pPr>
          </a:lstStyle>
          <a:p>
            <a:endParaRPr/>
          </a:p>
        </p:txBody>
      </p:sp>
      <p:pic>
        <p:nvPicPr>
          <p:cNvPr id="263" name="Google Shape;263;g2f2d122bf27_1_359"/>
          <p:cNvPicPr preferRelativeResize="0"/>
          <p:nvPr/>
        </p:nvPicPr>
        <p:blipFill rotWithShape="1">
          <a:blip r:embed="rId2">
            <a:alphaModFix amt="62000"/>
          </a:blip>
          <a:srcRect/>
          <a:stretch/>
        </p:blipFill>
        <p:spPr>
          <a:xfrm>
            <a:off x="119869" y="5606685"/>
            <a:ext cx="11681331" cy="117580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
        <p:cNvGrpSpPr/>
        <p:nvPr/>
      </p:nvGrpSpPr>
      <p:grpSpPr>
        <a:xfrm>
          <a:off x="0" y="0"/>
          <a:ext cx="0" cy="0"/>
          <a:chOff x="0" y="0"/>
          <a:chExt cx="0" cy="0"/>
        </a:xfrm>
      </p:grpSpPr>
      <p:sp>
        <p:nvSpPr>
          <p:cNvPr id="43" name="Google Shape;4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5A7C"/>
              </a:buClr>
              <a:buSzPts val="5400"/>
              <a:buFont typeface="Calibri"/>
              <a:buNone/>
              <a:defRPr sz="5400" b="1">
                <a:solidFill>
                  <a:srgbClr val="235A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508000" algn="l">
              <a:lnSpc>
                <a:spcPct val="90000"/>
              </a:lnSpc>
              <a:spcBef>
                <a:spcPts val="1000"/>
              </a:spcBef>
              <a:spcAft>
                <a:spcPts val="0"/>
              </a:spcAft>
              <a:buClr>
                <a:schemeClr val="dk1"/>
              </a:buClr>
              <a:buSzPts val="4400"/>
              <a:buChar char="•"/>
              <a:defRPr sz="4400"/>
            </a:lvl1pPr>
            <a:lvl2pPr marL="914400" lvl="1" indent="-482600" algn="l">
              <a:lnSpc>
                <a:spcPct val="90000"/>
              </a:lnSpc>
              <a:spcBef>
                <a:spcPts val="500"/>
              </a:spcBef>
              <a:spcAft>
                <a:spcPts val="0"/>
              </a:spcAft>
              <a:buClr>
                <a:schemeClr val="dk1"/>
              </a:buClr>
              <a:buSzPts val="4000"/>
              <a:buChar char="•"/>
              <a:defRPr sz="4000"/>
            </a:lvl2pPr>
            <a:lvl3pPr marL="1371600" lvl="2" indent="-457200" algn="l">
              <a:lnSpc>
                <a:spcPct val="90000"/>
              </a:lnSpc>
              <a:spcBef>
                <a:spcPts val="500"/>
              </a:spcBef>
              <a:spcAft>
                <a:spcPts val="0"/>
              </a:spcAft>
              <a:buClr>
                <a:schemeClr val="dk1"/>
              </a:buClr>
              <a:buSzPts val="3600"/>
              <a:buChar char="•"/>
              <a:defRPr sz="3600"/>
            </a:lvl3pPr>
            <a:lvl4pPr marL="1828800" lvl="3" indent="-431800" algn="l">
              <a:lnSpc>
                <a:spcPct val="90000"/>
              </a:lnSpc>
              <a:spcBef>
                <a:spcPts val="500"/>
              </a:spcBef>
              <a:spcAft>
                <a:spcPts val="0"/>
              </a:spcAft>
              <a:buClr>
                <a:schemeClr val="dk1"/>
              </a:buClr>
              <a:buSzPts val="3200"/>
              <a:buChar char="•"/>
              <a:defRPr sz="3200"/>
            </a:lvl4pPr>
            <a:lvl5pPr marL="2286000" lvl="4" indent="-431800" algn="l">
              <a:lnSpc>
                <a:spcPct val="90000"/>
              </a:lnSpc>
              <a:spcBef>
                <a:spcPts val="500"/>
              </a:spcBef>
              <a:spcAft>
                <a:spcPts val="0"/>
              </a:spcAft>
              <a:buClr>
                <a:schemeClr val="dk1"/>
              </a:buClr>
              <a:buSzPts val="3200"/>
              <a:buChar char="•"/>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39"/>
          <p:cNvSpPr/>
          <p:nvPr/>
        </p:nvSpPr>
        <p:spPr>
          <a:xfrm>
            <a:off x="0" y="46038"/>
            <a:ext cx="12192000" cy="139701"/>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 name="Google Shape;48;p39" descr="A screenshot of a video game&#10;&#10;Description automatically generated with low confidence"/>
          <p:cNvPicPr preferRelativeResize="0"/>
          <p:nvPr/>
        </p:nvPicPr>
        <p:blipFill rotWithShape="1">
          <a:blip r:embed="rId2">
            <a:alphaModFix/>
          </a:blip>
          <a:srcRect/>
          <a:stretch/>
        </p:blipFill>
        <p:spPr>
          <a:xfrm>
            <a:off x="7054849" y="6072924"/>
            <a:ext cx="4542367" cy="5668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4"/>
        <p:cNvGrpSpPr/>
        <p:nvPr/>
      </p:nvGrpSpPr>
      <p:grpSpPr>
        <a:xfrm>
          <a:off x="0" y="0"/>
          <a:ext cx="0" cy="0"/>
          <a:chOff x="0" y="0"/>
          <a:chExt cx="0" cy="0"/>
        </a:xfrm>
      </p:grpSpPr>
      <p:sp>
        <p:nvSpPr>
          <p:cNvPr id="265" name="Google Shape;265;g2f2d122bf27_1_364"/>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66" name="Google Shape;266;g2f2d122bf27_1_364"/>
          <p:cNvSpPr txBox="1">
            <a:spLocks noGrp="1"/>
          </p:cNvSpPr>
          <p:nvPr>
            <p:ph type="body" idx="1"/>
          </p:nvPr>
        </p:nvSpPr>
        <p:spPr>
          <a:xfrm>
            <a:off x="838200" y="1825625"/>
            <a:ext cx="5181600" cy="4351338"/>
          </a:xfrm>
          <a:prstGeom prst="rect">
            <a:avLst/>
          </a:prstGeom>
          <a:noFill/>
          <a:ln>
            <a:noFill/>
          </a:ln>
        </p:spPr>
        <p:txBody>
          <a:bodyPr spcFirstLastPara="1" wrap="square" lIns="60950" tIns="30475" rIns="60950" bIns="30475" anchor="t" anchorCtr="0">
            <a:normAutofit/>
          </a:bodyPr>
          <a:lstStyle>
            <a:lvl1pPr marL="457200" lvl="0" indent="-304800" algn="l">
              <a:lnSpc>
                <a:spcPct val="90000"/>
              </a:lnSpc>
              <a:spcBef>
                <a:spcPts val="10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
        <p:nvSpPr>
          <p:cNvPr id="267" name="Google Shape;267;g2f2d122bf27_1_364"/>
          <p:cNvSpPr txBox="1">
            <a:spLocks noGrp="1"/>
          </p:cNvSpPr>
          <p:nvPr>
            <p:ph type="body" idx="2"/>
          </p:nvPr>
        </p:nvSpPr>
        <p:spPr>
          <a:xfrm>
            <a:off x="6172200" y="1825625"/>
            <a:ext cx="5181600" cy="4351338"/>
          </a:xfrm>
          <a:prstGeom prst="rect">
            <a:avLst/>
          </a:prstGeom>
          <a:noFill/>
          <a:ln>
            <a:noFill/>
          </a:ln>
        </p:spPr>
        <p:txBody>
          <a:bodyPr spcFirstLastPara="1" wrap="square" lIns="60950" tIns="30475" rIns="60950" bIns="30475" anchor="t" anchorCtr="0">
            <a:normAutofit/>
          </a:bodyPr>
          <a:lstStyle>
            <a:lvl1pPr marL="457200" lvl="0" indent="-304800" algn="l">
              <a:lnSpc>
                <a:spcPct val="90000"/>
              </a:lnSpc>
              <a:spcBef>
                <a:spcPts val="10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5_Two Content">
  <p:cSld name="5_Two Content">
    <p:spTree>
      <p:nvGrpSpPr>
        <p:cNvPr id="1" name="Shape 268"/>
        <p:cNvGrpSpPr/>
        <p:nvPr/>
      </p:nvGrpSpPr>
      <p:grpSpPr>
        <a:xfrm>
          <a:off x="0" y="0"/>
          <a:ext cx="0" cy="0"/>
          <a:chOff x="0" y="0"/>
          <a:chExt cx="0" cy="0"/>
        </a:xfrm>
      </p:grpSpPr>
      <p:sp>
        <p:nvSpPr>
          <p:cNvPr id="269" name="Google Shape;269;g2f2d122bf27_1_368"/>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70" name="Google Shape;270;g2f2d122bf27_1_368"/>
          <p:cNvSpPr txBox="1">
            <a:spLocks noGrp="1"/>
          </p:cNvSpPr>
          <p:nvPr>
            <p:ph type="body" idx="1"/>
          </p:nvPr>
        </p:nvSpPr>
        <p:spPr>
          <a:xfrm>
            <a:off x="838199" y="1825625"/>
            <a:ext cx="10515600" cy="3709988"/>
          </a:xfrm>
          <a:prstGeom prst="rect">
            <a:avLst/>
          </a:prstGeom>
          <a:noFill/>
          <a:ln>
            <a:noFill/>
          </a:ln>
        </p:spPr>
        <p:txBody>
          <a:bodyPr spcFirstLastPara="1" wrap="square" lIns="60950" tIns="30475" rIns="60950" bIns="30475" anchor="t" anchorCtr="0">
            <a:normAutofit/>
          </a:bodyPr>
          <a:lstStyle>
            <a:lvl1pPr marL="457200" lvl="0" indent="-304800" algn="l">
              <a:lnSpc>
                <a:spcPct val="90000"/>
              </a:lnSpc>
              <a:spcBef>
                <a:spcPts val="10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271"/>
        <p:cNvGrpSpPr/>
        <p:nvPr/>
      </p:nvGrpSpPr>
      <p:grpSpPr>
        <a:xfrm>
          <a:off x="0" y="0"/>
          <a:ext cx="0" cy="0"/>
          <a:chOff x="0" y="0"/>
          <a:chExt cx="0" cy="0"/>
        </a:xfrm>
      </p:grpSpPr>
      <p:sp>
        <p:nvSpPr>
          <p:cNvPr id="272" name="Google Shape;272;g2f2d122bf27_1_371"/>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73" name="Google Shape;273;g2f2d122bf27_1_371"/>
          <p:cNvSpPr txBox="1">
            <a:spLocks noGrp="1"/>
          </p:cNvSpPr>
          <p:nvPr>
            <p:ph type="body" idx="1"/>
          </p:nvPr>
        </p:nvSpPr>
        <p:spPr>
          <a:xfrm>
            <a:off x="838199" y="1825625"/>
            <a:ext cx="10418805" cy="3709988"/>
          </a:xfrm>
          <a:prstGeom prst="rect">
            <a:avLst/>
          </a:prstGeom>
          <a:noFill/>
          <a:ln>
            <a:noFill/>
          </a:ln>
        </p:spPr>
        <p:txBody>
          <a:bodyPr spcFirstLastPara="1" wrap="square" lIns="60950" tIns="30475" rIns="60950" bIns="30475" anchor="t" anchorCtr="0">
            <a:normAutofit/>
          </a:bodyPr>
          <a:lstStyle>
            <a:lvl1pPr marL="457200" lvl="0" indent="-304800" algn="l">
              <a:lnSpc>
                <a:spcPct val="90000"/>
              </a:lnSpc>
              <a:spcBef>
                <a:spcPts val="10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pic>
        <p:nvPicPr>
          <p:cNvPr id="274" name="Google Shape;274;g2f2d122bf27_1_371" descr="Diploma roll with solid fill"/>
          <p:cNvPicPr preferRelativeResize="0"/>
          <p:nvPr/>
        </p:nvPicPr>
        <p:blipFill rotWithShape="1">
          <a:blip r:embed="rId2">
            <a:alphaModFix/>
          </a:blip>
          <a:srcRect/>
          <a:stretch/>
        </p:blipFill>
        <p:spPr>
          <a:xfrm rot="-216799">
            <a:off x="609601" y="4628463"/>
            <a:ext cx="2084173" cy="2084173"/>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275"/>
        <p:cNvGrpSpPr/>
        <p:nvPr/>
      </p:nvGrpSpPr>
      <p:grpSpPr>
        <a:xfrm>
          <a:off x="0" y="0"/>
          <a:ext cx="0" cy="0"/>
          <a:chOff x="0" y="0"/>
          <a:chExt cx="0" cy="0"/>
        </a:xfrm>
      </p:grpSpPr>
      <p:sp>
        <p:nvSpPr>
          <p:cNvPr id="276" name="Google Shape;276;g2f2d122bf27_1_375"/>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77" name="Google Shape;277;g2f2d122bf27_1_375"/>
          <p:cNvSpPr txBox="1">
            <a:spLocks noGrp="1"/>
          </p:cNvSpPr>
          <p:nvPr>
            <p:ph type="body" idx="1"/>
          </p:nvPr>
        </p:nvSpPr>
        <p:spPr>
          <a:xfrm>
            <a:off x="838199" y="1825625"/>
            <a:ext cx="10418805" cy="3709988"/>
          </a:xfrm>
          <a:prstGeom prst="rect">
            <a:avLst/>
          </a:prstGeom>
          <a:noFill/>
          <a:ln>
            <a:noFill/>
          </a:ln>
        </p:spPr>
        <p:txBody>
          <a:bodyPr spcFirstLastPara="1" wrap="square" lIns="60950" tIns="30475" rIns="60950" bIns="30475" anchor="t" anchorCtr="0">
            <a:normAutofit/>
          </a:bodyPr>
          <a:lstStyle>
            <a:lvl1pPr marL="457200" lvl="0" indent="-304800" algn="l">
              <a:lnSpc>
                <a:spcPct val="90000"/>
              </a:lnSpc>
              <a:spcBef>
                <a:spcPts val="10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pic>
        <p:nvPicPr>
          <p:cNvPr id="278" name="Google Shape;278;g2f2d122bf27_1_375" descr="Schoolhouse with solid fill"/>
          <p:cNvPicPr preferRelativeResize="0"/>
          <p:nvPr/>
        </p:nvPicPr>
        <p:blipFill rotWithShape="1">
          <a:blip r:embed="rId2">
            <a:alphaModFix/>
          </a:blip>
          <a:srcRect/>
          <a:stretch/>
        </p:blipFill>
        <p:spPr>
          <a:xfrm>
            <a:off x="411780" y="4376513"/>
            <a:ext cx="1898934" cy="189893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6_Two Content">
  <p:cSld name="6_Two Content">
    <p:spTree>
      <p:nvGrpSpPr>
        <p:cNvPr id="1" name="Shape 279"/>
        <p:cNvGrpSpPr/>
        <p:nvPr/>
      </p:nvGrpSpPr>
      <p:grpSpPr>
        <a:xfrm>
          <a:off x="0" y="0"/>
          <a:ext cx="0" cy="0"/>
          <a:chOff x="0" y="0"/>
          <a:chExt cx="0" cy="0"/>
        </a:xfrm>
      </p:grpSpPr>
      <p:sp>
        <p:nvSpPr>
          <p:cNvPr id="280" name="Google Shape;280;g2f2d122bf27_1_379"/>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81" name="Google Shape;281;g2f2d122bf27_1_379"/>
          <p:cNvSpPr txBox="1">
            <a:spLocks noGrp="1"/>
          </p:cNvSpPr>
          <p:nvPr>
            <p:ph type="body" idx="1"/>
          </p:nvPr>
        </p:nvSpPr>
        <p:spPr>
          <a:xfrm>
            <a:off x="838200" y="1825625"/>
            <a:ext cx="5181600" cy="4351338"/>
          </a:xfrm>
          <a:prstGeom prst="rect">
            <a:avLst/>
          </a:prstGeom>
          <a:noFill/>
          <a:ln>
            <a:noFill/>
          </a:ln>
        </p:spPr>
        <p:txBody>
          <a:bodyPr spcFirstLastPara="1" wrap="square" lIns="60950" tIns="30475" rIns="60950" bIns="30475" anchor="t" anchorCtr="0">
            <a:normAutofit/>
          </a:bodyPr>
          <a:lstStyle>
            <a:lvl1pPr marL="457200" lvl="0" indent="-304800" algn="l">
              <a:lnSpc>
                <a:spcPct val="90000"/>
              </a:lnSpc>
              <a:spcBef>
                <a:spcPts val="10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
        <p:nvSpPr>
          <p:cNvPr id="282" name="Google Shape;282;g2f2d122bf27_1_379"/>
          <p:cNvSpPr txBox="1">
            <a:spLocks noGrp="1"/>
          </p:cNvSpPr>
          <p:nvPr>
            <p:ph type="body" idx="2"/>
          </p:nvPr>
        </p:nvSpPr>
        <p:spPr>
          <a:xfrm>
            <a:off x="6172200" y="1825625"/>
            <a:ext cx="5181600" cy="4351338"/>
          </a:xfrm>
          <a:prstGeom prst="rect">
            <a:avLst/>
          </a:prstGeom>
          <a:noFill/>
          <a:ln>
            <a:noFill/>
          </a:ln>
        </p:spPr>
        <p:txBody>
          <a:bodyPr spcFirstLastPara="1" wrap="square" lIns="60950" tIns="30475" rIns="60950" bIns="30475" anchor="t" anchorCtr="0">
            <a:normAutofit/>
          </a:bodyPr>
          <a:lstStyle>
            <a:lvl1pPr marL="457200" lvl="0" indent="-304800" algn="l">
              <a:lnSpc>
                <a:spcPct val="90000"/>
              </a:lnSpc>
              <a:spcBef>
                <a:spcPts val="10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
        <p:nvSpPr>
          <p:cNvPr id="283" name="Google Shape;283;g2f2d122bf27_1_379"/>
          <p:cNvSpPr/>
          <p:nvPr/>
        </p:nvSpPr>
        <p:spPr>
          <a:xfrm>
            <a:off x="11962505" y="0"/>
            <a:ext cx="229495" cy="6858000"/>
          </a:xfrm>
          <a:prstGeom prst="rect">
            <a:avLst/>
          </a:prstGeom>
          <a:solidFill>
            <a:srgbClr val="20527C"/>
          </a:solidFill>
          <a:ln>
            <a:noFill/>
          </a:ln>
        </p:spPr>
        <p:txBody>
          <a:bodyPr spcFirstLastPara="1" wrap="square" lIns="60950" tIns="30475" rIns="60950" bIns="30475"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4"/>
        <p:cNvGrpSpPr/>
        <p:nvPr/>
      </p:nvGrpSpPr>
      <p:grpSpPr>
        <a:xfrm>
          <a:off x="0" y="0"/>
          <a:ext cx="0" cy="0"/>
          <a:chOff x="0" y="0"/>
          <a:chExt cx="0" cy="0"/>
        </a:xfrm>
      </p:grpSpPr>
      <p:sp>
        <p:nvSpPr>
          <p:cNvPr id="285" name="Google Shape;285;g2f2d122bf27_1_384"/>
          <p:cNvSpPr txBox="1">
            <a:spLocks noGrp="1"/>
          </p:cNvSpPr>
          <p:nvPr>
            <p:ph type="title"/>
          </p:nvPr>
        </p:nvSpPr>
        <p:spPr>
          <a:xfrm>
            <a:off x="839788" y="365125"/>
            <a:ext cx="10515600" cy="1325563"/>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86" name="Google Shape;286;g2f2d122bf27_1_384"/>
          <p:cNvSpPr txBox="1">
            <a:spLocks noGrp="1"/>
          </p:cNvSpPr>
          <p:nvPr>
            <p:ph type="body" idx="1"/>
          </p:nvPr>
        </p:nvSpPr>
        <p:spPr>
          <a:xfrm>
            <a:off x="839789" y="1681163"/>
            <a:ext cx="5157787" cy="823912"/>
          </a:xfrm>
          <a:prstGeom prst="rect">
            <a:avLst/>
          </a:prstGeom>
          <a:noFill/>
          <a:ln>
            <a:noFill/>
          </a:ln>
        </p:spPr>
        <p:txBody>
          <a:bodyPr spcFirstLastPara="1" wrap="square" lIns="60950" tIns="30475" rIns="60950" bIns="30475"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7" name="Google Shape;287;g2f2d122bf27_1_384"/>
          <p:cNvSpPr txBox="1">
            <a:spLocks noGrp="1"/>
          </p:cNvSpPr>
          <p:nvPr>
            <p:ph type="body" idx="2"/>
          </p:nvPr>
        </p:nvSpPr>
        <p:spPr>
          <a:xfrm>
            <a:off x="839789" y="2505075"/>
            <a:ext cx="5157787" cy="3684588"/>
          </a:xfrm>
          <a:prstGeom prst="rect">
            <a:avLst/>
          </a:prstGeom>
          <a:noFill/>
          <a:ln>
            <a:noFill/>
          </a:ln>
        </p:spPr>
        <p:txBody>
          <a:bodyPr spcFirstLastPara="1" wrap="square" lIns="60950" tIns="30475" rIns="60950" bIns="30475" anchor="t" anchorCtr="0">
            <a:normAutofit/>
          </a:bodyPr>
          <a:lstStyle>
            <a:lvl1pPr marL="457200" lvl="0" indent="-304800" algn="l">
              <a:lnSpc>
                <a:spcPct val="90000"/>
              </a:lnSpc>
              <a:spcBef>
                <a:spcPts val="10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
        <p:nvSpPr>
          <p:cNvPr id="288" name="Google Shape;288;g2f2d122bf27_1_384"/>
          <p:cNvSpPr txBox="1">
            <a:spLocks noGrp="1"/>
          </p:cNvSpPr>
          <p:nvPr>
            <p:ph type="body" idx="3"/>
          </p:nvPr>
        </p:nvSpPr>
        <p:spPr>
          <a:xfrm>
            <a:off x="6172200" y="1681163"/>
            <a:ext cx="5183188" cy="823912"/>
          </a:xfrm>
          <a:prstGeom prst="rect">
            <a:avLst/>
          </a:prstGeom>
          <a:noFill/>
          <a:ln>
            <a:noFill/>
          </a:ln>
        </p:spPr>
        <p:txBody>
          <a:bodyPr spcFirstLastPara="1" wrap="square" lIns="60950" tIns="30475" rIns="60950" bIns="30475"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9" name="Google Shape;289;g2f2d122bf27_1_384"/>
          <p:cNvSpPr txBox="1">
            <a:spLocks noGrp="1"/>
          </p:cNvSpPr>
          <p:nvPr>
            <p:ph type="body" idx="4"/>
          </p:nvPr>
        </p:nvSpPr>
        <p:spPr>
          <a:xfrm>
            <a:off x="6172200" y="2505075"/>
            <a:ext cx="5183188" cy="3684588"/>
          </a:xfrm>
          <a:prstGeom prst="rect">
            <a:avLst/>
          </a:prstGeom>
          <a:noFill/>
          <a:ln>
            <a:noFill/>
          </a:ln>
        </p:spPr>
        <p:txBody>
          <a:bodyPr spcFirstLastPara="1" wrap="square" lIns="60950" tIns="30475" rIns="60950" bIns="30475" anchor="t" anchorCtr="0">
            <a:normAutofit/>
          </a:bodyPr>
          <a:lstStyle>
            <a:lvl1pPr marL="457200" lvl="0" indent="-304800" algn="l">
              <a:lnSpc>
                <a:spcPct val="90000"/>
              </a:lnSpc>
              <a:spcBef>
                <a:spcPts val="10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290"/>
        <p:cNvGrpSpPr/>
        <p:nvPr/>
      </p:nvGrpSpPr>
      <p:grpSpPr>
        <a:xfrm>
          <a:off x="0" y="0"/>
          <a:ext cx="0" cy="0"/>
          <a:chOff x="0" y="0"/>
          <a:chExt cx="0" cy="0"/>
        </a:xfrm>
      </p:grpSpPr>
      <p:sp>
        <p:nvSpPr>
          <p:cNvPr id="291" name="Google Shape;291;g2f2d122bf27_1_390"/>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2"/>
        <p:cNvGrpSpPr/>
        <p:nvPr/>
      </p:nvGrpSpPr>
      <p:grpSpPr>
        <a:xfrm>
          <a:off x="0" y="0"/>
          <a:ext cx="0" cy="0"/>
          <a:chOff x="0" y="0"/>
          <a:chExt cx="0" cy="0"/>
        </a:xfrm>
      </p:grpSpPr>
      <p:sp>
        <p:nvSpPr>
          <p:cNvPr id="293" name="Google Shape;293;g2f2d122bf27_1_392"/>
          <p:cNvSpPr txBox="1">
            <a:spLocks noGrp="1"/>
          </p:cNvSpPr>
          <p:nvPr>
            <p:ph type="title"/>
          </p:nvPr>
        </p:nvSpPr>
        <p:spPr>
          <a:xfrm>
            <a:off x="839789" y="457200"/>
            <a:ext cx="3932237" cy="1600200"/>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94" name="Google Shape;294;g2f2d122bf27_1_392"/>
          <p:cNvSpPr>
            <a:spLocks noGrp="1"/>
          </p:cNvSpPr>
          <p:nvPr>
            <p:ph type="pic" idx="2"/>
          </p:nvPr>
        </p:nvSpPr>
        <p:spPr>
          <a:xfrm>
            <a:off x="5183188" y="987425"/>
            <a:ext cx="6172200" cy="4873625"/>
          </a:xfrm>
          <a:prstGeom prst="rect">
            <a:avLst/>
          </a:prstGeom>
          <a:noFill/>
          <a:ln>
            <a:noFill/>
          </a:ln>
        </p:spPr>
      </p:sp>
      <p:sp>
        <p:nvSpPr>
          <p:cNvPr id="295" name="Google Shape;295;g2f2d122bf27_1_392"/>
          <p:cNvSpPr txBox="1">
            <a:spLocks noGrp="1"/>
          </p:cNvSpPr>
          <p:nvPr>
            <p:ph type="body" idx="1"/>
          </p:nvPr>
        </p:nvSpPr>
        <p:spPr>
          <a:xfrm>
            <a:off x="839789" y="2057400"/>
            <a:ext cx="3932237" cy="3811588"/>
          </a:xfrm>
          <a:prstGeom prst="rect">
            <a:avLst/>
          </a:prstGeom>
          <a:noFill/>
          <a:ln>
            <a:noFill/>
          </a:ln>
        </p:spPr>
        <p:txBody>
          <a:bodyPr spcFirstLastPara="1" wrap="square" lIns="60950" tIns="30475" rIns="60950" bIns="30475"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6"/>
        <p:cNvGrpSpPr/>
        <p:nvPr/>
      </p:nvGrpSpPr>
      <p:grpSpPr>
        <a:xfrm>
          <a:off x="0" y="0"/>
          <a:ext cx="0" cy="0"/>
          <a:chOff x="0" y="0"/>
          <a:chExt cx="0" cy="0"/>
        </a:xfrm>
      </p:grpSpPr>
      <p:sp>
        <p:nvSpPr>
          <p:cNvPr id="297" name="Google Shape;297;g2f2d122bf27_1_396"/>
          <p:cNvSpPr txBox="1">
            <a:spLocks noGrp="1"/>
          </p:cNvSpPr>
          <p:nvPr>
            <p:ph type="title"/>
          </p:nvPr>
        </p:nvSpPr>
        <p:spPr>
          <a:xfrm>
            <a:off x="839789" y="457200"/>
            <a:ext cx="3932237" cy="1600200"/>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98" name="Google Shape;298;g2f2d122bf27_1_396"/>
          <p:cNvSpPr txBox="1">
            <a:spLocks noGrp="1"/>
          </p:cNvSpPr>
          <p:nvPr>
            <p:ph type="body" idx="1"/>
          </p:nvPr>
        </p:nvSpPr>
        <p:spPr>
          <a:xfrm>
            <a:off x="5183188" y="987425"/>
            <a:ext cx="6172200" cy="4873625"/>
          </a:xfrm>
          <a:prstGeom prst="rect">
            <a:avLst/>
          </a:prstGeom>
          <a:noFill/>
          <a:ln>
            <a:noFill/>
          </a:ln>
        </p:spPr>
        <p:txBody>
          <a:bodyPr spcFirstLastPara="1" wrap="square" lIns="60950" tIns="30475" rIns="60950" bIns="30475"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9" name="Google Shape;299;g2f2d122bf27_1_396"/>
          <p:cNvSpPr txBox="1">
            <a:spLocks noGrp="1"/>
          </p:cNvSpPr>
          <p:nvPr>
            <p:ph type="body" idx="2"/>
          </p:nvPr>
        </p:nvSpPr>
        <p:spPr>
          <a:xfrm>
            <a:off x="839789" y="2057400"/>
            <a:ext cx="3932237" cy="3811588"/>
          </a:xfrm>
          <a:prstGeom prst="rect">
            <a:avLst/>
          </a:prstGeom>
          <a:noFill/>
          <a:ln>
            <a:noFill/>
          </a:ln>
        </p:spPr>
        <p:txBody>
          <a:bodyPr spcFirstLastPara="1" wrap="square" lIns="60950" tIns="30475" rIns="60950" bIns="30475"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5_Title Only">
  <p:cSld name="5_Title Only">
    <p:spTree>
      <p:nvGrpSpPr>
        <p:cNvPr id="1" name="Shape 300"/>
        <p:cNvGrpSpPr/>
        <p:nvPr/>
      </p:nvGrpSpPr>
      <p:grpSpPr>
        <a:xfrm>
          <a:off x="0" y="0"/>
          <a:ext cx="0" cy="0"/>
          <a:chOff x="0" y="0"/>
          <a:chExt cx="0" cy="0"/>
        </a:xfrm>
      </p:grpSpPr>
      <p:sp>
        <p:nvSpPr>
          <p:cNvPr id="301" name="Google Shape;301;g2f2d122bf27_1_400"/>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302" name="Google Shape;302;g2f2d122bf27_1_400"/>
          <p:cNvSpPr txBox="1">
            <a:spLocks noGrp="1"/>
          </p:cNvSpPr>
          <p:nvPr>
            <p:ph type="body" idx="1"/>
          </p:nvPr>
        </p:nvSpPr>
        <p:spPr>
          <a:xfrm>
            <a:off x="838200" y="2057400"/>
            <a:ext cx="10515600" cy="4432300"/>
          </a:xfrm>
          <a:prstGeom prst="rect">
            <a:avLst/>
          </a:prstGeom>
          <a:noFill/>
          <a:ln>
            <a:noFill/>
          </a:ln>
        </p:spPr>
        <p:txBody>
          <a:bodyPr spcFirstLastPara="1" wrap="square" lIns="60950" tIns="30475" rIns="60950" bIns="30475" anchor="t" anchorCtr="0">
            <a:normAutofit/>
          </a:bodyPr>
          <a:lstStyle>
            <a:lvl1pPr marL="457200" lvl="0" indent="-304800" algn="l">
              <a:lnSpc>
                <a:spcPct val="90000"/>
              </a:lnSpc>
              <a:spcBef>
                <a:spcPts val="10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5A7C"/>
              </a:buClr>
              <a:buSzPts val="5400"/>
              <a:buFont typeface="Calibri"/>
              <a:buNone/>
              <a:defRPr sz="5400" b="1">
                <a:solidFill>
                  <a:srgbClr val="235A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3" name="Google Shape;53;p40" descr="A screenshot of a video game&#10;&#10;Description automatically generated with low confidence"/>
          <p:cNvPicPr preferRelativeResize="0"/>
          <p:nvPr/>
        </p:nvPicPr>
        <p:blipFill rotWithShape="1">
          <a:blip r:embed="rId2">
            <a:alphaModFix/>
          </a:blip>
          <a:srcRect/>
          <a:stretch/>
        </p:blipFill>
        <p:spPr>
          <a:xfrm>
            <a:off x="6811433" y="6154624"/>
            <a:ext cx="4542367" cy="566851"/>
          </a:xfrm>
          <a:prstGeom prst="rect">
            <a:avLst/>
          </a:prstGeom>
          <a:noFill/>
          <a:ln>
            <a:noFill/>
          </a:ln>
        </p:spPr>
      </p:pic>
      <p:sp>
        <p:nvSpPr>
          <p:cNvPr id="54" name="Google Shape;54;p40"/>
          <p:cNvSpPr/>
          <p:nvPr/>
        </p:nvSpPr>
        <p:spPr>
          <a:xfrm>
            <a:off x="0" y="46038"/>
            <a:ext cx="12192000" cy="139701"/>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2_Title Only">
  <p:cSld name="2_Title Only">
    <p:spTree>
      <p:nvGrpSpPr>
        <p:cNvPr id="1" name="Shape 303"/>
        <p:cNvGrpSpPr/>
        <p:nvPr/>
      </p:nvGrpSpPr>
      <p:grpSpPr>
        <a:xfrm>
          <a:off x="0" y="0"/>
          <a:ext cx="0" cy="0"/>
          <a:chOff x="0" y="0"/>
          <a:chExt cx="0" cy="0"/>
        </a:xfrm>
      </p:grpSpPr>
      <p:sp>
        <p:nvSpPr>
          <p:cNvPr id="304" name="Google Shape;304;g2f2d122bf27_1_403"/>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pic>
        <p:nvPicPr>
          <p:cNvPr id="305" name="Google Shape;305;g2f2d122bf27_1_403"/>
          <p:cNvPicPr preferRelativeResize="0"/>
          <p:nvPr/>
        </p:nvPicPr>
        <p:blipFill rotWithShape="1">
          <a:blip r:embed="rId2">
            <a:alphaModFix amt="62000"/>
          </a:blip>
          <a:srcRect/>
          <a:stretch/>
        </p:blipFill>
        <p:spPr>
          <a:xfrm>
            <a:off x="255335" y="5537397"/>
            <a:ext cx="11681331" cy="1175802"/>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4_Title Only">
  <p:cSld name="4_Title Only">
    <p:spTree>
      <p:nvGrpSpPr>
        <p:cNvPr id="1" name="Shape 306"/>
        <p:cNvGrpSpPr/>
        <p:nvPr/>
      </p:nvGrpSpPr>
      <p:grpSpPr>
        <a:xfrm>
          <a:off x="0" y="0"/>
          <a:ext cx="0" cy="0"/>
          <a:chOff x="0" y="0"/>
          <a:chExt cx="0" cy="0"/>
        </a:xfrm>
      </p:grpSpPr>
      <p:sp>
        <p:nvSpPr>
          <p:cNvPr id="307" name="Google Shape;307;g2f2d122bf27_1_406"/>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b" anchorCtr="0">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6_Title Only">
  <p:cSld name="6_Title Only">
    <p:spTree>
      <p:nvGrpSpPr>
        <p:cNvPr id="1" name="Shape 308"/>
        <p:cNvGrpSpPr/>
        <p:nvPr/>
      </p:nvGrpSpPr>
      <p:grpSpPr>
        <a:xfrm>
          <a:off x="0" y="0"/>
          <a:ext cx="0" cy="0"/>
          <a:chOff x="0" y="0"/>
          <a:chExt cx="0" cy="0"/>
        </a:xfrm>
      </p:grpSpPr>
      <p:pic>
        <p:nvPicPr>
          <p:cNvPr id="309" name="Google Shape;309;g2f2d122bf27_1_408"/>
          <p:cNvPicPr preferRelativeResize="0"/>
          <p:nvPr/>
        </p:nvPicPr>
        <p:blipFill rotWithShape="1">
          <a:blip r:embed="rId2">
            <a:alphaModFix amt="62000"/>
          </a:blip>
          <a:srcRect/>
          <a:stretch/>
        </p:blipFill>
        <p:spPr>
          <a:xfrm>
            <a:off x="255335" y="5469664"/>
            <a:ext cx="11681331" cy="1175802"/>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10"/>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7"/>
        <p:cNvGrpSpPr/>
        <p:nvPr/>
      </p:nvGrpSpPr>
      <p:grpSpPr>
        <a:xfrm>
          <a:off x="0" y="0"/>
          <a:ext cx="0" cy="0"/>
          <a:chOff x="0" y="0"/>
          <a:chExt cx="0" cy="0"/>
        </a:xfrm>
      </p:grpSpPr>
      <p:sp>
        <p:nvSpPr>
          <p:cNvPr id="318" name="Google Shape;318;g2f2d122bf27_3_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235A7C"/>
              </a:buClr>
              <a:buSzPts val="6000"/>
              <a:buFont typeface="Calibri"/>
              <a:buNone/>
              <a:defRPr sz="6000" b="1">
                <a:solidFill>
                  <a:srgbClr val="235A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 name="Google Shape;319;g2f2d122bf27_3_6"/>
          <p:cNvSpPr txBox="1">
            <a:spLocks noGrp="1"/>
          </p:cNvSpPr>
          <p:nvPr>
            <p:ph type="subTitle" idx="1"/>
          </p:nvPr>
        </p:nvSpPr>
        <p:spPr>
          <a:xfrm>
            <a:off x="1574800" y="4348426"/>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4000"/>
              <a:buNone/>
              <a:defRPr sz="4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0" name="Google Shape;320;g2f2d122bf27_3_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g2f2d122bf27_3_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g2f2d122bf27_3_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3" name="Google Shape;323;g2f2d122bf27_3_6"/>
          <p:cNvSpPr/>
          <p:nvPr/>
        </p:nvSpPr>
        <p:spPr>
          <a:xfrm rot="10800000" flipH="1">
            <a:off x="0" y="3862125"/>
            <a:ext cx="12192000" cy="148770"/>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24" name="Google Shape;324;g2f2d122bf27_3_6"/>
          <p:cNvPicPr preferRelativeResize="0"/>
          <p:nvPr/>
        </p:nvPicPr>
        <p:blipFill rotWithShape="1">
          <a:blip r:embed="rId2">
            <a:alphaModFix/>
          </a:blip>
          <a:srcRect/>
          <a:stretch/>
        </p:blipFill>
        <p:spPr>
          <a:xfrm>
            <a:off x="323775" y="258500"/>
            <a:ext cx="11544449" cy="14406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_Default Theme" type="tx">
  <p:cSld name="TITLE_AND_BODY">
    <p:spTree>
      <p:nvGrpSpPr>
        <p:cNvPr id="1" name="Shape 325"/>
        <p:cNvGrpSpPr/>
        <p:nvPr/>
      </p:nvGrpSpPr>
      <p:grpSpPr>
        <a:xfrm>
          <a:off x="0" y="0"/>
          <a:ext cx="0" cy="0"/>
          <a:chOff x="0" y="0"/>
          <a:chExt cx="0" cy="0"/>
        </a:xfrm>
      </p:grpSpPr>
      <p:sp>
        <p:nvSpPr>
          <p:cNvPr id="326" name="Google Shape;326;g2f2d122bf27_3_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g2f2d122bf27_3_14"/>
          <p:cNvSpPr txBox="1">
            <a:spLocks noGrp="1"/>
          </p:cNvSpPr>
          <p:nvPr>
            <p:ph type="body" idx="1"/>
          </p:nvPr>
        </p:nvSpPr>
        <p:spPr>
          <a:xfrm>
            <a:off x="607219" y="1598415"/>
            <a:ext cx="10977563" cy="472380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400050" algn="l">
              <a:lnSpc>
                <a:spcPct val="90000"/>
              </a:lnSpc>
              <a:spcBef>
                <a:spcPts val="703"/>
              </a:spcBef>
              <a:spcAft>
                <a:spcPts val="0"/>
              </a:spcAft>
              <a:buClr>
                <a:schemeClr val="dk1"/>
              </a:buClr>
              <a:buSzPts val="2700"/>
              <a:buChar char="–"/>
              <a:defRPr sz="2700"/>
            </a:lvl2pPr>
            <a:lvl3pPr marL="1371600" lvl="2" indent="-381000" algn="l">
              <a:lnSpc>
                <a:spcPct val="90000"/>
              </a:lnSpc>
              <a:spcBef>
                <a:spcPts val="562"/>
              </a:spcBef>
              <a:spcAft>
                <a:spcPts val="0"/>
              </a:spcAft>
              <a:buClr>
                <a:schemeClr val="dk1"/>
              </a:buClr>
              <a:buSzPts val="2400"/>
              <a:buChar char="•"/>
              <a:defRPr sz="2400"/>
            </a:lvl3pPr>
            <a:lvl4pPr marL="1828800" lvl="3" indent="-355600" algn="l">
              <a:lnSpc>
                <a:spcPct val="90000"/>
              </a:lnSpc>
              <a:spcBef>
                <a:spcPts val="422"/>
              </a:spcBef>
              <a:spcAft>
                <a:spcPts val="0"/>
              </a:spcAft>
              <a:buClr>
                <a:schemeClr val="dk1"/>
              </a:buClr>
              <a:buSzPts val="2000"/>
              <a:buChar char="–"/>
              <a:defRPr sz="2000"/>
            </a:lvl4pPr>
            <a:lvl5pPr marL="2286000" lvl="4" indent="-355600" algn="l">
              <a:lnSpc>
                <a:spcPct val="90000"/>
              </a:lnSpc>
              <a:spcBef>
                <a:spcPts val="422"/>
              </a:spcBef>
              <a:spcAft>
                <a:spcPts val="0"/>
              </a:spcAft>
              <a:buClr>
                <a:schemeClr val="dk1"/>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g2f2d122bf27_3_14"/>
          <p:cNvSpPr txBox="1">
            <a:spLocks noGrp="1"/>
          </p:cNvSpPr>
          <p:nvPr>
            <p:ph type="sldNum" idx="12"/>
          </p:nvPr>
        </p:nvSpPr>
        <p:spPr>
          <a:xfrm>
            <a:off x="10524565" y="6356352"/>
            <a:ext cx="82923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9"/>
        <p:cNvGrpSpPr/>
        <p:nvPr/>
      </p:nvGrpSpPr>
      <p:grpSpPr>
        <a:xfrm>
          <a:off x="0" y="0"/>
          <a:ext cx="0" cy="0"/>
          <a:chOff x="0" y="0"/>
          <a:chExt cx="0" cy="0"/>
        </a:xfrm>
      </p:grpSpPr>
      <p:sp>
        <p:nvSpPr>
          <p:cNvPr id="330" name="Google Shape;330;g2f2d122bf27_3_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5A7C"/>
              </a:buClr>
              <a:buSzPts val="5400"/>
              <a:buFont typeface="Calibri"/>
              <a:buNone/>
              <a:defRPr sz="5400" b="1">
                <a:solidFill>
                  <a:srgbClr val="235A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1" name="Google Shape;331;g2f2d122bf27_3_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508000" algn="l">
              <a:lnSpc>
                <a:spcPct val="90000"/>
              </a:lnSpc>
              <a:spcBef>
                <a:spcPts val="1000"/>
              </a:spcBef>
              <a:spcAft>
                <a:spcPts val="0"/>
              </a:spcAft>
              <a:buClr>
                <a:schemeClr val="dk1"/>
              </a:buClr>
              <a:buSzPts val="4400"/>
              <a:buChar char="•"/>
              <a:defRPr sz="4400"/>
            </a:lvl1pPr>
            <a:lvl2pPr marL="914400" lvl="1" indent="-482600" algn="l">
              <a:lnSpc>
                <a:spcPct val="90000"/>
              </a:lnSpc>
              <a:spcBef>
                <a:spcPts val="500"/>
              </a:spcBef>
              <a:spcAft>
                <a:spcPts val="0"/>
              </a:spcAft>
              <a:buClr>
                <a:schemeClr val="dk1"/>
              </a:buClr>
              <a:buSzPts val="4000"/>
              <a:buChar char="•"/>
              <a:defRPr sz="4000"/>
            </a:lvl2pPr>
            <a:lvl3pPr marL="1371600" lvl="2" indent="-457200" algn="l">
              <a:lnSpc>
                <a:spcPct val="90000"/>
              </a:lnSpc>
              <a:spcBef>
                <a:spcPts val="500"/>
              </a:spcBef>
              <a:spcAft>
                <a:spcPts val="0"/>
              </a:spcAft>
              <a:buClr>
                <a:schemeClr val="dk1"/>
              </a:buClr>
              <a:buSzPts val="3600"/>
              <a:buChar char="•"/>
              <a:defRPr sz="3600"/>
            </a:lvl3pPr>
            <a:lvl4pPr marL="1828800" lvl="3" indent="-431800" algn="l">
              <a:lnSpc>
                <a:spcPct val="90000"/>
              </a:lnSpc>
              <a:spcBef>
                <a:spcPts val="500"/>
              </a:spcBef>
              <a:spcAft>
                <a:spcPts val="0"/>
              </a:spcAft>
              <a:buClr>
                <a:schemeClr val="dk1"/>
              </a:buClr>
              <a:buSzPts val="3200"/>
              <a:buChar char="•"/>
              <a:defRPr sz="3200"/>
            </a:lvl4pPr>
            <a:lvl5pPr marL="2286000" lvl="4" indent="-431800" algn="l">
              <a:lnSpc>
                <a:spcPct val="90000"/>
              </a:lnSpc>
              <a:spcBef>
                <a:spcPts val="500"/>
              </a:spcBef>
              <a:spcAft>
                <a:spcPts val="0"/>
              </a:spcAft>
              <a:buClr>
                <a:schemeClr val="dk1"/>
              </a:buClr>
              <a:buSzPts val="3200"/>
              <a:buChar char="•"/>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g2f2d122bf27_3_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g2f2d122bf27_3_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4" name="Google Shape;334;g2f2d122bf27_3_18"/>
          <p:cNvSpPr/>
          <p:nvPr/>
        </p:nvSpPr>
        <p:spPr>
          <a:xfrm>
            <a:off x="0" y="46038"/>
            <a:ext cx="12192000" cy="139701"/>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35" name="Google Shape;335;g2f2d122bf27_3_18" descr="A screenshot of a video game&#10;&#10;Description automatically generated with low confidence"/>
          <p:cNvPicPr preferRelativeResize="0"/>
          <p:nvPr/>
        </p:nvPicPr>
        <p:blipFill rotWithShape="1">
          <a:blip r:embed="rId2">
            <a:alphaModFix/>
          </a:blip>
          <a:srcRect/>
          <a:stretch/>
        </p:blipFill>
        <p:spPr>
          <a:xfrm>
            <a:off x="3824816" y="6204101"/>
            <a:ext cx="4542367" cy="5668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6"/>
        <p:cNvGrpSpPr/>
        <p:nvPr/>
      </p:nvGrpSpPr>
      <p:grpSpPr>
        <a:xfrm>
          <a:off x="0" y="0"/>
          <a:ext cx="0" cy="0"/>
          <a:chOff x="0" y="0"/>
          <a:chExt cx="0" cy="0"/>
        </a:xfrm>
      </p:grpSpPr>
      <p:sp>
        <p:nvSpPr>
          <p:cNvPr id="337" name="Google Shape;337;g2f2d122bf27_3_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5A7C"/>
              </a:buClr>
              <a:buSzPts val="5400"/>
              <a:buFont typeface="Calibri"/>
              <a:buNone/>
              <a:defRPr sz="5400" b="1">
                <a:solidFill>
                  <a:srgbClr val="235A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8" name="Google Shape;338;g2f2d122bf27_3_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 name="Google Shape;339;g2f2d122bf27_3_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g2f2d122bf27_3_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g2f2d122bf27_3_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42" name="Google Shape;342;g2f2d122bf27_3_25" descr="A screenshot of a video game&#10;&#10;Description automatically generated with low confidence"/>
          <p:cNvPicPr preferRelativeResize="0"/>
          <p:nvPr/>
        </p:nvPicPr>
        <p:blipFill rotWithShape="1">
          <a:blip r:embed="rId2">
            <a:alphaModFix/>
          </a:blip>
          <a:srcRect/>
          <a:stretch/>
        </p:blipFill>
        <p:spPr>
          <a:xfrm>
            <a:off x="3824816" y="6204101"/>
            <a:ext cx="4542367" cy="566851"/>
          </a:xfrm>
          <a:prstGeom prst="rect">
            <a:avLst/>
          </a:prstGeom>
          <a:noFill/>
          <a:ln>
            <a:noFill/>
          </a:ln>
        </p:spPr>
      </p:pic>
      <p:sp>
        <p:nvSpPr>
          <p:cNvPr id="343" name="Google Shape;343;g2f2d122bf27_3_25"/>
          <p:cNvSpPr/>
          <p:nvPr/>
        </p:nvSpPr>
        <p:spPr>
          <a:xfrm>
            <a:off x="0" y="46038"/>
            <a:ext cx="12192000" cy="139701"/>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4"/>
        <p:cNvGrpSpPr/>
        <p:nvPr/>
      </p:nvGrpSpPr>
      <p:grpSpPr>
        <a:xfrm>
          <a:off x="0" y="0"/>
          <a:ext cx="0" cy="0"/>
          <a:chOff x="0" y="0"/>
          <a:chExt cx="0" cy="0"/>
        </a:xfrm>
      </p:grpSpPr>
      <p:sp>
        <p:nvSpPr>
          <p:cNvPr id="345" name="Google Shape;345;g2f2d122bf27_3_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 name="Google Shape;346;g2f2d122bf27_3_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47" name="Google Shape;347;g2f2d122bf27_3_33" descr="A screenshot of a video game&#10;&#10;Description automatically generated with low confidence"/>
          <p:cNvPicPr preferRelativeResize="0"/>
          <p:nvPr/>
        </p:nvPicPr>
        <p:blipFill rotWithShape="1">
          <a:blip r:embed="rId2">
            <a:alphaModFix/>
          </a:blip>
          <a:srcRect/>
          <a:stretch/>
        </p:blipFill>
        <p:spPr>
          <a:xfrm>
            <a:off x="3824816" y="6204101"/>
            <a:ext cx="4542367" cy="566851"/>
          </a:xfrm>
          <a:prstGeom prst="rect">
            <a:avLst/>
          </a:prstGeom>
          <a:noFill/>
          <a:ln>
            <a:noFill/>
          </a:ln>
        </p:spPr>
      </p:pic>
      <p:sp>
        <p:nvSpPr>
          <p:cNvPr id="348" name="Google Shape;348;g2f2d122bf27_3_33"/>
          <p:cNvSpPr/>
          <p:nvPr/>
        </p:nvSpPr>
        <p:spPr>
          <a:xfrm>
            <a:off x="0" y="46038"/>
            <a:ext cx="12192000" cy="139701"/>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9"/>
        <p:cNvGrpSpPr/>
        <p:nvPr/>
      </p:nvGrpSpPr>
      <p:grpSpPr>
        <a:xfrm>
          <a:off x="0" y="0"/>
          <a:ext cx="0" cy="0"/>
          <a:chOff x="0" y="0"/>
          <a:chExt cx="0" cy="0"/>
        </a:xfrm>
      </p:grpSpPr>
      <p:sp>
        <p:nvSpPr>
          <p:cNvPr id="350" name="Google Shape;350;g2f2d122bf27_3_38"/>
          <p:cNvSpPr txBox="1">
            <a:spLocks noGrp="1"/>
          </p:cNvSpPr>
          <p:nvPr>
            <p:ph type="title"/>
          </p:nvPr>
        </p:nvSpPr>
        <p:spPr>
          <a:xfrm>
            <a:off x="831850" y="126947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35A7C"/>
              </a:buClr>
              <a:buSzPts val="6000"/>
              <a:buFont typeface="Calibri"/>
              <a:buNone/>
              <a:defRPr sz="6000">
                <a:solidFill>
                  <a:srgbClr val="235A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1" name="Google Shape;351;g2f2d122bf27_3_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3600"/>
              <a:buNone/>
              <a:defRPr sz="36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2" name="Google Shape;352;g2f2d122bf27_3_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g2f2d122bf27_3_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54" name="Google Shape;354;g2f2d122bf27_3_38" descr="A screenshot of a video game&#10;&#10;Description automatically generated with low confidence"/>
          <p:cNvPicPr preferRelativeResize="0"/>
          <p:nvPr/>
        </p:nvPicPr>
        <p:blipFill rotWithShape="1">
          <a:blip r:embed="rId2">
            <a:alphaModFix/>
          </a:blip>
          <a:srcRect/>
          <a:stretch/>
        </p:blipFill>
        <p:spPr>
          <a:xfrm>
            <a:off x="3824816" y="6204101"/>
            <a:ext cx="4542367" cy="566851"/>
          </a:xfrm>
          <a:prstGeom prst="rect">
            <a:avLst/>
          </a:prstGeom>
          <a:noFill/>
          <a:ln>
            <a:noFill/>
          </a:ln>
        </p:spPr>
      </p:pic>
      <p:sp>
        <p:nvSpPr>
          <p:cNvPr id="355" name="Google Shape;355;g2f2d122bf27_3_38"/>
          <p:cNvSpPr/>
          <p:nvPr/>
        </p:nvSpPr>
        <p:spPr>
          <a:xfrm>
            <a:off x="-6350" y="4335311"/>
            <a:ext cx="12192000" cy="139701"/>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g2f2d122bf27_1_6"/>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63" name="Google Shape;63;g2f2d122bf27_1_6"/>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64" name="Google Shape;64;g2f2d122bf27_1_6"/>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6"/>
        <p:cNvGrpSpPr/>
        <p:nvPr/>
      </p:nvGrpSpPr>
      <p:grpSpPr>
        <a:xfrm>
          <a:off x="0" y="0"/>
          <a:ext cx="0" cy="0"/>
          <a:chOff x="0" y="0"/>
          <a:chExt cx="0" cy="0"/>
        </a:xfrm>
      </p:grpSpPr>
      <p:sp>
        <p:nvSpPr>
          <p:cNvPr id="357" name="Google Shape;357;g2f2d122bf27_3_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5A7C"/>
              </a:buClr>
              <a:buSzPts val="5400"/>
              <a:buFont typeface="Calibri"/>
              <a:buNone/>
              <a:defRPr sz="5400" b="1">
                <a:solidFill>
                  <a:srgbClr val="235A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 name="Google Shape;358;g2f2d122bf27_3_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g2f2d122bf27_3_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60" name="Google Shape;360;g2f2d122bf27_3_45" descr="A screenshot of a video game&#10;&#10;Description automatically generated with low confidence"/>
          <p:cNvPicPr preferRelativeResize="0"/>
          <p:nvPr/>
        </p:nvPicPr>
        <p:blipFill rotWithShape="1">
          <a:blip r:embed="rId2">
            <a:alphaModFix/>
          </a:blip>
          <a:srcRect/>
          <a:stretch/>
        </p:blipFill>
        <p:spPr>
          <a:xfrm>
            <a:off x="3824816" y="6204101"/>
            <a:ext cx="4542367" cy="566851"/>
          </a:xfrm>
          <a:prstGeom prst="rect">
            <a:avLst/>
          </a:prstGeom>
          <a:noFill/>
          <a:ln>
            <a:noFill/>
          </a:ln>
        </p:spPr>
      </p:pic>
      <p:sp>
        <p:nvSpPr>
          <p:cNvPr id="361" name="Google Shape;361;g2f2d122bf27_3_45"/>
          <p:cNvSpPr/>
          <p:nvPr/>
        </p:nvSpPr>
        <p:spPr>
          <a:xfrm>
            <a:off x="0" y="46038"/>
            <a:ext cx="12192000" cy="139701"/>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8"/>
        <p:cNvGrpSpPr/>
        <p:nvPr/>
      </p:nvGrpSpPr>
      <p:grpSpPr>
        <a:xfrm>
          <a:off x="0" y="0"/>
          <a:ext cx="0" cy="0"/>
          <a:chOff x="0" y="0"/>
          <a:chExt cx="0" cy="0"/>
        </a:xfrm>
      </p:grpSpPr>
      <p:sp>
        <p:nvSpPr>
          <p:cNvPr id="369" name="Google Shape;369;g2f2d122bf27_5_6"/>
          <p:cNvSpPr txBox="1">
            <a:spLocks noGrp="1"/>
          </p:cNvSpPr>
          <p:nvPr>
            <p:ph type="title"/>
          </p:nvPr>
        </p:nvSpPr>
        <p:spPr>
          <a:xfrm>
            <a:off x="838200" y="365127"/>
            <a:ext cx="10515600" cy="1325563"/>
          </a:xfrm>
          <a:prstGeom prst="rect">
            <a:avLst/>
          </a:prstGeom>
          <a:noFill/>
          <a:ln>
            <a:noFill/>
          </a:ln>
        </p:spPr>
        <p:txBody>
          <a:bodyPr spcFirstLastPara="1" wrap="square" lIns="60975" tIns="30475" rIns="60975" bIns="30475" anchor="ctr" anchorCtr="0">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70" name="Google Shape;370;g2f2d122bf27_5_6"/>
          <p:cNvSpPr txBox="1">
            <a:spLocks noGrp="1"/>
          </p:cNvSpPr>
          <p:nvPr>
            <p:ph type="body" idx="1"/>
          </p:nvPr>
        </p:nvSpPr>
        <p:spPr>
          <a:xfrm>
            <a:off x="838200" y="1825627"/>
            <a:ext cx="10515600" cy="4351337"/>
          </a:xfrm>
          <a:prstGeom prst="rect">
            <a:avLst/>
          </a:prstGeom>
          <a:noFill/>
          <a:ln>
            <a:noFill/>
          </a:ln>
        </p:spPr>
        <p:txBody>
          <a:bodyPr spcFirstLastPara="1" wrap="square" lIns="60975" tIns="30475" rIns="60975" bIns="30475" anchor="t" anchorCtr="0">
            <a:normAutofit/>
          </a:bodyPr>
          <a:lstStyle>
            <a:lvl1pPr marL="457200" lvl="0" indent="-304800" algn="l">
              <a:lnSpc>
                <a:spcPct val="90000"/>
              </a:lnSpc>
              <a:spcBef>
                <a:spcPts val="11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
        <p:nvSpPr>
          <p:cNvPr id="371" name="Google Shape;371;g2f2d122bf27_5_6"/>
          <p:cNvSpPr txBox="1">
            <a:spLocks noGrp="1"/>
          </p:cNvSpPr>
          <p:nvPr>
            <p:ph type="dt" idx="10"/>
          </p:nvPr>
        </p:nvSpPr>
        <p:spPr>
          <a:xfrm>
            <a:off x="838200" y="6356352"/>
            <a:ext cx="2743200" cy="365125"/>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72" name="Google Shape;372;g2f2d122bf27_5_6"/>
          <p:cNvSpPr txBox="1">
            <a:spLocks noGrp="1"/>
          </p:cNvSpPr>
          <p:nvPr>
            <p:ph type="ftr" idx="11"/>
          </p:nvPr>
        </p:nvSpPr>
        <p:spPr>
          <a:xfrm>
            <a:off x="4038600" y="6356352"/>
            <a:ext cx="4114800" cy="365125"/>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73" name="Google Shape;373;g2f2d122bf27_5_6"/>
          <p:cNvSpPr txBox="1">
            <a:spLocks noGrp="1"/>
          </p:cNvSpPr>
          <p:nvPr>
            <p:ph type="sldNum" idx="12"/>
          </p:nvPr>
        </p:nvSpPr>
        <p:spPr>
          <a:xfrm>
            <a:off x="8610600" y="6356352"/>
            <a:ext cx="2743200" cy="365125"/>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4"/>
        <p:cNvGrpSpPr/>
        <p:nvPr/>
      </p:nvGrpSpPr>
      <p:grpSpPr>
        <a:xfrm>
          <a:off x="0" y="0"/>
          <a:ext cx="0" cy="0"/>
          <a:chOff x="0" y="0"/>
          <a:chExt cx="0" cy="0"/>
        </a:xfrm>
      </p:grpSpPr>
      <p:sp>
        <p:nvSpPr>
          <p:cNvPr id="375" name="Google Shape;375;g2f2d122bf27_5_12"/>
          <p:cNvSpPr txBox="1">
            <a:spLocks noGrp="1"/>
          </p:cNvSpPr>
          <p:nvPr>
            <p:ph type="title"/>
          </p:nvPr>
        </p:nvSpPr>
        <p:spPr>
          <a:xfrm>
            <a:off x="838200" y="365127"/>
            <a:ext cx="10515600" cy="1325563"/>
          </a:xfrm>
          <a:prstGeom prst="rect">
            <a:avLst/>
          </a:prstGeom>
          <a:noFill/>
          <a:ln>
            <a:noFill/>
          </a:ln>
        </p:spPr>
        <p:txBody>
          <a:bodyPr spcFirstLastPara="1" wrap="square" lIns="60975" tIns="30475" rIns="60975" bIns="30475" anchor="ctr" anchorCtr="0">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76" name="Google Shape;376;g2f2d122bf27_5_12"/>
          <p:cNvSpPr txBox="1">
            <a:spLocks noGrp="1"/>
          </p:cNvSpPr>
          <p:nvPr>
            <p:ph type="body" idx="1"/>
          </p:nvPr>
        </p:nvSpPr>
        <p:spPr>
          <a:xfrm>
            <a:off x="838200" y="1825627"/>
            <a:ext cx="5181600" cy="4351337"/>
          </a:xfrm>
          <a:prstGeom prst="rect">
            <a:avLst/>
          </a:prstGeom>
          <a:noFill/>
          <a:ln>
            <a:noFill/>
          </a:ln>
        </p:spPr>
        <p:txBody>
          <a:bodyPr spcFirstLastPara="1" wrap="square" lIns="60975" tIns="30475" rIns="60975" bIns="30475" anchor="t" anchorCtr="0">
            <a:normAutofit/>
          </a:bodyPr>
          <a:lstStyle>
            <a:lvl1pPr marL="457200" lvl="0" indent="-304800" algn="l">
              <a:lnSpc>
                <a:spcPct val="90000"/>
              </a:lnSpc>
              <a:spcBef>
                <a:spcPts val="11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
        <p:nvSpPr>
          <p:cNvPr id="377" name="Google Shape;377;g2f2d122bf27_5_12"/>
          <p:cNvSpPr txBox="1">
            <a:spLocks noGrp="1"/>
          </p:cNvSpPr>
          <p:nvPr>
            <p:ph type="body" idx="2"/>
          </p:nvPr>
        </p:nvSpPr>
        <p:spPr>
          <a:xfrm>
            <a:off x="6172200" y="1825627"/>
            <a:ext cx="5181600" cy="4351337"/>
          </a:xfrm>
          <a:prstGeom prst="rect">
            <a:avLst/>
          </a:prstGeom>
          <a:noFill/>
          <a:ln>
            <a:noFill/>
          </a:ln>
        </p:spPr>
        <p:txBody>
          <a:bodyPr spcFirstLastPara="1" wrap="square" lIns="60975" tIns="30475" rIns="60975" bIns="30475" anchor="t" anchorCtr="0">
            <a:normAutofit/>
          </a:bodyPr>
          <a:lstStyle>
            <a:lvl1pPr marL="457200" lvl="0" indent="-304800" algn="l">
              <a:lnSpc>
                <a:spcPct val="90000"/>
              </a:lnSpc>
              <a:spcBef>
                <a:spcPts val="11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
        <p:nvSpPr>
          <p:cNvPr id="378" name="Google Shape;378;g2f2d122bf27_5_12"/>
          <p:cNvSpPr txBox="1">
            <a:spLocks noGrp="1"/>
          </p:cNvSpPr>
          <p:nvPr>
            <p:ph type="dt" idx="10"/>
          </p:nvPr>
        </p:nvSpPr>
        <p:spPr>
          <a:xfrm>
            <a:off x="838200" y="6356352"/>
            <a:ext cx="2743200" cy="365125"/>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79" name="Google Shape;379;g2f2d122bf27_5_12"/>
          <p:cNvSpPr txBox="1">
            <a:spLocks noGrp="1"/>
          </p:cNvSpPr>
          <p:nvPr>
            <p:ph type="ftr" idx="11"/>
          </p:nvPr>
        </p:nvSpPr>
        <p:spPr>
          <a:xfrm>
            <a:off x="4038600" y="6356352"/>
            <a:ext cx="4114800" cy="365125"/>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80" name="Google Shape;380;g2f2d122bf27_5_12"/>
          <p:cNvSpPr txBox="1">
            <a:spLocks noGrp="1"/>
          </p:cNvSpPr>
          <p:nvPr>
            <p:ph type="sldNum" idx="12"/>
          </p:nvPr>
        </p:nvSpPr>
        <p:spPr>
          <a:xfrm>
            <a:off x="8610600" y="6356352"/>
            <a:ext cx="2743200" cy="365125"/>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1"/>
        <p:cNvGrpSpPr/>
        <p:nvPr/>
      </p:nvGrpSpPr>
      <p:grpSpPr>
        <a:xfrm>
          <a:off x="0" y="0"/>
          <a:ext cx="0" cy="0"/>
          <a:chOff x="0" y="0"/>
          <a:chExt cx="0" cy="0"/>
        </a:xfrm>
      </p:grpSpPr>
      <p:sp>
        <p:nvSpPr>
          <p:cNvPr id="382" name="Google Shape;382;g2f2d122bf27_5_19"/>
          <p:cNvSpPr txBox="1">
            <a:spLocks noGrp="1"/>
          </p:cNvSpPr>
          <p:nvPr>
            <p:ph type="dt" idx="10"/>
          </p:nvPr>
        </p:nvSpPr>
        <p:spPr>
          <a:xfrm>
            <a:off x="838200" y="6356352"/>
            <a:ext cx="2743200" cy="365125"/>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83" name="Google Shape;383;g2f2d122bf27_5_19"/>
          <p:cNvSpPr txBox="1">
            <a:spLocks noGrp="1"/>
          </p:cNvSpPr>
          <p:nvPr>
            <p:ph type="ftr" idx="11"/>
          </p:nvPr>
        </p:nvSpPr>
        <p:spPr>
          <a:xfrm>
            <a:off x="4038600" y="6356352"/>
            <a:ext cx="4114800" cy="365125"/>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84" name="Google Shape;384;g2f2d122bf27_5_19"/>
          <p:cNvSpPr txBox="1">
            <a:spLocks noGrp="1"/>
          </p:cNvSpPr>
          <p:nvPr>
            <p:ph type="sldNum" idx="12"/>
          </p:nvPr>
        </p:nvSpPr>
        <p:spPr>
          <a:xfrm>
            <a:off x="8610600" y="6356352"/>
            <a:ext cx="2743200" cy="365125"/>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5"/>
        <p:cNvGrpSpPr/>
        <p:nvPr/>
      </p:nvGrpSpPr>
      <p:grpSpPr>
        <a:xfrm>
          <a:off x="0" y="0"/>
          <a:ext cx="0" cy="0"/>
          <a:chOff x="0" y="0"/>
          <a:chExt cx="0" cy="0"/>
        </a:xfrm>
      </p:grpSpPr>
      <p:sp>
        <p:nvSpPr>
          <p:cNvPr id="386" name="Google Shape;386;g2f2d122bf27_5_23"/>
          <p:cNvSpPr txBox="1">
            <a:spLocks noGrp="1"/>
          </p:cNvSpPr>
          <p:nvPr>
            <p:ph type="ctrTitle"/>
          </p:nvPr>
        </p:nvSpPr>
        <p:spPr>
          <a:xfrm>
            <a:off x="1524000" y="1122363"/>
            <a:ext cx="9144000" cy="2387600"/>
          </a:xfrm>
          <a:prstGeom prst="rect">
            <a:avLst/>
          </a:prstGeom>
          <a:noFill/>
          <a:ln>
            <a:noFill/>
          </a:ln>
        </p:spPr>
        <p:txBody>
          <a:bodyPr spcFirstLastPara="1" wrap="square" lIns="60975" tIns="30475" rIns="60975" bIns="30475"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87" name="Google Shape;387;g2f2d122bf27_5_23"/>
          <p:cNvSpPr txBox="1">
            <a:spLocks noGrp="1"/>
          </p:cNvSpPr>
          <p:nvPr>
            <p:ph type="subTitle" idx="1"/>
          </p:nvPr>
        </p:nvSpPr>
        <p:spPr>
          <a:xfrm>
            <a:off x="1524000" y="3602039"/>
            <a:ext cx="9144000" cy="1655763"/>
          </a:xfrm>
          <a:prstGeom prst="rect">
            <a:avLst/>
          </a:prstGeom>
          <a:noFill/>
          <a:ln>
            <a:noFill/>
          </a:ln>
        </p:spPr>
        <p:txBody>
          <a:bodyPr spcFirstLastPara="1" wrap="square" lIns="60975" tIns="30475" rIns="60975" bIns="30475" anchor="t" anchorCtr="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88" name="Google Shape;388;g2f2d122bf27_5_23"/>
          <p:cNvSpPr txBox="1">
            <a:spLocks noGrp="1"/>
          </p:cNvSpPr>
          <p:nvPr>
            <p:ph type="dt" idx="10"/>
          </p:nvPr>
        </p:nvSpPr>
        <p:spPr>
          <a:xfrm>
            <a:off x="838200" y="6356352"/>
            <a:ext cx="2743200" cy="365125"/>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89" name="Google Shape;389;g2f2d122bf27_5_23"/>
          <p:cNvSpPr txBox="1">
            <a:spLocks noGrp="1"/>
          </p:cNvSpPr>
          <p:nvPr>
            <p:ph type="ftr" idx="11"/>
          </p:nvPr>
        </p:nvSpPr>
        <p:spPr>
          <a:xfrm>
            <a:off x="4038600" y="6356352"/>
            <a:ext cx="4114800" cy="365125"/>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90" name="Google Shape;390;g2f2d122bf27_5_23"/>
          <p:cNvSpPr txBox="1">
            <a:spLocks noGrp="1"/>
          </p:cNvSpPr>
          <p:nvPr>
            <p:ph type="sldNum" idx="12"/>
          </p:nvPr>
        </p:nvSpPr>
        <p:spPr>
          <a:xfrm>
            <a:off x="8610600" y="6356352"/>
            <a:ext cx="2743200" cy="365125"/>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1"/>
        <p:cNvGrpSpPr/>
        <p:nvPr/>
      </p:nvGrpSpPr>
      <p:grpSpPr>
        <a:xfrm>
          <a:off x="0" y="0"/>
          <a:ext cx="0" cy="0"/>
          <a:chOff x="0" y="0"/>
          <a:chExt cx="0" cy="0"/>
        </a:xfrm>
      </p:grpSpPr>
      <p:sp>
        <p:nvSpPr>
          <p:cNvPr id="392" name="Google Shape;392;g2f2d122bf27_5_29"/>
          <p:cNvSpPr txBox="1">
            <a:spLocks noGrp="1"/>
          </p:cNvSpPr>
          <p:nvPr>
            <p:ph type="title"/>
          </p:nvPr>
        </p:nvSpPr>
        <p:spPr>
          <a:xfrm>
            <a:off x="831851" y="1709739"/>
            <a:ext cx="10515600" cy="2852737"/>
          </a:xfrm>
          <a:prstGeom prst="rect">
            <a:avLst/>
          </a:prstGeom>
          <a:noFill/>
          <a:ln>
            <a:noFill/>
          </a:ln>
        </p:spPr>
        <p:txBody>
          <a:bodyPr spcFirstLastPara="1" wrap="square" lIns="60975" tIns="30475" rIns="60975" bIns="30475"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93" name="Google Shape;393;g2f2d122bf27_5_29"/>
          <p:cNvSpPr txBox="1">
            <a:spLocks noGrp="1"/>
          </p:cNvSpPr>
          <p:nvPr>
            <p:ph type="body" idx="1"/>
          </p:nvPr>
        </p:nvSpPr>
        <p:spPr>
          <a:xfrm>
            <a:off x="831851" y="4589465"/>
            <a:ext cx="10515600" cy="1500187"/>
          </a:xfrm>
          <a:prstGeom prst="rect">
            <a:avLst/>
          </a:prstGeom>
          <a:noFill/>
          <a:ln>
            <a:noFill/>
          </a:ln>
        </p:spPr>
        <p:txBody>
          <a:bodyPr spcFirstLastPara="1" wrap="square" lIns="60975" tIns="30475" rIns="60975" bIns="30475"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4" name="Google Shape;394;g2f2d122bf27_5_29"/>
          <p:cNvSpPr txBox="1">
            <a:spLocks noGrp="1"/>
          </p:cNvSpPr>
          <p:nvPr>
            <p:ph type="dt" idx="10"/>
          </p:nvPr>
        </p:nvSpPr>
        <p:spPr>
          <a:xfrm>
            <a:off x="838200" y="6356352"/>
            <a:ext cx="2743200" cy="365125"/>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95" name="Google Shape;395;g2f2d122bf27_5_29"/>
          <p:cNvSpPr txBox="1">
            <a:spLocks noGrp="1"/>
          </p:cNvSpPr>
          <p:nvPr>
            <p:ph type="ftr" idx="11"/>
          </p:nvPr>
        </p:nvSpPr>
        <p:spPr>
          <a:xfrm>
            <a:off x="4038600" y="6356352"/>
            <a:ext cx="4114800" cy="365125"/>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96" name="Google Shape;396;g2f2d122bf27_5_29"/>
          <p:cNvSpPr txBox="1">
            <a:spLocks noGrp="1"/>
          </p:cNvSpPr>
          <p:nvPr>
            <p:ph type="sldNum" idx="12"/>
          </p:nvPr>
        </p:nvSpPr>
        <p:spPr>
          <a:xfrm>
            <a:off x="8610600" y="6356352"/>
            <a:ext cx="2743200" cy="365125"/>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7"/>
        <p:cNvGrpSpPr/>
        <p:nvPr/>
      </p:nvGrpSpPr>
      <p:grpSpPr>
        <a:xfrm>
          <a:off x="0" y="0"/>
          <a:ext cx="0" cy="0"/>
          <a:chOff x="0" y="0"/>
          <a:chExt cx="0" cy="0"/>
        </a:xfrm>
      </p:grpSpPr>
      <p:sp>
        <p:nvSpPr>
          <p:cNvPr id="398" name="Google Shape;398;g2f2d122bf27_5_35"/>
          <p:cNvSpPr txBox="1">
            <a:spLocks noGrp="1"/>
          </p:cNvSpPr>
          <p:nvPr>
            <p:ph type="title"/>
          </p:nvPr>
        </p:nvSpPr>
        <p:spPr>
          <a:xfrm>
            <a:off x="839788" y="365127"/>
            <a:ext cx="10515600" cy="1325563"/>
          </a:xfrm>
          <a:prstGeom prst="rect">
            <a:avLst/>
          </a:prstGeom>
          <a:noFill/>
          <a:ln>
            <a:noFill/>
          </a:ln>
        </p:spPr>
        <p:txBody>
          <a:bodyPr spcFirstLastPara="1" wrap="square" lIns="60975" tIns="30475" rIns="60975" bIns="30475" anchor="ctr" anchorCtr="0">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99" name="Google Shape;399;g2f2d122bf27_5_35"/>
          <p:cNvSpPr txBox="1">
            <a:spLocks noGrp="1"/>
          </p:cNvSpPr>
          <p:nvPr>
            <p:ph type="body" idx="1"/>
          </p:nvPr>
        </p:nvSpPr>
        <p:spPr>
          <a:xfrm>
            <a:off x="839789" y="1681163"/>
            <a:ext cx="5157788" cy="823912"/>
          </a:xfrm>
          <a:prstGeom prst="rect">
            <a:avLst/>
          </a:prstGeom>
          <a:noFill/>
          <a:ln>
            <a:noFill/>
          </a:ln>
        </p:spPr>
        <p:txBody>
          <a:bodyPr spcFirstLastPara="1" wrap="square" lIns="60975" tIns="30475" rIns="60975" bIns="30475" anchor="b" anchorCtr="0">
            <a:norm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0" name="Google Shape;400;g2f2d122bf27_5_35"/>
          <p:cNvSpPr txBox="1">
            <a:spLocks noGrp="1"/>
          </p:cNvSpPr>
          <p:nvPr>
            <p:ph type="body" idx="2"/>
          </p:nvPr>
        </p:nvSpPr>
        <p:spPr>
          <a:xfrm>
            <a:off x="839789" y="2505075"/>
            <a:ext cx="5157788" cy="3684588"/>
          </a:xfrm>
          <a:prstGeom prst="rect">
            <a:avLst/>
          </a:prstGeom>
          <a:noFill/>
          <a:ln>
            <a:noFill/>
          </a:ln>
        </p:spPr>
        <p:txBody>
          <a:bodyPr spcFirstLastPara="1" wrap="square" lIns="60975" tIns="30475" rIns="60975" bIns="30475" anchor="t" anchorCtr="0">
            <a:normAutofit/>
          </a:bodyPr>
          <a:lstStyle>
            <a:lvl1pPr marL="457200" lvl="0" indent="-304800" algn="l">
              <a:lnSpc>
                <a:spcPct val="90000"/>
              </a:lnSpc>
              <a:spcBef>
                <a:spcPts val="11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
        <p:nvSpPr>
          <p:cNvPr id="401" name="Google Shape;401;g2f2d122bf27_5_35"/>
          <p:cNvSpPr txBox="1">
            <a:spLocks noGrp="1"/>
          </p:cNvSpPr>
          <p:nvPr>
            <p:ph type="body" idx="3"/>
          </p:nvPr>
        </p:nvSpPr>
        <p:spPr>
          <a:xfrm>
            <a:off x="6172200" y="1681163"/>
            <a:ext cx="5183188" cy="823912"/>
          </a:xfrm>
          <a:prstGeom prst="rect">
            <a:avLst/>
          </a:prstGeom>
          <a:noFill/>
          <a:ln>
            <a:noFill/>
          </a:ln>
        </p:spPr>
        <p:txBody>
          <a:bodyPr spcFirstLastPara="1" wrap="square" lIns="60975" tIns="30475" rIns="60975" bIns="30475" anchor="b" anchorCtr="0">
            <a:norm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2" name="Google Shape;402;g2f2d122bf27_5_35"/>
          <p:cNvSpPr txBox="1">
            <a:spLocks noGrp="1"/>
          </p:cNvSpPr>
          <p:nvPr>
            <p:ph type="body" idx="4"/>
          </p:nvPr>
        </p:nvSpPr>
        <p:spPr>
          <a:xfrm>
            <a:off x="6172200" y="2505075"/>
            <a:ext cx="5183188" cy="3684588"/>
          </a:xfrm>
          <a:prstGeom prst="rect">
            <a:avLst/>
          </a:prstGeom>
          <a:noFill/>
          <a:ln>
            <a:noFill/>
          </a:ln>
        </p:spPr>
        <p:txBody>
          <a:bodyPr spcFirstLastPara="1" wrap="square" lIns="60975" tIns="30475" rIns="60975" bIns="30475" anchor="t" anchorCtr="0">
            <a:normAutofit/>
          </a:bodyPr>
          <a:lstStyle>
            <a:lvl1pPr marL="457200" lvl="0" indent="-304800" algn="l">
              <a:lnSpc>
                <a:spcPct val="90000"/>
              </a:lnSpc>
              <a:spcBef>
                <a:spcPts val="11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
        <p:nvSpPr>
          <p:cNvPr id="403" name="Google Shape;403;g2f2d122bf27_5_35"/>
          <p:cNvSpPr txBox="1">
            <a:spLocks noGrp="1"/>
          </p:cNvSpPr>
          <p:nvPr>
            <p:ph type="dt" idx="10"/>
          </p:nvPr>
        </p:nvSpPr>
        <p:spPr>
          <a:xfrm>
            <a:off x="838200" y="6356352"/>
            <a:ext cx="2743200" cy="365125"/>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04" name="Google Shape;404;g2f2d122bf27_5_35"/>
          <p:cNvSpPr txBox="1">
            <a:spLocks noGrp="1"/>
          </p:cNvSpPr>
          <p:nvPr>
            <p:ph type="ftr" idx="11"/>
          </p:nvPr>
        </p:nvSpPr>
        <p:spPr>
          <a:xfrm>
            <a:off x="4038600" y="6356352"/>
            <a:ext cx="4114800" cy="365125"/>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05" name="Google Shape;405;g2f2d122bf27_5_35"/>
          <p:cNvSpPr txBox="1">
            <a:spLocks noGrp="1"/>
          </p:cNvSpPr>
          <p:nvPr>
            <p:ph type="sldNum" idx="12"/>
          </p:nvPr>
        </p:nvSpPr>
        <p:spPr>
          <a:xfrm>
            <a:off x="8610600" y="6356352"/>
            <a:ext cx="2743200" cy="365125"/>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6"/>
        <p:cNvGrpSpPr/>
        <p:nvPr/>
      </p:nvGrpSpPr>
      <p:grpSpPr>
        <a:xfrm>
          <a:off x="0" y="0"/>
          <a:ext cx="0" cy="0"/>
          <a:chOff x="0" y="0"/>
          <a:chExt cx="0" cy="0"/>
        </a:xfrm>
      </p:grpSpPr>
      <p:sp>
        <p:nvSpPr>
          <p:cNvPr id="407" name="Google Shape;407;g2f2d122bf27_5_44"/>
          <p:cNvSpPr txBox="1">
            <a:spLocks noGrp="1"/>
          </p:cNvSpPr>
          <p:nvPr>
            <p:ph type="title"/>
          </p:nvPr>
        </p:nvSpPr>
        <p:spPr>
          <a:xfrm>
            <a:off x="838200" y="365127"/>
            <a:ext cx="10515600" cy="1325563"/>
          </a:xfrm>
          <a:prstGeom prst="rect">
            <a:avLst/>
          </a:prstGeom>
          <a:noFill/>
          <a:ln>
            <a:noFill/>
          </a:ln>
        </p:spPr>
        <p:txBody>
          <a:bodyPr spcFirstLastPara="1" wrap="square" lIns="60975" tIns="30475" rIns="60975" bIns="30475" anchor="ctr" anchorCtr="0">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08" name="Google Shape;408;g2f2d122bf27_5_44"/>
          <p:cNvSpPr txBox="1">
            <a:spLocks noGrp="1"/>
          </p:cNvSpPr>
          <p:nvPr>
            <p:ph type="dt" idx="10"/>
          </p:nvPr>
        </p:nvSpPr>
        <p:spPr>
          <a:xfrm>
            <a:off x="838200" y="6356352"/>
            <a:ext cx="2743200" cy="365125"/>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09" name="Google Shape;409;g2f2d122bf27_5_44"/>
          <p:cNvSpPr txBox="1">
            <a:spLocks noGrp="1"/>
          </p:cNvSpPr>
          <p:nvPr>
            <p:ph type="ftr" idx="11"/>
          </p:nvPr>
        </p:nvSpPr>
        <p:spPr>
          <a:xfrm>
            <a:off x="4038600" y="6356352"/>
            <a:ext cx="4114800" cy="365125"/>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10" name="Google Shape;410;g2f2d122bf27_5_44"/>
          <p:cNvSpPr txBox="1">
            <a:spLocks noGrp="1"/>
          </p:cNvSpPr>
          <p:nvPr>
            <p:ph type="sldNum" idx="12"/>
          </p:nvPr>
        </p:nvSpPr>
        <p:spPr>
          <a:xfrm>
            <a:off x="8610600" y="6356352"/>
            <a:ext cx="2743200" cy="365125"/>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1"/>
        <p:cNvGrpSpPr/>
        <p:nvPr/>
      </p:nvGrpSpPr>
      <p:grpSpPr>
        <a:xfrm>
          <a:off x="0" y="0"/>
          <a:ext cx="0" cy="0"/>
          <a:chOff x="0" y="0"/>
          <a:chExt cx="0" cy="0"/>
        </a:xfrm>
      </p:grpSpPr>
      <p:sp>
        <p:nvSpPr>
          <p:cNvPr id="412" name="Google Shape;412;g2f2d122bf27_5_49"/>
          <p:cNvSpPr txBox="1">
            <a:spLocks noGrp="1"/>
          </p:cNvSpPr>
          <p:nvPr>
            <p:ph type="title"/>
          </p:nvPr>
        </p:nvSpPr>
        <p:spPr>
          <a:xfrm>
            <a:off x="839789" y="457200"/>
            <a:ext cx="3932237" cy="1600200"/>
          </a:xfrm>
          <a:prstGeom prst="rect">
            <a:avLst/>
          </a:prstGeom>
          <a:noFill/>
          <a:ln>
            <a:noFill/>
          </a:ln>
        </p:spPr>
        <p:txBody>
          <a:bodyPr spcFirstLastPara="1" wrap="square" lIns="60975" tIns="30475" rIns="60975" bIns="30475"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13" name="Google Shape;413;g2f2d122bf27_5_49"/>
          <p:cNvSpPr txBox="1">
            <a:spLocks noGrp="1"/>
          </p:cNvSpPr>
          <p:nvPr>
            <p:ph type="body" idx="1"/>
          </p:nvPr>
        </p:nvSpPr>
        <p:spPr>
          <a:xfrm>
            <a:off x="5183188" y="987427"/>
            <a:ext cx="6172200" cy="4873625"/>
          </a:xfrm>
          <a:prstGeom prst="rect">
            <a:avLst/>
          </a:prstGeom>
          <a:noFill/>
          <a:ln>
            <a:noFill/>
          </a:ln>
        </p:spPr>
        <p:txBody>
          <a:bodyPr spcFirstLastPara="1" wrap="square" lIns="60975" tIns="30475" rIns="60975" bIns="30475" anchor="t" anchorCtr="0">
            <a:normAutofit/>
          </a:bodyPr>
          <a:lstStyle>
            <a:lvl1pPr marL="457200" lvl="0" indent="-431800" algn="l">
              <a:lnSpc>
                <a:spcPct val="90000"/>
              </a:lnSpc>
              <a:spcBef>
                <a:spcPts val="11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4" name="Google Shape;414;g2f2d122bf27_5_49"/>
          <p:cNvSpPr txBox="1">
            <a:spLocks noGrp="1"/>
          </p:cNvSpPr>
          <p:nvPr>
            <p:ph type="body" idx="2"/>
          </p:nvPr>
        </p:nvSpPr>
        <p:spPr>
          <a:xfrm>
            <a:off x="839789" y="2057400"/>
            <a:ext cx="3932237" cy="3811588"/>
          </a:xfrm>
          <a:prstGeom prst="rect">
            <a:avLst/>
          </a:prstGeom>
          <a:noFill/>
          <a:ln>
            <a:noFill/>
          </a:ln>
        </p:spPr>
        <p:txBody>
          <a:bodyPr spcFirstLastPara="1" wrap="square" lIns="60975" tIns="30475" rIns="60975" bIns="30475" anchor="t" anchorCtr="0">
            <a:norm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415" name="Google Shape;415;g2f2d122bf27_5_49"/>
          <p:cNvSpPr txBox="1">
            <a:spLocks noGrp="1"/>
          </p:cNvSpPr>
          <p:nvPr>
            <p:ph type="dt" idx="10"/>
          </p:nvPr>
        </p:nvSpPr>
        <p:spPr>
          <a:xfrm>
            <a:off x="838200" y="6356352"/>
            <a:ext cx="2743200" cy="365125"/>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16" name="Google Shape;416;g2f2d122bf27_5_49"/>
          <p:cNvSpPr txBox="1">
            <a:spLocks noGrp="1"/>
          </p:cNvSpPr>
          <p:nvPr>
            <p:ph type="ftr" idx="11"/>
          </p:nvPr>
        </p:nvSpPr>
        <p:spPr>
          <a:xfrm>
            <a:off x="4038600" y="6356352"/>
            <a:ext cx="4114800" cy="365125"/>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17" name="Google Shape;417;g2f2d122bf27_5_49"/>
          <p:cNvSpPr txBox="1">
            <a:spLocks noGrp="1"/>
          </p:cNvSpPr>
          <p:nvPr>
            <p:ph type="sldNum" idx="12"/>
          </p:nvPr>
        </p:nvSpPr>
        <p:spPr>
          <a:xfrm>
            <a:off x="8610600" y="6356352"/>
            <a:ext cx="2743200" cy="365125"/>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18"/>
        <p:cNvGrpSpPr/>
        <p:nvPr/>
      </p:nvGrpSpPr>
      <p:grpSpPr>
        <a:xfrm>
          <a:off x="0" y="0"/>
          <a:ext cx="0" cy="0"/>
          <a:chOff x="0" y="0"/>
          <a:chExt cx="0" cy="0"/>
        </a:xfrm>
      </p:grpSpPr>
      <p:sp>
        <p:nvSpPr>
          <p:cNvPr id="419" name="Google Shape;419;g2f2d122bf27_5_56"/>
          <p:cNvSpPr txBox="1">
            <a:spLocks noGrp="1"/>
          </p:cNvSpPr>
          <p:nvPr>
            <p:ph type="title"/>
          </p:nvPr>
        </p:nvSpPr>
        <p:spPr>
          <a:xfrm>
            <a:off x="839789" y="457200"/>
            <a:ext cx="3932237" cy="1600200"/>
          </a:xfrm>
          <a:prstGeom prst="rect">
            <a:avLst/>
          </a:prstGeom>
          <a:noFill/>
          <a:ln>
            <a:noFill/>
          </a:ln>
        </p:spPr>
        <p:txBody>
          <a:bodyPr spcFirstLastPara="1" wrap="square" lIns="60975" tIns="30475" rIns="60975" bIns="30475"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20" name="Google Shape;420;g2f2d122bf27_5_56"/>
          <p:cNvSpPr>
            <a:spLocks noGrp="1"/>
          </p:cNvSpPr>
          <p:nvPr>
            <p:ph type="pic" idx="2"/>
          </p:nvPr>
        </p:nvSpPr>
        <p:spPr>
          <a:xfrm>
            <a:off x="5183188" y="987427"/>
            <a:ext cx="6172200" cy="4873625"/>
          </a:xfrm>
          <a:prstGeom prst="rect">
            <a:avLst/>
          </a:prstGeom>
          <a:noFill/>
          <a:ln>
            <a:noFill/>
          </a:ln>
        </p:spPr>
      </p:sp>
      <p:sp>
        <p:nvSpPr>
          <p:cNvPr id="421" name="Google Shape;421;g2f2d122bf27_5_56"/>
          <p:cNvSpPr txBox="1">
            <a:spLocks noGrp="1"/>
          </p:cNvSpPr>
          <p:nvPr>
            <p:ph type="body" idx="1"/>
          </p:nvPr>
        </p:nvSpPr>
        <p:spPr>
          <a:xfrm>
            <a:off x="839789" y="2057400"/>
            <a:ext cx="3932237" cy="3811588"/>
          </a:xfrm>
          <a:prstGeom prst="rect">
            <a:avLst/>
          </a:prstGeom>
          <a:noFill/>
          <a:ln>
            <a:noFill/>
          </a:ln>
        </p:spPr>
        <p:txBody>
          <a:bodyPr spcFirstLastPara="1" wrap="square" lIns="60975" tIns="30475" rIns="60975" bIns="30475" anchor="t" anchorCtr="0">
            <a:norm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422" name="Google Shape;422;g2f2d122bf27_5_56"/>
          <p:cNvSpPr txBox="1">
            <a:spLocks noGrp="1"/>
          </p:cNvSpPr>
          <p:nvPr>
            <p:ph type="dt" idx="10"/>
          </p:nvPr>
        </p:nvSpPr>
        <p:spPr>
          <a:xfrm>
            <a:off x="838200" y="6356352"/>
            <a:ext cx="2743200" cy="365125"/>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23" name="Google Shape;423;g2f2d122bf27_5_56"/>
          <p:cNvSpPr txBox="1">
            <a:spLocks noGrp="1"/>
          </p:cNvSpPr>
          <p:nvPr>
            <p:ph type="ftr" idx="11"/>
          </p:nvPr>
        </p:nvSpPr>
        <p:spPr>
          <a:xfrm>
            <a:off x="4038600" y="6356352"/>
            <a:ext cx="4114800" cy="365125"/>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24" name="Google Shape;424;g2f2d122bf27_5_56"/>
          <p:cNvSpPr txBox="1">
            <a:spLocks noGrp="1"/>
          </p:cNvSpPr>
          <p:nvPr>
            <p:ph type="sldNum" idx="12"/>
          </p:nvPr>
        </p:nvSpPr>
        <p:spPr>
          <a:xfrm>
            <a:off x="8610600" y="6356352"/>
            <a:ext cx="2743200" cy="365125"/>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5"/>
        <p:cNvGrpSpPr/>
        <p:nvPr/>
      </p:nvGrpSpPr>
      <p:grpSpPr>
        <a:xfrm>
          <a:off x="0" y="0"/>
          <a:ext cx="0" cy="0"/>
          <a:chOff x="0" y="0"/>
          <a:chExt cx="0" cy="0"/>
        </a:xfrm>
      </p:grpSpPr>
      <p:grpSp>
        <p:nvGrpSpPr>
          <p:cNvPr id="66" name="Google Shape;66;g2f2d122bf27_1_10"/>
          <p:cNvGrpSpPr/>
          <p:nvPr/>
        </p:nvGrpSpPr>
        <p:grpSpPr>
          <a:xfrm>
            <a:off x="203200" y="6273800"/>
            <a:ext cx="8112973" cy="256034"/>
            <a:chOff x="33811" y="9563100"/>
            <a:chExt cx="18254189" cy="577669"/>
          </a:xfrm>
        </p:grpSpPr>
        <p:sp>
          <p:nvSpPr>
            <p:cNvPr id="67" name="Google Shape;67;g2f2d122bf27_1_10"/>
            <p:cNvSpPr/>
            <p:nvPr/>
          </p:nvSpPr>
          <p:spPr>
            <a:xfrm>
              <a:off x="2590800" y="9944100"/>
              <a:ext cx="15697200" cy="62222"/>
            </a:xfrm>
            <a:custGeom>
              <a:avLst/>
              <a:gdLst/>
              <a:ahLst/>
              <a:cxnLst/>
              <a:rect l="l" t="t" r="r" b="b"/>
              <a:pathLst>
                <a:path w="4933101" h="21337" extrusionOk="0">
                  <a:moveTo>
                    <a:pt x="0" y="0"/>
                  </a:moveTo>
                  <a:lnTo>
                    <a:pt x="4933101" y="0"/>
                  </a:lnTo>
                  <a:lnTo>
                    <a:pt x="4933101" y="21337"/>
                  </a:lnTo>
                  <a:lnTo>
                    <a:pt x="0" y="21337"/>
                  </a:lnTo>
                  <a:close/>
                </a:path>
              </a:pathLst>
            </a:custGeom>
            <a:solidFill>
              <a:srgbClr val="20527C"/>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b="0" i="0">
                <a:solidFill>
                  <a:schemeClr val="dk1"/>
                </a:solidFill>
                <a:latin typeface="Arial"/>
                <a:ea typeface="Arial"/>
                <a:cs typeface="Arial"/>
                <a:sym typeface="Arial"/>
              </a:endParaRPr>
            </a:p>
          </p:txBody>
        </p:sp>
        <p:pic>
          <p:nvPicPr>
            <p:cNvPr id="68" name="Google Shape;68;g2f2d122bf27_1_10"/>
            <p:cNvPicPr preferRelativeResize="0"/>
            <p:nvPr/>
          </p:nvPicPr>
          <p:blipFill rotWithShape="1">
            <a:blip r:embed="rId2">
              <a:alphaModFix/>
            </a:blip>
            <a:srcRect l="13432" b="59004"/>
            <a:stretch/>
          </p:blipFill>
          <p:spPr>
            <a:xfrm>
              <a:off x="33811" y="9563100"/>
              <a:ext cx="8679878" cy="512961"/>
            </a:xfrm>
            <a:prstGeom prst="rect">
              <a:avLst/>
            </a:prstGeom>
            <a:noFill/>
            <a:ln>
              <a:noFill/>
            </a:ln>
          </p:spPr>
        </p:pic>
        <p:sp>
          <p:nvSpPr>
            <p:cNvPr id="69" name="Google Shape;69;g2f2d122bf27_1_10"/>
            <p:cNvSpPr/>
            <p:nvPr/>
          </p:nvSpPr>
          <p:spPr>
            <a:xfrm>
              <a:off x="152400" y="10078547"/>
              <a:ext cx="18135600" cy="62222"/>
            </a:xfrm>
            <a:custGeom>
              <a:avLst/>
              <a:gdLst/>
              <a:ahLst/>
              <a:cxnLst/>
              <a:rect l="l" t="t" r="r" b="b"/>
              <a:pathLst>
                <a:path w="4933101" h="21337" extrusionOk="0">
                  <a:moveTo>
                    <a:pt x="0" y="0"/>
                  </a:moveTo>
                  <a:lnTo>
                    <a:pt x="4933101" y="0"/>
                  </a:lnTo>
                  <a:lnTo>
                    <a:pt x="4933101" y="21337"/>
                  </a:lnTo>
                  <a:lnTo>
                    <a:pt x="0" y="21337"/>
                  </a:lnTo>
                  <a:close/>
                </a:path>
              </a:pathLst>
            </a:custGeom>
            <a:solidFill>
              <a:srgbClr val="CC6D2A"/>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b="0" i="0">
                <a:solidFill>
                  <a:schemeClr val="dk1"/>
                </a:solidFill>
                <a:latin typeface="Arial"/>
                <a:ea typeface="Arial"/>
                <a:cs typeface="Arial"/>
                <a:sym typeface="Arial"/>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5"/>
        <p:cNvGrpSpPr/>
        <p:nvPr/>
      </p:nvGrpSpPr>
      <p:grpSpPr>
        <a:xfrm>
          <a:off x="0" y="0"/>
          <a:ext cx="0" cy="0"/>
          <a:chOff x="0" y="0"/>
          <a:chExt cx="0" cy="0"/>
        </a:xfrm>
      </p:grpSpPr>
      <p:sp>
        <p:nvSpPr>
          <p:cNvPr id="426" name="Google Shape;426;g2f2d122bf27_5_63"/>
          <p:cNvSpPr txBox="1">
            <a:spLocks noGrp="1"/>
          </p:cNvSpPr>
          <p:nvPr>
            <p:ph type="title"/>
          </p:nvPr>
        </p:nvSpPr>
        <p:spPr>
          <a:xfrm>
            <a:off x="838200" y="365127"/>
            <a:ext cx="10515600" cy="1325563"/>
          </a:xfrm>
          <a:prstGeom prst="rect">
            <a:avLst/>
          </a:prstGeom>
          <a:noFill/>
          <a:ln>
            <a:noFill/>
          </a:ln>
        </p:spPr>
        <p:txBody>
          <a:bodyPr spcFirstLastPara="1" wrap="square" lIns="60975" tIns="30475" rIns="60975" bIns="30475" anchor="ctr" anchorCtr="0">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27" name="Google Shape;427;g2f2d122bf27_5_63"/>
          <p:cNvSpPr txBox="1">
            <a:spLocks noGrp="1"/>
          </p:cNvSpPr>
          <p:nvPr>
            <p:ph type="body" idx="1"/>
          </p:nvPr>
        </p:nvSpPr>
        <p:spPr>
          <a:xfrm rot="5400000">
            <a:off x="3920331" y="-1256505"/>
            <a:ext cx="4351337" cy="10515600"/>
          </a:xfrm>
          <a:prstGeom prst="rect">
            <a:avLst/>
          </a:prstGeom>
          <a:noFill/>
          <a:ln>
            <a:noFill/>
          </a:ln>
        </p:spPr>
        <p:txBody>
          <a:bodyPr spcFirstLastPara="1" wrap="square" lIns="60975" tIns="30475" rIns="60975" bIns="30475" anchor="t" anchorCtr="0">
            <a:normAutofit/>
          </a:bodyPr>
          <a:lstStyle>
            <a:lvl1pPr marL="457200" lvl="0" indent="-304800" algn="l">
              <a:lnSpc>
                <a:spcPct val="90000"/>
              </a:lnSpc>
              <a:spcBef>
                <a:spcPts val="11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
        <p:nvSpPr>
          <p:cNvPr id="428" name="Google Shape;428;g2f2d122bf27_5_63"/>
          <p:cNvSpPr txBox="1">
            <a:spLocks noGrp="1"/>
          </p:cNvSpPr>
          <p:nvPr>
            <p:ph type="dt" idx="10"/>
          </p:nvPr>
        </p:nvSpPr>
        <p:spPr>
          <a:xfrm>
            <a:off x="838200" y="6356352"/>
            <a:ext cx="2743200" cy="365125"/>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29" name="Google Shape;429;g2f2d122bf27_5_63"/>
          <p:cNvSpPr txBox="1">
            <a:spLocks noGrp="1"/>
          </p:cNvSpPr>
          <p:nvPr>
            <p:ph type="ftr" idx="11"/>
          </p:nvPr>
        </p:nvSpPr>
        <p:spPr>
          <a:xfrm>
            <a:off x="4038600" y="6356352"/>
            <a:ext cx="4114800" cy="365125"/>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30" name="Google Shape;430;g2f2d122bf27_5_63"/>
          <p:cNvSpPr txBox="1">
            <a:spLocks noGrp="1"/>
          </p:cNvSpPr>
          <p:nvPr>
            <p:ph type="sldNum" idx="12"/>
          </p:nvPr>
        </p:nvSpPr>
        <p:spPr>
          <a:xfrm>
            <a:off x="8610600" y="6356352"/>
            <a:ext cx="2743200" cy="365125"/>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31"/>
        <p:cNvGrpSpPr/>
        <p:nvPr/>
      </p:nvGrpSpPr>
      <p:grpSpPr>
        <a:xfrm>
          <a:off x="0" y="0"/>
          <a:ext cx="0" cy="0"/>
          <a:chOff x="0" y="0"/>
          <a:chExt cx="0" cy="0"/>
        </a:xfrm>
      </p:grpSpPr>
      <p:sp>
        <p:nvSpPr>
          <p:cNvPr id="432" name="Google Shape;432;g2f2d122bf27_5_69"/>
          <p:cNvSpPr txBox="1">
            <a:spLocks noGrp="1"/>
          </p:cNvSpPr>
          <p:nvPr>
            <p:ph type="title"/>
          </p:nvPr>
        </p:nvSpPr>
        <p:spPr>
          <a:xfrm rot="5400000">
            <a:off x="7133431" y="1956595"/>
            <a:ext cx="5811839" cy="2628900"/>
          </a:xfrm>
          <a:prstGeom prst="rect">
            <a:avLst/>
          </a:prstGeom>
          <a:noFill/>
          <a:ln>
            <a:noFill/>
          </a:ln>
        </p:spPr>
        <p:txBody>
          <a:bodyPr spcFirstLastPara="1" wrap="square" lIns="60975" tIns="30475" rIns="60975" bIns="30475" anchor="ctr" anchorCtr="0">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33" name="Google Shape;433;g2f2d122bf27_5_69"/>
          <p:cNvSpPr txBox="1">
            <a:spLocks noGrp="1"/>
          </p:cNvSpPr>
          <p:nvPr>
            <p:ph type="body" idx="1"/>
          </p:nvPr>
        </p:nvSpPr>
        <p:spPr>
          <a:xfrm rot="5400000">
            <a:off x="1799431" y="-596105"/>
            <a:ext cx="5811839" cy="7734300"/>
          </a:xfrm>
          <a:prstGeom prst="rect">
            <a:avLst/>
          </a:prstGeom>
          <a:noFill/>
          <a:ln>
            <a:noFill/>
          </a:ln>
        </p:spPr>
        <p:txBody>
          <a:bodyPr spcFirstLastPara="1" wrap="square" lIns="60975" tIns="30475" rIns="60975" bIns="30475" anchor="t" anchorCtr="0">
            <a:normAutofit/>
          </a:bodyPr>
          <a:lstStyle>
            <a:lvl1pPr marL="457200" lvl="0" indent="-304800" algn="l">
              <a:lnSpc>
                <a:spcPct val="90000"/>
              </a:lnSpc>
              <a:spcBef>
                <a:spcPts val="1100"/>
              </a:spcBef>
              <a:spcAft>
                <a:spcPts val="0"/>
              </a:spcAft>
              <a:buClr>
                <a:schemeClr val="dk1"/>
              </a:buClr>
              <a:buSzPts val="1200"/>
              <a:buChar char="•"/>
              <a:defRPr/>
            </a:lvl1pPr>
            <a:lvl2pPr marL="914400" lvl="1" indent="-304800" algn="l">
              <a:lnSpc>
                <a:spcPct val="90000"/>
              </a:lnSpc>
              <a:spcBef>
                <a:spcPts val="500"/>
              </a:spcBef>
              <a:spcAft>
                <a:spcPts val="0"/>
              </a:spcAft>
              <a:buClr>
                <a:schemeClr val="dk1"/>
              </a:buClr>
              <a:buSzPts val="1200"/>
              <a:buChar char="•"/>
              <a:defRPr/>
            </a:lvl2pPr>
            <a:lvl3pPr marL="1371600" lvl="2" indent="-304800" algn="l">
              <a:lnSpc>
                <a:spcPct val="90000"/>
              </a:lnSpc>
              <a:spcBef>
                <a:spcPts val="500"/>
              </a:spcBef>
              <a:spcAft>
                <a:spcPts val="0"/>
              </a:spcAft>
              <a:buClr>
                <a:schemeClr val="dk1"/>
              </a:buClr>
              <a:buSzPts val="1200"/>
              <a:buChar char="•"/>
              <a:defRPr/>
            </a:lvl3pPr>
            <a:lvl4pPr marL="1828800" lvl="3" indent="-304800" algn="l">
              <a:lnSpc>
                <a:spcPct val="90000"/>
              </a:lnSpc>
              <a:spcBef>
                <a:spcPts val="500"/>
              </a:spcBef>
              <a:spcAft>
                <a:spcPts val="0"/>
              </a:spcAft>
              <a:buClr>
                <a:schemeClr val="dk1"/>
              </a:buClr>
              <a:buSzPts val="1200"/>
              <a:buChar char="•"/>
              <a:defRPr/>
            </a:lvl4pPr>
            <a:lvl5pPr marL="2286000" lvl="4" indent="-304800" algn="l">
              <a:lnSpc>
                <a:spcPct val="90000"/>
              </a:lnSpc>
              <a:spcBef>
                <a:spcPts val="500"/>
              </a:spcBef>
              <a:spcAft>
                <a:spcPts val="0"/>
              </a:spcAft>
              <a:buClr>
                <a:schemeClr val="dk1"/>
              </a:buClr>
              <a:buSzPts val="1200"/>
              <a:buChar char="•"/>
              <a:defRPr/>
            </a:lvl5pPr>
            <a:lvl6pPr marL="2743200" lvl="5" indent="-304800" algn="l">
              <a:lnSpc>
                <a:spcPct val="90000"/>
              </a:lnSpc>
              <a:spcBef>
                <a:spcPts val="500"/>
              </a:spcBef>
              <a:spcAft>
                <a:spcPts val="0"/>
              </a:spcAft>
              <a:buClr>
                <a:schemeClr val="dk1"/>
              </a:buClr>
              <a:buSzPts val="1200"/>
              <a:buChar char="•"/>
              <a:defRPr/>
            </a:lvl6pPr>
            <a:lvl7pPr marL="3200400" lvl="6" indent="-304800" algn="l">
              <a:lnSpc>
                <a:spcPct val="90000"/>
              </a:lnSpc>
              <a:spcBef>
                <a:spcPts val="500"/>
              </a:spcBef>
              <a:spcAft>
                <a:spcPts val="0"/>
              </a:spcAft>
              <a:buClr>
                <a:schemeClr val="dk1"/>
              </a:buClr>
              <a:buSzPts val="1200"/>
              <a:buChar char="•"/>
              <a:defRPr/>
            </a:lvl7pPr>
            <a:lvl8pPr marL="3657600" lvl="7" indent="-304800" algn="l">
              <a:lnSpc>
                <a:spcPct val="90000"/>
              </a:lnSpc>
              <a:spcBef>
                <a:spcPts val="500"/>
              </a:spcBef>
              <a:spcAft>
                <a:spcPts val="0"/>
              </a:spcAft>
              <a:buClr>
                <a:schemeClr val="dk1"/>
              </a:buClr>
              <a:buSzPts val="1200"/>
              <a:buChar char="•"/>
              <a:defRPr/>
            </a:lvl8pPr>
            <a:lvl9pPr marL="4114800" lvl="8" indent="-304800" algn="l">
              <a:lnSpc>
                <a:spcPct val="90000"/>
              </a:lnSpc>
              <a:spcBef>
                <a:spcPts val="500"/>
              </a:spcBef>
              <a:spcAft>
                <a:spcPts val="0"/>
              </a:spcAft>
              <a:buClr>
                <a:schemeClr val="dk1"/>
              </a:buClr>
              <a:buSzPts val="1200"/>
              <a:buChar char="•"/>
              <a:defRPr/>
            </a:lvl9pPr>
          </a:lstStyle>
          <a:p>
            <a:endParaRPr/>
          </a:p>
        </p:txBody>
      </p:sp>
      <p:sp>
        <p:nvSpPr>
          <p:cNvPr id="434" name="Google Shape;434;g2f2d122bf27_5_69"/>
          <p:cNvSpPr txBox="1">
            <a:spLocks noGrp="1"/>
          </p:cNvSpPr>
          <p:nvPr>
            <p:ph type="dt" idx="10"/>
          </p:nvPr>
        </p:nvSpPr>
        <p:spPr>
          <a:xfrm>
            <a:off x="838200" y="6356352"/>
            <a:ext cx="2743200" cy="365125"/>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35" name="Google Shape;435;g2f2d122bf27_5_69"/>
          <p:cNvSpPr txBox="1">
            <a:spLocks noGrp="1"/>
          </p:cNvSpPr>
          <p:nvPr>
            <p:ph type="ftr" idx="11"/>
          </p:nvPr>
        </p:nvSpPr>
        <p:spPr>
          <a:xfrm>
            <a:off x="4038600" y="6356352"/>
            <a:ext cx="4114800" cy="365125"/>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36" name="Google Shape;436;g2f2d122bf27_5_69"/>
          <p:cNvSpPr txBox="1">
            <a:spLocks noGrp="1"/>
          </p:cNvSpPr>
          <p:nvPr>
            <p:ph type="sldNum" idx="12"/>
          </p:nvPr>
        </p:nvSpPr>
        <p:spPr>
          <a:xfrm>
            <a:off x="8610600" y="6356352"/>
            <a:ext cx="2743200" cy="365125"/>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spTree>
      <p:nvGrpSpPr>
        <p:cNvPr id="1" name="Shape 437"/>
        <p:cNvGrpSpPr/>
        <p:nvPr/>
      </p:nvGrpSpPr>
      <p:grpSpPr>
        <a:xfrm>
          <a:off x="0" y="0"/>
          <a:ext cx="0" cy="0"/>
          <a:chOff x="0" y="0"/>
          <a:chExt cx="0" cy="0"/>
        </a:xfrm>
      </p:grpSpPr>
      <p:sp>
        <p:nvSpPr>
          <p:cNvPr id="438" name="Google Shape;438;g2f2d122bf27_5_75"/>
          <p:cNvSpPr txBox="1">
            <a:spLocks noGrp="1"/>
          </p:cNvSpPr>
          <p:nvPr>
            <p:ph type="title"/>
          </p:nvPr>
        </p:nvSpPr>
        <p:spPr>
          <a:xfrm>
            <a:off x="831851" y="1709737"/>
            <a:ext cx="10515600" cy="2852700"/>
          </a:xfrm>
          <a:prstGeom prst="rect">
            <a:avLst/>
          </a:prstGeom>
          <a:noFill/>
          <a:ln>
            <a:noFill/>
          </a:ln>
        </p:spPr>
        <p:txBody>
          <a:bodyPr spcFirstLastPara="1" wrap="square" lIns="60975" tIns="30475" rIns="60975" bIns="30475" anchor="b" anchorCtr="0">
            <a:normAutofit/>
          </a:bodyPr>
          <a:lstStyle>
            <a:lvl1pPr lvl="0" algn="l">
              <a:lnSpc>
                <a:spcPct val="90000"/>
              </a:lnSpc>
              <a:spcBef>
                <a:spcPts val="0"/>
              </a:spcBef>
              <a:spcAft>
                <a:spcPts val="0"/>
              </a:spcAft>
              <a:buClr>
                <a:schemeClr val="dk1"/>
              </a:buClr>
              <a:buSzPts val="4000"/>
              <a:buFont typeface="Calibri"/>
              <a:buNone/>
              <a:defRPr sz="6000"/>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
        <p:nvSpPr>
          <p:cNvPr id="439" name="Google Shape;439;g2f2d122bf27_5_75"/>
          <p:cNvSpPr txBox="1">
            <a:spLocks noGrp="1"/>
          </p:cNvSpPr>
          <p:nvPr>
            <p:ph type="body" idx="1"/>
          </p:nvPr>
        </p:nvSpPr>
        <p:spPr>
          <a:xfrm>
            <a:off x="831851" y="4589464"/>
            <a:ext cx="10515600" cy="1500300"/>
          </a:xfrm>
          <a:prstGeom prst="rect">
            <a:avLst/>
          </a:prstGeom>
          <a:noFill/>
          <a:ln>
            <a:noFill/>
          </a:ln>
        </p:spPr>
        <p:txBody>
          <a:bodyPr spcFirstLastPara="1" wrap="square" lIns="60975" tIns="30475" rIns="60975" bIns="30475" anchor="t" anchorCtr="0">
            <a:normAutofit/>
          </a:bodyPr>
          <a:lstStyle>
            <a:lvl1pPr marL="457200" lvl="0" indent="-228600" algn="l">
              <a:lnSpc>
                <a:spcPct val="90000"/>
              </a:lnSpc>
              <a:spcBef>
                <a:spcPts val="1100"/>
              </a:spcBef>
              <a:spcAft>
                <a:spcPts val="0"/>
              </a:spcAft>
              <a:buClr>
                <a:srgbClr val="888888"/>
              </a:buClr>
              <a:buSzPts val="1600"/>
              <a:buNone/>
              <a:defRPr sz="2400">
                <a:solidFill>
                  <a:srgbClr val="888888"/>
                </a:solidFill>
              </a:defRPr>
            </a:lvl1pPr>
            <a:lvl2pPr marL="914400" lvl="1" indent="-228600" algn="l">
              <a:lnSpc>
                <a:spcPct val="90000"/>
              </a:lnSpc>
              <a:spcBef>
                <a:spcPts val="1600"/>
              </a:spcBef>
              <a:spcAft>
                <a:spcPts val="0"/>
              </a:spcAft>
              <a:buClr>
                <a:srgbClr val="888888"/>
              </a:buClr>
              <a:buSzPts val="1300"/>
              <a:buNone/>
              <a:defRPr sz="2000">
                <a:solidFill>
                  <a:srgbClr val="888888"/>
                </a:solidFill>
              </a:defRPr>
            </a:lvl2pPr>
            <a:lvl3pPr marL="1371600" lvl="2" indent="-228600" algn="l">
              <a:lnSpc>
                <a:spcPct val="90000"/>
              </a:lnSpc>
              <a:spcBef>
                <a:spcPts val="1600"/>
              </a:spcBef>
              <a:spcAft>
                <a:spcPts val="0"/>
              </a:spcAft>
              <a:buClr>
                <a:srgbClr val="888888"/>
              </a:buClr>
              <a:buSzPts val="1200"/>
              <a:buNone/>
              <a:defRPr sz="1900">
                <a:solidFill>
                  <a:srgbClr val="888888"/>
                </a:solidFill>
              </a:defRPr>
            </a:lvl3pPr>
            <a:lvl4pPr marL="1828800" lvl="3" indent="-228600" algn="l">
              <a:lnSpc>
                <a:spcPct val="90000"/>
              </a:lnSpc>
              <a:spcBef>
                <a:spcPts val="1600"/>
              </a:spcBef>
              <a:spcAft>
                <a:spcPts val="0"/>
              </a:spcAft>
              <a:buClr>
                <a:srgbClr val="888888"/>
              </a:buClr>
              <a:buSzPts val="1100"/>
              <a:buNone/>
              <a:defRPr sz="1600">
                <a:solidFill>
                  <a:srgbClr val="888888"/>
                </a:solidFill>
              </a:defRPr>
            </a:lvl4pPr>
            <a:lvl5pPr marL="2286000" lvl="4" indent="-228600" algn="l">
              <a:lnSpc>
                <a:spcPct val="90000"/>
              </a:lnSpc>
              <a:spcBef>
                <a:spcPts val="1600"/>
              </a:spcBef>
              <a:spcAft>
                <a:spcPts val="0"/>
              </a:spcAft>
              <a:buClr>
                <a:srgbClr val="888888"/>
              </a:buClr>
              <a:buSzPts val="1100"/>
              <a:buNone/>
              <a:defRPr sz="1600">
                <a:solidFill>
                  <a:srgbClr val="888888"/>
                </a:solidFill>
              </a:defRPr>
            </a:lvl5pPr>
            <a:lvl6pPr marL="2743200" lvl="5" indent="-228600" algn="l">
              <a:lnSpc>
                <a:spcPct val="90000"/>
              </a:lnSpc>
              <a:spcBef>
                <a:spcPts val="1600"/>
              </a:spcBef>
              <a:spcAft>
                <a:spcPts val="0"/>
              </a:spcAft>
              <a:buClr>
                <a:srgbClr val="888888"/>
              </a:buClr>
              <a:buSzPts val="1100"/>
              <a:buNone/>
              <a:defRPr sz="1600">
                <a:solidFill>
                  <a:srgbClr val="888888"/>
                </a:solidFill>
              </a:defRPr>
            </a:lvl6pPr>
            <a:lvl7pPr marL="3200400" lvl="6" indent="-228600" algn="l">
              <a:lnSpc>
                <a:spcPct val="90000"/>
              </a:lnSpc>
              <a:spcBef>
                <a:spcPts val="1600"/>
              </a:spcBef>
              <a:spcAft>
                <a:spcPts val="0"/>
              </a:spcAft>
              <a:buClr>
                <a:srgbClr val="888888"/>
              </a:buClr>
              <a:buSzPts val="1100"/>
              <a:buNone/>
              <a:defRPr sz="1600">
                <a:solidFill>
                  <a:srgbClr val="888888"/>
                </a:solidFill>
              </a:defRPr>
            </a:lvl7pPr>
            <a:lvl8pPr marL="3657600" lvl="7" indent="-228600" algn="l">
              <a:lnSpc>
                <a:spcPct val="90000"/>
              </a:lnSpc>
              <a:spcBef>
                <a:spcPts val="1600"/>
              </a:spcBef>
              <a:spcAft>
                <a:spcPts val="0"/>
              </a:spcAft>
              <a:buClr>
                <a:srgbClr val="888888"/>
              </a:buClr>
              <a:buSzPts val="1100"/>
              <a:buNone/>
              <a:defRPr sz="1600">
                <a:solidFill>
                  <a:srgbClr val="888888"/>
                </a:solidFill>
              </a:defRPr>
            </a:lvl8pPr>
            <a:lvl9pPr marL="4114800" lvl="8" indent="-228600" algn="l">
              <a:lnSpc>
                <a:spcPct val="90000"/>
              </a:lnSpc>
              <a:spcBef>
                <a:spcPts val="1600"/>
              </a:spcBef>
              <a:spcAft>
                <a:spcPts val="1600"/>
              </a:spcAft>
              <a:buClr>
                <a:srgbClr val="888888"/>
              </a:buClr>
              <a:buSzPts val="1100"/>
              <a:buNone/>
              <a:defRPr sz="1600">
                <a:solidFill>
                  <a:srgbClr val="888888"/>
                </a:solidFill>
              </a:defRPr>
            </a:lvl9pPr>
          </a:lstStyle>
          <a:p>
            <a:endParaRPr/>
          </a:p>
        </p:txBody>
      </p:sp>
      <p:sp>
        <p:nvSpPr>
          <p:cNvPr id="440" name="Google Shape;440;g2f2d122bf27_5_75"/>
          <p:cNvSpPr txBox="1">
            <a:spLocks noGrp="1"/>
          </p:cNvSpPr>
          <p:nvPr>
            <p:ph type="dt" idx="10"/>
          </p:nvPr>
        </p:nvSpPr>
        <p:spPr>
          <a:xfrm>
            <a:off x="838200" y="6356351"/>
            <a:ext cx="2743200" cy="365100"/>
          </a:xfrm>
          <a:prstGeom prst="rect">
            <a:avLst/>
          </a:prstGeom>
          <a:noFill/>
          <a:ln>
            <a:noFill/>
          </a:ln>
        </p:spPr>
        <p:txBody>
          <a:bodyPr spcFirstLastPara="1" wrap="square" lIns="60975" tIns="30475" rIns="60975" bIns="30475" anchor="ctr" anchorCtr="0">
            <a:noAutofit/>
          </a:bodyPr>
          <a:lstStyle>
            <a:lvl1pPr marR="0" lvl="0"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9pPr>
          </a:lstStyle>
          <a:p>
            <a:endParaRPr/>
          </a:p>
        </p:txBody>
      </p:sp>
      <p:sp>
        <p:nvSpPr>
          <p:cNvPr id="441" name="Google Shape;441;g2f2d122bf27_5_75"/>
          <p:cNvSpPr txBox="1">
            <a:spLocks noGrp="1"/>
          </p:cNvSpPr>
          <p:nvPr>
            <p:ph type="ftr" idx="11"/>
          </p:nvPr>
        </p:nvSpPr>
        <p:spPr>
          <a:xfrm>
            <a:off x="4038600" y="6356351"/>
            <a:ext cx="4114800" cy="365100"/>
          </a:xfrm>
          <a:prstGeom prst="rect">
            <a:avLst/>
          </a:prstGeom>
          <a:noFill/>
          <a:ln>
            <a:noFill/>
          </a:ln>
        </p:spPr>
        <p:txBody>
          <a:bodyPr spcFirstLastPara="1" wrap="square" lIns="60975" tIns="30475" rIns="60975" bIns="30475" anchor="ctr" anchorCtr="0">
            <a:noAutofit/>
          </a:bodyPr>
          <a:lstStyle>
            <a:lvl1pPr marR="0" lvl="0" algn="ctr">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9pPr>
          </a:lstStyle>
          <a:p>
            <a:endParaRPr/>
          </a:p>
        </p:txBody>
      </p:sp>
      <p:sp>
        <p:nvSpPr>
          <p:cNvPr id="442" name="Google Shape;442;g2f2d122bf27_5_75"/>
          <p:cNvSpPr txBox="1">
            <a:spLocks noGrp="1"/>
          </p:cNvSpPr>
          <p:nvPr>
            <p:ph type="sldNum" idx="12"/>
          </p:nvPr>
        </p:nvSpPr>
        <p:spPr>
          <a:xfrm>
            <a:off x="8610600" y="6356351"/>
            <a:ext cx="2743200" cy="365100"/>
          </a:xfrm>
          <a:prstGeom prst="rect">
            <a:avLst/>
          </a:prstGeom>
          <a:noFill/>
          <a:ln>
            <a:noFill/>
          </a:ln>
        </p:spPr>
        <p:txBody>
          <a:bodyPr spcFirstLastPara="1" wrap="square" lIns="60975" tIns="30475" rIns="60975" bIns="30475" anchor="ctr" anchorCtr="0">
            <a:normAutofit/>
          </a:bodyPr>
          <a:lstStyle>
            <a:lvl1pPr marL="0" marR="0" lvl="0"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9"/>
        <p:cNvGrpSpPr/>
        <p:nvPr/>
      </p:nvGrpSpPr>
      <p:grpSpPr>
        <a:xfrm>
          <a:off x="0" y="0"/>
          <a:ext cx="0" cy="0"/>
          <a:chOff x="0" y="0"/>
          <a:chExt cx="0" cy="0"/>
        </a:xfrm>
      </p:grpSpPr>
      <p:sp>
        <p:nvSpPr>
          <p:cNvPr id="450" name="Google Shape;450;g2f2d122bf27_5_100"/>
          <p:cNvSpPr txBox="1">
            <a:spLocks noGrp="1"/>
          </p:cNvSpPr>
          <p:nvPr>
            <p:ph type="dt" idx="10"/>
          </p:nvPr>
        </p:nvSpPr>
        <p:spPr>
          <a:xfrm>
            <a:off x="304800" y="4237567"/>
            <a:ext cx="1422400" cy="243417"/>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51" name="Google Shape;451;g2f2d122bf27_5_100"/>
          <p:cNvSpPr txBox="1">
            <a:spLocks noGrp="1"/>
          </p:cNvSpPr>
          <p:nvPr>
            <p:ph type="ftr" idx="11"/>
          </p:nvPr>
        </p:nvSpPr>
        <p:spPr>
          <a:xfrm>
            <a:off x="2082800" y="4237567"/>
            <a:ext cx="1930400" cy="243417"/>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52" name="Google Shape;452;g2f2d122bf27_5_100"/>
          <p:cNvSpPr txBox="1">
            <a:spLocks noGrp="1"/>
          </p:cNvSpPr>
          <p:nvPr>
            <p:ph type="sldNum" idx="12"/>
          </p:nvPr>
        </p:nvSpPr>
        <p:spPr>
          <a:xfrm>
            <a:off x="4368800" y="4237567"/>
            <a:ext cx="1422400" cy="243417"/>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3"/>
        <p:cNvGrpSpPr/>
        <p:nvPr/>
      </p:nvGrpSpPr>
      <p:grpSpPr>
        <a:xfrm>
          <a:off x="0" y="0"/>
          <a:ext cx="0" cy="0"/>
          <a:chOff x="0" y="0"/>
          <a:chExt cx="0" cy="0"/>
        </a:xfrm>
      </p:grpSpPr>
      <p:sp>
        <p:nvSpPr>
          <p:cNvPr id="454" name="Google Shape;454;g2f2d122bf27_5_104"/>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55" name="Google Shape;455;g2f2d122bf27_5_104"/>
          <p:cNvSpPr txBox="1">
            <a:spLocks noGrp="1"/>
          </p:cNvSpPr>
          <p:nvPr>
            <p:ph type="body" idx="1"/>
          </p:nvPr>
        </p:nvSpPr>
        <p:spPr>
          <a:xfrm>
            <a:off x="304800" y="1066800"/>
            <a:ext cx="5486400" cy="3017309"/>
          </a:xfrm>
          <a:prstGeom prst="rect">
            <a:avLst/>
          </a:prstGeom>
          <a:noFill/>
          <a:ln>
            <a:noFill/>
          </a:ln>
        </p:spPr>
        <p:txBody>
          <a:bodyPr spcFirstLastPara="1" wrap="square" lIns="60975" tIns="30475" rIns="60975" bIns="30475" anchor="t" anchorCtr="0">
            <a:normAutofit/>
          </a:bodyPr>
          <a:lstStyle>
            <a:lvl1pPr marL="457200" lvl="0" indent="-304800" algn="l">
              <a:lnSpc>
                <a:spcPct val="100000"/>
              </a:lnSpc>
              <a:spcBef>
                <a:spcPts val="300"/>
              </a:spcBef>
              <a:spcAft>
                <a:spcPts val="0"/>
              </a:spcAft>
              <a:buClr>
                <a:schemeClr val="dk1"/>
              </a:buClr>
              <a:buSzPts val="1200"/>
              <a:buChar char="•"/>
              <a:defRPr/>
            </a:lvl1pPr>
            <a:lvl2pPr marL="914400" lvl="1" indent="-304800" algn="l">
              <a:lnSpc>
                <a:spcPct val="100000"/>
              </a:lnSpc>
              <a:spcBef>
                <a:spcPts val="300"/>
              </a:spcBef>
              <a:spcAft>
                <a:spcPts val="0"/>
              </a:spcAft>
              <a:buClr>
                <a:schemeClr val="dk1"/>
              </a:buClr>
              <a:buSzPts val="1200"/>
              <a:buChar char="–"/>
              <a:defRPr/>
            </a:lvl2pPr>
            <a:lvl3pPr marL="1371600" lvl="2" indent="-304800" algn="l">
              <a:lnSpc>
                <a:spcPct val="100000"/>
              </a:lnSpc>
              <a:spcBef>
                <a:spcPts val="300"/>
              </a:spcBef>
              <a:spcAft>
                <a:spcPts val="0"/>
              </a:spcAft>
              <a:buClr>
                <a:schemeClr val="dk1"/>
              </a:buClr>
              <a:buSzPts val="1200"/>
              <a:buChar char="•"/>
              <a:defRPr/>
            </a:lvl3pPr>
            <a:lvl4pPr marL="1828800" lvl="3" indent="-304800" algn="l">
              <a:lnSpc>
                <a:spcPct val="100000"/>
              </a:lnSpc>
              <a:spcBef>
                <a:spcPts val="300"/>
              </a:spcBef>
              <a:spcAft>
                <a:spcPts val="0"/>
              </a:spcAft>
              <a:buClr>
                <a:schemeClr val="dk1"/>
              </a:buClr>
              <a:buSzPts val="1200"/>
              <a:buChar char="–"/>
              <a:defRPr/>
            </a:lvl4pPr>
            <a:lvl5pPr marL="2286000" lvl="4" indent="-304800" algn="l">
              <a:lnSpc>
                <a:spcPct val="100000"/>
              </a:lnSpc>
              <a:spcBef>
                <a:spcPts val="300"/>
              </a:spcBef>
              <a:spcAft>
                <a:spcPts val="0"/>
              </a:spcAft>
              <a:buClr>
                <a:schemeClr val="dk1"/>
              </a:buClr>
              <a:buSzPts val="1200"/>
              <a:buChar char="»"/>
              <a:defRPr/>
            </a:lvl5pPr>
            <a:lvl6pPr marL="2743200" lvl="5" indent="-304800" algn="l">
              <a:lnSpc>
                <a:spcPct val="100000"/>
              </a:lnSpc>
              <a:spcBef>
                <a:spcPts val="300"/>
              </a:spcBef>
              <a:spcAft>
                <a:spcPts val="0"/>
              </a:spcAft>
              <a:buClr>
                <a:schemeClr val="dk1"/>
              </a:buClr>
              <a:buSzPts val="1200"/>
              <a:buChar char="•"/>
              <a:defRPr/>
            </a:lvl6pPr>
            <a:lvl7pPr marL="3200400" lvl="6" indent="-304800" algn="l">
              <a:lnSpc>
                <a:spcPct val="100000"/>
              </a:lnSpc>
              <a:spcBef>
                <a:spcPts val="300"/>
              </a:spcBef>
              <a:spcAft>
                <a:spcPts val="0"/>
              </a:spcAft>
              <a:buClr>
                <a:schemeClr val="dk1"/>
              </a:buClr>
              <a:buSzPts val="1200"/>
              <a:buChar char="•"/>
              <a:defRPr/>
            </a:lvl7pPr>
            <a:lvl8pPr marL="3657600" lvl="7" indent="-304800" algn="l">
              <a:lnSpc>
                <a:spcPct val="100000"/>
              </a:lnSpc>
              <a:spcBef>
                <a:spcPts val="300"/>
              </a:spcBef>
              <a:spcAft>
                <a:spcPts val="0"/>
              </a:spcAft>
              <a:buClr>
                <a:schemeClr val="dk1"/>
              </a:buClr>
              <a:buSzPts val="1200"/>
              <a:buChar char="•"/>
              <a:defRPr/>
            </a:lvl8pPr>
            <a:lvl9pPr marL="4114800" lvl="8" indent="-304800" algn="l">
              <a:lnSpc>
                <a:spcPct val="100000"/>
              </a:lnSpc>
              <a:spcBef>
                <a:spcPts val="300"/>
              </a:spcBef>
              <a:spcAft>
                <a:spcPts val="0"/>
              </a:spcAft>
              <a:buClr>
                <a:schemeClr val="dk1"/>
              </a:buClr>
              <a:buSzPts val="1200"/>
              <a:buChar char="•"/>
              <a:defRPr/>
            </a:lvl9pPr>
          </a:lstStyle>
          <a:p>
            <a:endParaRPr/>
          </a:p>
        </p:txBody>
      </p:sp>
      <p:sp>
        <p:nvSpPr>
          <p:cNvPr id="456" name="Google Shape;456;g2f2d122bf27_5_104"/>
          <p:cNvSpPr txBox="1">
            <a:spLocks noGrp="1"/>
          </p:cNvSpPr>
          <p:nvPr>
            <p:ph type="dt" idx="10"/>
          </p:nvPr>
        </p:nvSpPr>
        <p:spPr>
          <a:xfrm>
            <a:off x="304800" y="4237567"/>
            <a:ext cx="1422400" cy="243417"/>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57" name="Google Shape;457;g2f2d122bf27_5_104"/>
          <p:cNvSpPr txBox="1">
            <a:spLocks noGrp="1"/>
          </p:cNvSpPr>
          <p:nvPr>
            <p:ph type="ftr" idx="11"/>
          </p:nvPr>
        </p:nvSpPr>
        <p:spPr>
          <a:xfrm>
            <a:off x="2082800" y="4237567"/>
            <a:ext cx="1930400" cy="243417"/>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58" name="Google Shape;458;g2f2d122bf27_5_104"/>
          <p:cNvSpPr txBox="1">
            <a:spLocks noGrp="1"/>
          </p:cNvSpPr>
          <p:nvPr>
            <p:ph type="sldNum" idx="12"/>
          </p:nvPr>
        </p:nvSpPr>
        <p:spPr>
          <a:xfrm>
            <a:off x="4368800" y="4237567"/>
            <a:ext cx="1422400" cy="243417"/>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9"/>
        <p:cNvGrpSpPr/>
        <p:nvPr/>
      </p:nvGrpSpPr>
      <p:grpSpPr>
        <a:xfrm>
          <a:off x="0" y="0"/>
          <a:ext cx="0" cy="0"/>
          <a:chOff x="0" y="0"/>
          <a:chExt cx="0" cy="0"/>
        </a:xfrm>
      </p:grpSpPr>
      <p:sp>
        <p:nvSpPr>
          <p:cNvPr id="460" name="Google Shape;460;g2f2d122bf27_5_110"/>
          <p:cNvSpPr txBox="1">
            <a:spLocks noGrp="1"/>
          </p:cNvSpPr>
          <p:nvPr>
            <p:ph type="ctrTitle"/>
          </p:nvPr>
        </p:nvSpPr>
        <p:spPr>
          <a:xfrm>
            <a:off x="457200" y="1420284"/>
            <a:ext cx="5181600" cy="980017"/>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61" name="Google Shape;461;g2f2d122bf27_5_110"/>
          <p:cNvSpPr txBox="1">
            <a:spLocks noGrp="1"/>
          </p:cNvSpPr>
          <p:nvPr>
            <p:ph type="subTitle" idx="1"/>
          </p:nvPr>
        </p:nvSpPr>
        <p:spPr>
          <a:xfrm>
            <a:off x="914400" y="2590800"/>
            <a:ext cx="4267200" cy="1168400"/>
          </a:xfrm>
          <a:prstGeom prst="rect">
            <a:avLst/>
          </a:prstGeom>
          <a:noFill/>
          <a:ln>
            <a:noFill/>
          </a:ln>
        </p:spPr>
        <p:txBody>
          <a:bodyPr spcFirstLastPara="1" wrap="square" lIns="60975" tIns="30475" rIns="60975" bIns="30475" anchor="t" anchorCtr="0">
            <a:normAutofit/>
          </a:bodyPr>
          <a:lstStyle>
            <a:lvl1pPr lvl="0" algn="ctr">
              <a:lnSpc>
                <a:spcPct val="100000"/>
              </a:lnSpc>
              <a:spcBef>
                <a:spcPts val="400"/>
              </a:spcBef>
              <a:spcAft>
                <a:spcPts val="0"/>
              </a:spcAft>
              <a:buClr>
                <a:srgbClr val="888888"/>
              </a:buClr>
              <a:buSzPts val="2100"/>
              <a:buNone/>
              <a:defRPr>
                <a:solidFill>
                  <a:srgbClr val="888888"/>
                </a:solidFill>
              </a:defRPr>
            </a:lvl1pPr>
            <a:lvl2pPr lvl="1" algn="ctr">
              <a:lnSpc>
                <a:spcPct val="100000"/>
              </a:lnSpc>
              <a:spcBef>
                <a:spcPts val="400"/>
              </a:spcBef>
              <a:spcAft>
                <a:spcPts val="0"/>
              </a:spcAft>
              <a:buClr>
                <a:srgbClr val="888888"/>
              </a:buClr>
              <a:buSzPts val="1900"/>
              <a:buNone/>
              <a:defRPr>
                <a:solidFill>
                  <a:srgbClr val="888888"/>
                </a:solidFill>
              </a:defRPr>
            </a:lvl2pPr>
            <a:lvl3pPr lvl="2" algn="ctr">
              <a:lnSpc>
                <a:spcPct val="100000"/>
              </a:lnSpc>
              <a:spcBef>
                <a:spcPts val="300"/>
              </a:spcBef>
              <a:spcAft>
                <a:spcPts val="0"/>
              </a:spcAft>
              <a:buClr>
                <a:srgbClr val="888888"/>
              </a:buClr>
              <a:buSzPts val="1600"/>
              <a:buNone/>
              <a:defRPr>
                <a:solidFill>
                  <a:srgbClr val="888888"/>
                </a:solidFill>
              </a:defRPr>
            </a:lvl3pPr>
            <a:lvl4pPr lvl="3" algn="ctr">
              <a:lnSpc>
                <a:spcPct val="100000"/>
              </a:lnSpc>
              <a:spcBef>
                <a:spcPts val="300"/>
              </a:spcBef>
              <a:spcAft>
                <a:spcPts val="0"/>
              </a:spcAft>
              <a:buClr>
                <a:srgbClr val="888888"/>
              </a:buClr>
              <a:buSzPts val="1300"/>
              <a:buNone/>
              <a:defRPr>
                <a:solidFill>
                  <a:srgbClr val="888888"/>
                </a:solidFill>
              </a:defRPr>
            </a:lvl4pPr>
            <a:lvl5pPr lvl="4" algn="ctr">
              <a:lnSpc>
                <a:spcPct val="100000"/>
              </a:lnSpc>
              <a:spcBef>
                <a:spcPts val="300"/>
              </a:spcBef>
              <a:spcAft>
                <a:spcPts val="0"/>
              </a:spcAft>
              <a:buClr>
                <a:srgbClr val="888888"/>
              </a:buClr>
              <a:buSzPts val="1300"/>
              <a:buNone/>
              <a:defRPr>
                <a:solidFill>
                  <a:srgbClr val="888888"/>
                </a:solidFill>
              </a:defRPr>
            </a:lvl5pPr>
            <a:lvl6pPr lvl="5" algn="ctr">
              <a:lnSpc>
                <a:spcPct val="100000"/>
              </a:lnSpc>
              <a:spcBef>
                <a:spcPts val="300"/>
              </a:spcBef>
              <a:spcAft>
                <a:spcPts val="0"/>
              </a:spcAft>
              <a:buClr>
                <a:srgbClr val="888888"/>
              </a:buClr>
              <a:buSzPts val="1300"/>
              <a:buNone/>
              <a:defRPr>
                <a:solidFill>
                  <a:srgbClr val="888888"/>
                </a:solidFill>
              </a:defRPr>
            </a:lvl6pPr>
            <a:lvl7pPr lvl="6" algn="ctr">
              <a:lnSpc>
                <a:spcPct val="100000"/>
              </a:lnSpc>
              <a:spcBef>
                <a:spcPts val="300"/>
              </a:spcBef>
              <a:spcAft>
                <a:spcPts val="0"/>
              </a:spcAft>
              <a:buClr>
                <a:srgbClr val="888888"/>
              </a:buClr>
              <a:buSzPts val="1300"/>
              <a:buNone/>
              <a:defRPr>
                <a:solidFill>
                  <a:srgbClr val="888888"/>
                </a:solidFill>
              </a:defRPr>
            </a:lvl7pPr>
            <a:lvl8pPr lvl="7" algn="ctr">
              <a:lnSpc>
                <a:spcPct val="100000"/>
              </a:lnSpc>
              <a:spcBef>
                <a:spcPts val="300"/>
              </a:spcBef>
              <a:spcAft>
                <a:spcPts val="0"/>
              </a:spcAft>
              <a:buClr>
                <a:srgbClr val="888888"/>
              </a:buClr>
              <a:buSzPts val="1300"/>
              <a:buNone/>
              <a:defRPr>
                <a:solidFill>
                  <a:srgbClr val="888888"/>
                </a:solidFill>
              </a:defRPr>
            </a:lvl8pPr>
            <a:lvl9pPr lvl="8" algn="ctr">
              <a:lnSpc>
                <a:spcPct val="100000"/>
              </a:lnSpc>
              <a:spcBef>
                <a:spcPts val="300"/>
              </a:spcBef>
              <a:spcAft>
                <a:spcPts val="0"/>
              </a:spcAft>
              <a:buClr>
                <a:srgbClr val="888888"/>
              </a:buClr>
              <a:buSzPts val="1300"/>
              <a:buNone/>
              <a:defRPr>
                <a:solidFill>
                  <a:srgbClr val="888888"/>
                </a:solidFill>
              </a:defRPr>
            </a:lvl9pPr>
          </a:lstStyle>
          <a:p>
            <a:endParaRPr/>
          </a:p>
        </p:txBody>
      </p:sp>
      <p:sp>
        <p:nvSpPr>
          <p:cNvPr id="462" name="Google Shape;462;g2f2d122bf27_5_110"/>
          <p:cNvSpPr txBox="1">
            <a:spLocks noGrp="1"/>
          </p:cNvSpPr>
          <p:nvPr>
            <p:ph type="dt" idx="10"/>
          </p:nvPr>
        </p:nvSpPr>
        <p:spPr>
          <a:xfrm>
            <a:off x="304800" y="4237567"/>
            <a:ext cx="1422400" cy="243417"/>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63" name="Google Shape;463;g2f2d122bf27_5_110"/>
          <p:cNvSpPr txBox="1">
            <a:spLocks noGrp="1"/>
          </p:cNvSpPr>
          <p:nvPr>
            <p:ph type="ftr" idx="11"/>
          </p:nvPr>
        </p:nvSpPr>
        <p:spPr>
          <a:xfrm>
            <a:off x="2082800" y="4237567"/>
            <a:ext cx="1930400" cy="243417"/>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64" name="Google Shape;464;g2f2d122bf27_5_110"/>
          <p:cNvSpPr txBox="1">
            <a:spLocks noGrp="1"/>
          </p:cNvSpPr>
          <p:nvPr>
            <p:ph type="sldNum" idx="12"/>
          </p:nvPr>
        </p:nvSpPr>
        <p:spPr>
          <a:xfrm>
            <a:off x="4368800" y="4237567"/>
            <a:ext cx="1422400" cy="243417"/>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5"/>
        <p:cNvGrpSpPr/>
        <p:nvPr/>
      </p:nvGrpSpPr>
      <p:grpSpPr>
        <a:xfrm>
          <a:off x="0" y="0"/>
          <a:ext cx="0" cy="0"/>
          <a:chOff x="0" y="0"/>
          <a:chExt cx="0" cy="0"/>
        </a:xfrm>
      </p:grpSpPr>
      <p:sp>
        <p:nvSpPr>
          <p:cNvPr id="466" name="Google Shape;466;g2f2d122bf27_5_116"/>
          <p:cNvSpPr txBox="1">
            <a:spLocks noGrp="1"/>
          </p:cNvSpPr>
          <p:nvPr>
            <p:ph type="title"/>
          </p:nvPr>
        </p:nvSpPr>
        <p:spPr>
          <a:xfrm>
            <a:off x="481541" y="2937933"/>
            <a:ext cx="5181600" cy="908051"/>
          </a:xfrm>
          <a:prstGeom prst="rect">
            <a:avLst/>
          </a:prstGeom>
          <a:noFill/>
          <a:ln>
            <a:noFill/>
          </a:ln>
        </p:spPr>
        <p:txBody>
          <a:bodyPr spcFirstLastPara="1" wrap="square" lIns="60975" tIns="30475" rIns="60975" bIns="30475" anchor="t" anchorCtr="0">
            <a:normAutofit/>
          </a:bodyPr>
          <a:lstStyle>
            <a:lvl1pPr lvl="0" algn="l">
              <a:lnSpc>
                <a:spcPct val="100000"/>
              </a:lnSpc>
              <a:spcBef>
                <a:spcPts val="0"/>
              </a:spcBef>
              <a:spcAft>
                <a:spcPts val="0"/>
              </a:spcAft>
              <a:buClr>
                <a:schemeClr val="dk1"/>
              </a:buClr>
              <a:buSzPts val="2700"/>
              <a:buFont typeface="Calibri"/>
              <a:buNone/>
              <a:defRPr sz="2700" b="1" cap="none"/>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67" name="Google Shape;467;g2f2d122bf27_5_116"/>
          <p:cNvSpPr txBox="1">
            <a:spLocks noGrp="1"/>
          </p:cNvSpPr>
          <p:nvPr>
            <p:ph type="body" idx="1"/>
          </p:nvPr>
        </p:nvSpPr>
        <p:spPr>
          <a:xfrm>
            <a:off x="481541" y="1937809"/>
            <a:ext cx="5181600" cy="1000125"/>
          </a:xfrm>
          <a:prstGeom prst="rect">
            <a:avLst/>
          </a:prstGeom>
          <a:noFill/>
          <a:ln>
            <a:noFill/>
          </a:ln>
        </p:spPr>
        <p:txBody>
          <a:bodyPr spcFirstLastPara="1" wrap="square" lIns="60975" tIns="30475" rIns="60975" bIns="30475" anchor="b" anchorCtr="0">
            <a:normAutofit/>
          </a:bodyPr>
          <a:lstStyle>
            <a:lvl1pPr marL="457200" lvl="0" indent="-228600" algn="l">
              <a:lnSpc>
                <a:spcPct val="100000"/>
              </a:lnSpc>
              <a:spcBef>
                <a:spcPts val="300"/>
              </a:spcBef>
              <a:spcAft>
                <a:spcPts val="0"/>
              </a:spcAft>
              <a:buClr>
                <a:srgbClr val="888888"/>
              </a:buClr>
              <a:buSzPts val="1300"/>
              <a:buNone/>
              <a:defRPr sz="1300">
                <a:solidFill>
                  <a:srgbClr val="888888"/>
                </a:solidFill>
              </a:defRPr>
            </a:lvl1pPr>
            <a:lvl2pPr marL="914400" lvl="1" indent="-228600" algn="l">
              <a:lnSpc>
                <a:spcPct val="100000"/>
              </a:lnSpc>
              <a:spcBef>
                <a:spcPts val="300"/>
              </a:spcBef>
              <a:spcAft>
                <a:spcPts val="0"/>
              </a:spcAft>
              <a:buClr>
                <a:srgbClr val="888888"/>
              </a:buClr>
              <a:buSzPts val="1200"/>
              <a:buNone/>
              <a:defRPr sz="1200">
                <a:solidFill>
                  <a:srgbClr val="888888"/>
                </a:solidFill>
              </a:defRPr>
            </a:lvl2pPr>
            <a:lvl3pPr marL="1371600" lvl="2" indent="-228600" algn="l">
              <a:lnSpc>
                <a:spcPct val="100000"/>
              </a:lnSpc>
              <a:spcBef>
                <a:spcPts val="300"/>
              </a:spcBef>
              <a:spcAft>
                <a:spcPts val="0"/>
              </a:spcAft>
              <a:buClr>
                <a:srgbClr val="888888"/>
              </a:buClr>
              <a:buSzPts val="1100"/>
              <a:buNone/>
              <a:defRPr sz="1100">
                <a:solidFill>
                  <a:srgbClr val="888888"/>
                </a:solidFill>
              </a:defRPr>
            </a:lvl3pPr>
            <a:lvl4pPr marL="1828800" lvl="3" indent="-228600" algn="l">
              <a:lnSpc>
                <a:spcPct val="100000"/>
              </a:lnSpc>
              <a:spcBef>
                <a:spcPts val="100"/>
              </a:spcBef>
              <a:spcAft>
                <a:spcPts val="0"/>
              </a:spcAft>
              <a:buClr>
                <a:srgbClr val="888888"/>
              </a:buClr>
              <a:buSzPts val="900"/>
              <a:buNone/>
              <a:defRPr sz="900">
                <a:solidFill>
                  <a:srgbClr val="888888"/>
                </a:solidFill>
              </a:defRPr>
            </a:lvl4pPr>
            <a:lvl5pPr marL="2286000" lvl="4" indent="-228600" algn="l">
              <a:lnSpc>
                <a:spcPct val="100000"/>
              </a:lnSpc>
              <a:spcBef>
                <a:spcPts val="100"/>
              </a:spcBef>
              <a:spcAft>
                <a:spcPts val="0"/>
              </a:spcAft>
              <a:buClr>
                <a:srgbClr val="888888"/>
              </a:buClr>
              <a:buSzPts val="900"/>
              <a:buNone/>
              <a:defRPr sz="900">
                <a:solidFill>
                  <a:srgbClr val="888888"/>
                </a:solidFill>
              </a:defRPr>
            </a:lvl5pPr>
            <a:lvl6pPr marL="2743200" lvl="5" indent="-228600" algn="l">
              <a:lnSpc>
                <a:spcPct val="100000"/>
              </a:lnSpc>
              <a:spcBef>
                <a:spcPts val="100"/>
              </a:spcBef>
              <a:spcAft>
                <a:spcPts val="0"/>
              </a:spcAft>
              <a:buClr>
                <a:srgbClr val="888888"/>
              </a:buClr>
              <a:buSzPts val="900"/>
              <a:buNone/>
              <a:defRPr sz="900">
                <a:solidFill>
                  <a:srgbClr val="888888"/>
                </a:solidFill>
              </a:defRPr>
            </a:lvl6pPr>
            <a:lvl7pPr marL="3200400" lvl="6" indent="-228600" algn="l">
              <a:lnSpc>
                <a:spcPct val="100000"/>
              </a:lnSpc>
              <a:spcBef>
                <a:spcPts val="100"/>
              </a:spcBef>
              <a:spcAft>
                <a:spcPts val="0"/>
              </a:spcAft>
              <a:buClr>
                <a:srgbClr val="888888"/>
              </a:buClr>
              <a:buSzPts val="900"/>
              <a:buNone/>
              <a:defRPr sz="900">
                <a:solidFill>
                  <a:srgbClr val="888888"/>
                </a:solidFill>
              </a:defRPr>
            </a:lvl7pPr>
            <a:lvl8pPr marL="3657600" lvl="7" indent="-228600" algn="l">
              <a:lnSpc>
                <a:spcPct val="100000"/>
              </a:lnSpc>
              <a:spcBef>
                <a:spcPts val="100"/>
              </a:spcBef>
              <a:spcAft>
                <a:spcPts val="0"/>
              </a:spcAft>
              <a:buClr>
                <a:srgbClr val="888888"/>
              </a:buClr>
              <a:buSzPts val="900"/>
              <a:buNone/>
              <a:defRPr sz="900">
                <a:solidFill>
                  <a:srgbClr val="888888"/>
                </a:solidFill>
              </a:defRPr>
            </a:lvl8pPr>
            <a:lvl9pPr marL="4114800" lvl="8" indent="-228600" algn="l">
              <a:lnSpc>
                <a:spcPct val="100000"/>
              </a:lnSpc>
              <a:spcBef>
                <a:spcPts val="100"/>
              </a:spcBef>
              <a:spcAft>
                <a:spcPts val="0"/>
              </a:spcAft>
              <a:buClr>
                <a:srgbClr val="888888"/>
              </a:buClr>
              <a:buSzPts val="900"/>
              <a:buNone/>
              <a:defRPr sz="900">
                <a:solidFill>
                  <a:srgbClr val="888888"/>
                </a:solidFill>
              </a:defRPr>
            </a:lvl9pPr>
          </a:lstStyle>
          <a:p>
            <a:endParaRPr/>
          </a:p>
        </p:txBody>
      </p:sp>
      <p:sp>
        <p:nvSpPr>
          <p:cNvPr id="468" name="Google Shape;468;g2f2d122bf27_5_116"/>
          <p:cNvSpPr txBox="1">
            <a:spLocks noGrp="1"/>
          </p:cNvSpPr>
          <p:nvPr>
            <p:ph type="dt" idx="10"/>
          </p:nvPr>
        </p:nvSpPr>
        <p:spPr>
          <a:xfrm>
            <a:off x="304800" y="4237567"/>
            <a:ext cx="1422400" cy="243417"/>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69" name="Google Shape;469;g2f2d122bf27_5_116"/>
          <p:cNvSpPr txBox="1">
            <a:spLocks noGrp="1"/>
          </p:cNvSpPr>
          <p:nvPr>
            <p:ph type="ftr" idx="11"/>
          </p:nvPr>
        </p:nvSpPr>
        <p:spPr>
          <a:xfrm>
            <a:off x="2082800" y="4237567"/>
            <a:ext cx="1930400" cy="243417"/>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70" name="Google Shape;470;g2f2d122bf27_5_116"/>
          <p:cNvSpPr txBox="1">
            <a:spLocks noGrp="1"/>
          </p:cNvSpPr>
          <p:nvPr>
            <p:ph type="sldNum" idx="12"/>
          </p:nvPr>
        </p:nvSpPr>
        <p:spPr>
          <a:xfrm>
            <a:off x="4368800" y="4237567"/>
            <a:ext cx="1422400" cy="243417"/>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1"/>
        <p:cNvGrpSpPr/>
        <p:nvPr/>
      </p:nvGrpSpPr>
      <p:grpSpPr>
        <a:xfrm>
          <a:off x="0" y="0"/>
          <a:ext cx="0" cy="0"/>
          <a:chOff x="0" y="0"/>
          <a:chExt cx="0" cy="0"/>
        </a:xfrm>
      </p:grpSpPr>
      <p:sp>
        <p:nvSpPr>
          <p:cNvPr id="472" name="Google Shape;472;g2f2d122bf27_5_122"/>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73" name="Google Shape;473;g2f2d122bf27_5_122"/>
          <p:cNvSpPr txBox="1">
            <a:spLocks noGrp="1"/>
          </p:cNvSpPr>
          <p:nvPr>
            <p:ph type="body" idx="1"/>
          </p:nvPr>
        </p:nvSpPr>
        <p:spPr>
          <a:xfrm>
            <a:off x="304800" y="1023408"/>
            <a:ext cx="2693459" cy="426508"/>
          </a:xfrm>
          <a:prstGeom prst="rect">
            <a:avLst/>
          </a:prstGeom>
          <a:noFill/>
          <a:ln>
            <a:noFill/>
          </a:ln>
        </p:spPr>
        <p:txBody>
          <a:bodyPr spcFirstLastPara="1" wrap="square" lIns="60975" tIns="30475" rIns="60975"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300"/>
              </a:spcBef>
              <a:spcAft>
                <a:spcPts val="0"/>
              </a:spcAft>
              <a:buClr>
                <a:schemeClr val="dk1"/>
              </a:buClr>
              <a:buSzPts val="1200"/>
              <a:buNone/>
              <a:defRPr sz="1200" b="1"/>
            </a:lvl3pPr>
            <a:lvl4pPr marL="1828800" lvl="3" indent="-228600" algn="l">
              <a:lnSpc>
                <a:spcPct val="100000"/>
              </a:lnSpc>
              <a:spcBef>
                <a:spcPts val="300"/>
              </a:spcBef>
              <a:spcAft>
                <a:spcPts val="0"/>
              </a:spcAft>
              <a:buClr>
                <a:schemeClr val="dk1"/>
              </a:buClr>
              <a:buSzPts val="1100"/>
              <a:buNone/>
              <a:defRPr sz="1100" b="1"/>
            </a:lvl4pPr>
            <a:lvl5pPr marL="2286000" lvl="4" indent="-228600" algn="l">
              <a:lnSpc>
                <a:spcPct val="100000"/>
              </a:lnSpc>
              <a:spcBef>
                <a:spcPts val="300"/>
              </a:spcBef>
              <a:spcAft>
                <a:spcPts val="0"/>
              </a:spcAft>
              <a:buClr>
                <a:schemeClr val="dk1"/>
              </a:buClr>
              <a:buSzPts val="1100"/>
              <a:buNone/>
              <a:defRPr sz="1100" b="1"/>
            </a:lvl5pPr>
            <a:lvl6pPr marL="2743200" lvl="5" indent="-228600" algn="l">
              <a:lnSpc>
                <a:spcPct val="100000"/>
              </a:lnSpc>
              <a:spcBef>
                <a:spcPts val="300"/>
              </a:spcBef>
              <a:spcAft>
                <a:spcPts val="0"/>
              </a:spcAft>
              <a:buClr>
                <a:schemeClr val="dk1"/>
              </a:buClr>
              <a:buSzPts val="1100"/>
              <a:buNone/>
              <a:defRPr sz="1100" b="1"/>
            </a:lvl6pPr>
            <a:lvl7pPr marL="3200400" lvl="6" indent="-228600" algn="l">
              <a:lnSpc>
                <a:spcPct val="100000"/>
              </a:lnSpc>
              <a:spcBef>
                <a:spcPts val="300"/>
              </a:spcBef>
              <a:spcAft>
                <a:spcPts val="0"/>
              </a:spcAft>
              <a:buClr>
                <a:schemeClr val="dk1"/>
              </a:buClr>
              <a:buSzPts val="1100"/>
              <a:buNone/>
              <a:defRPr sz="1100" b="1"/>
            </a:lvl7pPr>
            <a:lvl8pPr marL="3657600" lvl="7" indent="-228600" algn="l">
              <a:lnSpc>
                <a:spcPct val="100000"/>
              </a:lnSpc>
              <a:spcBef>
                <a:spcPts val="300"/>
              </a:spcBef>
              <a:spcAft>
                <a:spcPts val="0"/>
              </a:spcAft>
              <a:buClr>
                <a:schemeClr val="dk1"/>
              </a:buClr>
              <a:buSzPts val="1100"/>
              <a:buNone/>
              <a:defRPr sz="1100" b="1"/>
            </a:lvl8pPr>
            <a:lvl9pPr marL="4114800" lvl="8" indent="-228600" algn="l">
              <a:lnSpc>
                <a:spcPct val="100000"/>
              </a:lnSpc>
              <a:spcBef>
                <a:spcPts val="300"/>
              </a:spcBef>
              <a:spcAft>
                <a:spcPts val="0"/>
              </a:spcAft>
              <a:buClr>
                <a:schemeClr val="dk1"/>
              </a:buClr>
              <a:buSzPts val="1100"/>
              <a:buNone/>
              <a:defRPr sz="1100" b="1"/>
            </a:lvl9pPr>
          </a:lstStyle>
          <a:p>
            <a:endParaRPr/>
          </a:p>
        </p:txBody>
      </p:sp>
      <p:sp>
        <p:nvSpPr>
          <p:cNvPr id="474" name="Google Shape;474;g2f2d122bf27_5_122"/>
          <p:cNvSpPr txBox="1">
            <a:spLocks noGrp="1"/>
          </p:cNvSpPr>
          <p:nvPr>
            <p:ph type="body" idx="2"/>
          </p:nvPr>
        </p:nvSpPr>
        <p:spPr>
          <a:xfrm>
            <a:off x="304800" y="1449917"/>
            <a:ext cx="2693459" cy="2634192"/>
          </a:xfrm>
          <a:prstGeom prst="rect">
            <a:avLst/>
          </a:prstGeom>
          <a:noFill/>
          <a:ln>
            <a:noFill/>
          </a:ln>
        </p:spPr>
        <p:txBody>
          <a:bodyPr spcFirstLastPara="1" wrap="square" lIns="60975" tIns="30475" rIns="60975"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300"/>
              </a:spcBef>
              <a:spcAft>
                <a:spcPts val="0"/>
              </a:spcAft>
              <a:buClr>
                <a:schemeClr val="dk1"/>
              </a:buClr>
              <a:buSzPts val="1200"/>
              <a:buChar char="•"/>
              <a:defRPr sz="1200"/>
            </a:lvl3pPr>
            <a:lvl4pPr marL="1828800" lvl="3" indent="-298450" algn="l">
              <a:lnSpc>
                <a:spcPct val="100000"/>
              </a:lnSpc>
              <a:spcBef>
                <a:spcPts val="300"/>
              </a:spcBef>
              <a:spcAft>
                <a:spcPts val="0"/>
              </a:spcAft>
              <a:buClr>
                <a:schemeClr val="dk1"/>
              </a:buClr>
              <a:buSzPts val="1100"/>
              <a:buChar char="–"/>
              <a:defRPr sz="1100"/>
            </a:lvl4pPr>
            <a:lvl5pPr marL="2286000" lvl="4" indent="-298450" algn="l">
              <a:lnSpc>
                <a:spcPct val="100000"/>
              </a:lnSpc>
              <a:spcBef>
                <a:spcPts val="300"/>
              </a:spcBef>
              <a:spcAft>
                <a:spcPts val="0"/>
              </a:spcAft>
              <a:buClr>
                <a:schemeClr val="dk1"/>
              </a:buClr>
              <a:buSzPts val="1100"/>
              <a:buChar char="»"/>
              <a:defRPr sz="1100"/>
            </a:lvl5pPr>
            <a:lvl6pPr marL="2743200" lvl="5" indent="-298450" algn="l">
              <a:lnSpc>
                <a:spcPct val="100000"/>
              </a:lnSpc>
              <a:spcBef>
                <a:spcPts val="300"/>
              </a:spcBef>
              <a:spcAft>
                <a:spcPts val="0"/>
              </a:spcAft>
              <a:buClr>
                <a:schemeClr val="dk1"/>
              </a:buClr>
              <a:buSzPts val="1100"/>
              <a:buChar char="•"/>
              <a:defRPr sz="1100"/>
            </a:lvl6pPr>
            <a:lvl7pPr marL="3200400" lvl="6" indent="-298450" algn="l">
              <a:lnSpc>
                <a:spcPct val="100000"/>
              </a:lnSpc>
              <a:spcBef>
                <a:spcPts val="300"/>
              </a:spcBef>
              <a:spcAft>
                <a:spcPts val="0"/>
              </a:spcAft>
              <a:buClr>
                <a:schemeClr val="dk1"/>
              </a:buClr>
              <a:buSzPts val="1100"/>
              <a:buChar char="•"/>
              <a:defRPr sz="1100"/>
            </a:lvl7pPr>
            <a:lvl8pPr marL="3657600" lvl="7" indent="-298450" algn="l">
              <a:lnSpc>
                <a:spcPct val="100000"/>
              </a:lnSpc>
              <a:spcBef>
                <a:spcPts val="300"/>
              </a:spcBef>
              <a:spcAft>
                <a:spcPts val="0"/>
              </a:spcAft>
              <a:buClr>
                <a:schemeClr val="dk1"/>
              </a:buClr>
              <a:buSzPts val="1100"/>
              <a:buChar char="•"/>
              <a:defRPr sz="1100"/>
            </a:lvl8pPr>
            <a:lvl9pPr marL="4114800" lvl="8" indent="-298450" algn="l">
              <a:lnSpc>
                <a:spcPct val="100000"/>
              </a:lnSpc>
              <a:spcBef>
                <a:spcPts val="300"/>
              </a:spcBef>
              <a:spcAft>
                <a:spcPts val="0"/>
              </a:spcAft>
              <a:buClr>
                <a:schemeClr val="dk1"/>
              </a:buClr>
              <a:buSzPts val="1100"/>
              <a:buChar char="•"/>
              <a:defRPr sz="1100"/>
            </a:lvl9pPr>
          </a:lstStyle>
          <a:p>
            <a:endParaRPr/>
          </a:p>
        </p:txBody>
      </p:sp>
      <p:sp>
        <p:nvSpPr>
          <p:cNvPr id="475" name="Google Shape;475;g2f2d122bf27_5_122"/>
          <p:cNvSpPr txBox="1">
            <a:spLocks noGrp="1"/>
          </p:cNvSpPr>
          <p:nvPr>
            <p:ph type="body" idx="3"/>
          </p:nvPr>
        </p:nvSpPr>
        <p:spPr>
          <a:xfrm>
            <a:off x="3096684" y="1023408"/>
            <a:ext cx="2694517" cy="426508"/>
          </a:xfrm>
          <a:prstGeom prst="rect">
            <a:avLst/>
          </a:prstGeom>
          <a:noFill/>
          <a:ln>
            <a:noFill/>
          </a:ln>
        </p:spPr>
        <p:txBody>
          <a:bodyPr spcFirstLastPara="1" wrap="square" lIns="60975" tIns="30475" rIns="60975"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300"/>
              </a:spcBef>
              <a:spcAft>
                <a:spcPts val="0"/>
              </a:spcAft>
              <a:buClr>
                <a:schemeClr val="dk1"/>
              </a:buClr>
              <a:buSzPts val="1200"/>
              <a:buNone/>
              <a:defRPr sz="1200" b="1"/>
            </a:lvl3pPr>
            <a:lvl4pPr marL="1828800" lvl="3" indent="-228600" algn="l">
              <a:lnSpc>
                <a:spcPct val="100000"/>
              </a:lnSpc>
              <a:spcBef>
                <a:spcPts val="300"/>
              </a:spcBef>
              <a:spcAft>
                <a:spcPts val="0"/>
              </a:spcAft>
              <a:buClr>
                <a:schemeClr val="dk1"/>
              </a:buClr>
              <a:buSzPts val="1100"/>
              <a:buNone/>
              <a:defRPr sz="1100" b="1"/>
            </a:lvl4pPr>
            <a:lvl5pPr marL="2286000" lvl="4" indent="-228600" algn="l">
              <a:lnSpc>
                <a:spcPct val="100000"/>
              </a:lnSpc>
              <a:spcBef>
                <a:spcPts val="300"/>
              </a:spcBef>
              <a:spcAft>
                <a:spcPts val="0"/>
              </a:spcAft>
              <a:buClr>
                <a:schemeClr val="dk1"/>
              </a:buClr>
              <a:buSzPts val="1100"/>
              <a:buNone/>
              <a:defRPr sz="1100" b="1"/>
            </a:lvl5pPr>
            <a:lvl6pPr marL="2743200" lvl="5" indent="-228600" algn="l">
              <a:lnSpc>
                <a:spcPct val="100000"/>
              </a:lnSpc>
              <a:spcBef>
                <a:spcPts val="300"/>
              </a:spcBef>
              <a:spcAft>
                <a:spcPts val="0"/>
              </a:spcAft>
              <a:buClr>
                <a:schemeClr val="dk1"/>
              </a:buClr>
              <a:buSzPts val="1100"/>
              <a:buNone/>
              <a:defRPr sz="1100" b="1"/>
            </a:lvl6pPr>
            <a:lvl7pPr marL="3200400" lvl="6" indent="-228600" algn="l">
              <a:lnSpc>
                <a:spcPct val="100000"/>
              </a:lnSpc>
              <a:spcBef>
                <a:spcPts val="300"/>
              </a:spcBef>
              <a:spcAft>
                <a:spcPts val="0"/>
              </a:spcAft>
              <a:buClr>
                <a:schemeClr val="dk1"/>
              </a:buClr>
              <a:buSzPts val="1100"/>
              <a:buNone/>
              <a:defRPr sz="1100" b="1"/>
            </a:lvl7pPr>
            <a:lvl8pPr marL="3657600" lvl="7" indent="-228600" algn="l">
              <a:lnSpc>
                <a:spcPct val="100000"/>
              </a:lnSpc>
              <a:spcBef>
                <a:spcPts val="300"/>
              </a:spcBef>
              <a:spcAft>
                <a:spcPts val="0"/>
              </a:spcAft>
              <a:buClr>
                <a:schemeClr val="dk1"/>
              </a:buClr>
              <a:buSzPts val="1100"/>
              <a:buNone/>
              <a:defRPr sz="1100" b="1"/>
            </a:lvl8pPr>
            <a:lvl9pPr marL="4114800" lvl="8" indent="-228600" algn="l">
              <a:lnSpc>
                <a:spcPct val="100000"/>
              </a:lnSpc>
              <a:spcBef>
                <a:spcPts val="300"/>
              </a:spcBef>
              <a:spcAft>
                <a:spcPts val="0"/>
              </a:spcAft>
              <a:buClr>
                <a:schemeClr val="dk1"/>
              </a:buClr>
              <a:buSzPts val="1100"/>
              <a:buNone/>
              <a:defRPr sz="1100" b="1"/>
            </a:lvl9pPr>
          </a:lstStyle>
          <a:p>
            <a:endParaRPr/>
          </a:p>
        </p:txBody>
      </p:sp>
      <p:sp>
        <p:nvSpPr>
          <p:cNvPr id="476" name="Google Shape;476;g2f2d122bf27_5_122"/>
          <p:cNvSpPr txBox="1">
            <a:spLocks noGrp="1"/>
          </p:cNvSpPr>
          <p:nvPr>
            <p:ph type="body" idx="4"/>
          </p:nvPr>
        </p:nvSpPr>
        <p:spPr>
          <a:xfrm>
            <a:off x="3096684" y="1449917"/>
            <a:ext cx="2694517" cy="2634192"/>
          </a:xfrm>
          <a:prstGeom prst="rect">
            <a:avLst/>
          </a:prstGeom>
          <a:noFill/>
          <a:ln>
            <a:noFill/>
          </a:ln>
        </p:spPr>
        <p:txBody>
          <a:bodyPr spcFirstLastPara="1" wrap="square" lIns="60975" tIns="30475" rIns="60975"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300"/>
              </a:spcBef>
              <a:spcAft>
                <a:spcPts val="0"/>
              </a:spcAft>
              <a:buClr>
                <a:schemeClr val="dk1"/>
              </a:buClr>
              <a:buSzPts val="1200"/>
              <a:buChar char="•"/>
              <a:defRPr sz="1200"/>
            </a:lvl3pPr>
            <a:lvl4pPr marL="1828800" lvl="3" indent="-298450" algn="l">
              <a:lnSpc>
                <a:spcPct val="100000"/>
              </a:lnSpc>
              <a:spcBef>
                <a:spcPts val="300"/>
              </a:spcBef>
              <a:spcAft>
                <a:spcPts val="0"/>
              </a:spcAft>
              <a:buClr>
                <a:schemeClr val="dk1"/>
              </a:buClr>
              <a:buSzPts val="1100"/>
              <a:buChar char="–"/>
              <a:defRPr sz="1100"/>
            </a:lvl4pPr>
            <a:lvl5pPr marL="2286000" lvl="4" indent="-298450" algn="l">
              <a:lnSpc>
                <a:spcPct val="100000"/>
              </a:lnSpc>
              <a:spcBef>
                <a:spcPts val="300"/>
              </a:spcBef>
              <a:spcAft>
                <a:spcPts val="0"/>
              </a:spcAft>
              <a:buClr>
                <a:schemeClr val="dk1"/>
              </a:buClr>
              <a:buSzPts val="1100"/>
              <a:buChar char="»"/>
              <a:defRPr sz="1100"/>
            </a:lvl5pPr>
            <a:lvl6pPr marL="2743200" lvl="5" indent="-298450" algn="l">
              <a:lnSpc>
                <a:spcPct val="100000"/>
              </a:lnSpc>
              <a:spcBef>
                <a:spcPts val="300"/>
              </a:spcBef>
              <a:spcAft>
                <a:spcPts val="0"/>
              </a:spcAft>
              <a:buClr>
                <a:schemeClr val="dk1"/>
              </a:buClr>
              <a:buSzPts val="1100"/>
              <a:buChar char="•"/>
              <a:defRPr sz="1100"/>
            </a:lvl6pPr>
            <a:lvl7pPr marL="3200400" lvl="6" indent="-298450" algn="l">
              <a:lnSpc>
                <a:spcPct val="100000"/>
              </a:lnSpc>
              <a:spcBef>
                <a:spcPts val="300"/>
              </a:spcBef>
              <a:spcAft>
                <a:spcPts val="0"/>
              </a:spcAft>
              <a:buClr>
                <a:schemeClr val="dk1"/>
              </a:buClr>
              <a:buSzPts val="1100"/>
              <a:buChar char="•"/>
              <a:defRPr sz="1100"/>
            </a:lvl7pPr>
            <a:lvl8pPr marL="3657600" lvl="7" indent="-298450" algn="l">
              <a:lnSpc>
                <a:spcPct val="100000"/>
              </a:lnSpc>
              <a:spcBef>
                <a:spcPts val="300"/>
              </a:spcBef>
              <a:spcAft>
                <a:spcPts val="0"/>
              </a:spcAft>
              <a:buClr>
                <a:schemeClr val="dk1"/>
              </a:buClr>
              <a:buSzPts val="1100"/>
              <a:buChar char="•"/>
              <a:defRPr sz="1100"/>
            </a:lvl8pPr>
            <a:lvl9pPr marL="4114800" lvl="8" indent="-298450" algn="l">
              <a:lnSpc>
                <a:spcPct val="100000"/>
              </a:lnSpc>
              <a:spcBef>
                <a:spcPts val="300"/>
              </a:spcBef>
              <a:spcAft>
                <a:spcPts val="0"/>
              </a:spcAft>
              <a:buClr>
                <a:schemeClr val="dk1"/>
              </a:buClr>
              <a:buSzPts val="1100"/>
              <a:buChar char="•"/>
              <a:defRPr sz="1100"/>
            </a:lvl9pPr>
          </a:lstStyle>
          <a:p>
            <a:endParaRPr/>
          </a:p>
        </p:txBody>
      </p:sp>
      <p:sp>
        <p:nvSpPr>
          <p:cNvPr id="477" name="Google Shape;477;g2f2d122bf27_5_122"/>
          <p:cNvSpPr txBox="1">
            <a:spLocks noGrp="1"/>
          </p:cNvSpPr>
          <p:nvPr>
            <p:ph type="dt" idx="10"/>
          </p:nvPr>
        </p:nvSpPr>
        <p:spPr>
          <a:xfrm>
            <a:off x="304800" y="4237567"/>
            <a:ext cx="1422400" cy="243417"/>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78" name="Google Shape;478;g2f2d122bf27_5_122"/>
          <p:cNvSpPr txBox="1">
            <a:spLocks noGrp="1"/>
          </p:cNvSpPr>
          <p:nvPr>
            <p:ph type="ftr" idx="11"/>
          </p:nvPr>
        </p:nvSpPr>
        <p:spPr>
          <a:xfrm>
            <a:off x="2082800" y="4237567"/>
            <a:ext cx="1930400" cy="243417"/>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79" name="Google Shape;479;g2f2d122bf27_5_122"/>
          <p:cNvSpPr txBox="1">
            <a:spLocks noGrp="1"/>
          </p:cNvSpPr>
          <p:nvPr>
            <p:ph type="sldNum" idx="12"/>
          </p:nvPr>
        </p:nvSpPr>
        <p:spPr>
          <a:xfrm>
            <a:off x="4368800" y="4237567"/>
            <a:ext cx="1422400" cy="243417"/>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0"/>
        <p:cNvGrpSpPr/>
        <p:nvPr/>
      </p:nvGrpSpPr>
      <p:grpSpPr>
        <a:xfrm>
          <a:off x="0" y="0"/>
          <a:ext cx="0" cy="0"/>
          <a:chOff x="0" y="0"/>
          <a:chExt cx="0" cy="0"/>
        </a:xfrm>
      </p:grpSpPr>
      <p:sp>
        <p:nvSpPr>
          <p:cNvPr id="481" name="Google Shape;481;g2f2d122bf27_5_131"/>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82" name="Google Shape;482;g2f2d122bf27_5_131"/>
          <p:cNvSpPr txBox="1">
            <a:spLocks noGrp="1"/>
          </p:cNvSpPr>
          <p:nvPr>
            <p:ph type="dt" idx="10"/>
          </p:nvPr>
        </p:nvSpPr>
        <p:spPr>
          <a:xfrm>
            <a:off x="304800" y="4237567"/>
            <a:ext cx="1422400" cy="243417"/>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83" name="Google Shape;483;g2f2d122bf27_5_131"/>
          <p:cNvSpPr txBox="1">
            <a:spLocks noGrp="1"/>
          </p:cNvSpPr>
          <p:nvPr>
            <p:ph type="ftr" idx="11"/>
          </p:nvPr>
        </p:nvSpPr>
        <p:spPr>
          <a:xfrm>
            <a:off x="2082800" y="4237567"/>
            <a:ext cx="1930400" cy="243417"/>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84" name="Google Shape;484;g2f2d122bf27_5_131"/>
          <p:cNvSpPr txBox="1">
            <a:spLocks noGrp="1"/>
          </p:cNvSpPr>
          <p:nvPr>
            <p:ph type="sldNum" idx="12"/>
          </p:nvPr>
        </p:nvSpPr>
        <p:spPr>
          <a:xfrm>
            <a:off x="4368800" y="4237567"/>
            <a:ext cx="1422400" cy="243417"/>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5"/>
        <p:cNvGrpSpPr/>
        <p:nvPr/>
      </p:nvGrpSpPr>
      <p:grpSpPr>
        <a:xfrm>
          <a:off x="0" y="0"/>
          <a:ext cx="0" cy="0"/>
          <a:chOff x="0" y="0"/>
          <a:chExt cx="0" cy="0"/>
        </a:xfrm>
      </p:grpSpPr>
      <p:sp>
        <p:nvSpPr>
          <p:cNvPr id="486" name="Google Shape;486;g2f2d122bf27_5_136"/>
          <p:cNvSpPr txBox="1">
            <a:spLocks noGrp="1"/>
          </p:cNvSpPr>
          <p:nvPr>
            <p:ph type="title"/>
          </p:nvPr>
        </p:nvSpPr>
        <p:spPr>
          <a:xfrm>
            <a:off x="304800" y="182033"/>
            <a:ext cx="2005543" cy="774700"/>
          </a:xfrm>
          <a:prstGeom prst="rect">
            <a:avLst/>
          </a:prstGeom>
          <a:noFill/>
          <a:ln>
            <a:noFill/>
          </a:ln>
        </p:spPr>
        <p:txBody>
          <a:bodyPr spcFirstLastPara="1" wrap="square" lIns="60975" tIns="30475" rIns="60975"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87" name="Google Shape;487;g2f2d122bf27_5_136"/>
          <p:cNvSpPr txBox="1">
            <a:spLocks noGrp="1"/>
          </p:cNvSpPr>
          <p:nvPr>
            <p:ph type="body" idx="1"/>
          </p:nvPr>
        </p:nvSpPr>
        <p:spPr>
          <a:xfrm>
            <a:off x="2383367" y="182033"/>
            <a:ext cx="3407833" cy="3902076"/>
          </a:xfrm>
          <a:prstGeom prst="rect">
            <a:avLst/>
          </a:prstGeom>
          <a:noFill/>
          <a:ln>
            <a:noFill/>
          </a:ln>
        </p:spPr>
        <p:txBody>
          <a:bodyPr spcFirstLastPara="1" wrap="square" lIns="60975" tIns="30475" rIns="60975" bIns="304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9250" algn="l">
              <a:lnSpc>
                <a:spcPct val="100000"/>
              </a:lnSpc>
              <a:spcBef>
                <a:spcPts val="400"/>
              </a:spcBef>
              <a:spcAft>
                <a:spcPts val="0"/>
              </a:spcAft>
              <a:buClr>
                <a:schemeClr val="dk1"/>
              </a:buClr>
              <a:buSzPts val="1900"/>
              <a:buChar char="–"/>
              <a:defRPr sz="1900"/>
            </a:lvl2pPr>
            <a:lvl3pPr marL="1371600" lvl="2" indent="-330200" algn="l">
              <a:lnSpc>
                <a:spcPct val="100000"/>
              </a:lnSpc>
              <a:spcBef>
                <a:spcPts val="300"/>
              </a:spcBef>
              <a:spcAft>
                <a:spcPts val="0"/>
              </a:spcAft>
              <a:buClr>
                <a:schemeClr val="dk1"/>
              </a:buClr>
              <a:buSzPts val="1600"/>
              <a:buChar char="•"/>
              <a:defRPr sz="1600"/>
            </a:lvl3pPr>
            <a:lvl4pPr marL="1828800" lvl="3" indent="-311150" algn="l">
              <a:lnSpc>
                <a:spcPct val="100000"/>
              </a:lnSpc>
              <a:spcBef>
                <a:spcPts val="300"/>
              </a:spcBef>
              <a:spcAft>
                <a:spcPts val="0"/>
              </a:spcAft>
              <a:buClr>
                <a:schemeClr val="dk1"/>
              </a:buClr>
              <a:buSzPts val="1300"/>
              <a:buChar char="–"/>
              <a:defRPr sz="1300"/>
            </a:lvl4pPr>
            <a:lvl5pPr marL="2286000" lvl="4" indent="-311150" algn="l">
              <a:lnSpc>
                <a:spcPct val="100000"/>
              </a:lnSpc>
              <a:spcBef>
                <a:spcPts val="300"/>
              </a:spcBef>
              <a:spcAft>
                <a:spcPts val="0"/>
              </a:spcAft>
              <a:buClr>
                <a:schemeClr val="dk1"/>
              </a:buClr>
              <a:buSzPts val="1300"/>
              <a:buChar char="»"/>
              <a:defRPr sz="1300"/>
            </a:lvl5pPr>
            <a:lvl6pPr marL="2743200" lvl="5" indent="-311150" algn="l">
              <a:lnSpc>
                <a:spcPct val="100000"/>
              </a:lnSpc>
              <a:spcBef>
                <a:spcPts val="300"/>
              </a:spcBef>
              <a:spcAft>
                <a:spcPts val="0"/>
              </a:spcAft>
              <a:buClr>
                <a:schemeClr val="dk1"/>
              </a:buClr>
              <a:buSzPts val="1300"/>
              <a:buChar char="•"/>
              <a:defRPr sz="1300"/>
            </a:lvl6pPr>
            <a:lvl7pPr marL="3200400" lvl="6" indent="-311150" algn="l">
              <a:lnSpc>
                <a:spcPct val="100000"/>
              </a:lnSpc>
              <a:spcBef>
                <a:spcPts val="300"/>
              </a:spcBef>
              <a:spcAft>
                <a:spcPts val="0"/>
              </a:spcAft>
              <a:buClr>
                <a:schemeClr val="dk1"/>
              </a:buClr>
              <a:buSzPts val="1300"/>
              <a:buChar char="•"/>
              <a:defRPr sz="1300"/>
            </a:lvl7pPr>
            <a:lvl8pPr marL="3657600" lvl="7" indent="-311150" algn="l">
              <a:lnSpc>
                <a:spcPct val="100000"/>
              </a:lnSpc>
              <a:spcBef>
                <a:spcPts val="300"/>
              </a:spcBef>
              <a:spcAft>
                <a:spcPts val="0"/>
              </a:spcAft>
              <a:buClr>
                <a:schemeClr val="dk1"/>
              </a:buClr>
              <a:buSzPts val="1300"/>
              <a:buChar char="•"/>
              <a:defRPr sz="1300"/>
            </a:lvl8pPr>
            <a:lvl9pPr marL="4114800" lvl="8" indent="-311150" algn="l">
              <a:lnSpc>
                <a:spcPct val="100000"/>
              </a:lnSpc>
              <a:spcBef>
                <a:spcPts val="300"/>
              </a:spcBef>
              <a:spcAft>
                <a:spcPts val="0"/>
              </a:spcAft>
              <a:buClr>
                <a:schemeClr val="dk1"/>
              </a:buClr>
              <a:buSzPts val="1300"/>
              <a:buChar char="•"/>
              <a:defRPr sz="1300"/>
            </a:lvl9pPr>
          </a:lstStyle>
          <a:p>
            <a:endParaRPr/>
          </a:p>
        </p:txBody>
      </p:sp>
      <p:sp>
        <p:nvSpPr>
          <p:cNvPr id="488" name="Google Shape;488;g2f2d122bf27_5_136"/>
          <p:cNvSpPr txBox="1">
            <a:spLocks noGrp="1"/>
          </p:cNvSpPr>
          <p:nvPr>
            <p:ph type="body" idx="2"/>
          </p:nvPr>
        </p:nvSpPr>
        <p:spPr>
          <a:xfrm>
            <a:off x="304800" y="956733"/>
            <a:ext cx="2005543" cy="3127376"/>
          </a:xfrm>
          <a:prstGeom prst="rect">
            <a:avLst/>
          </a:prstGeom>
          <a:noFill/>
          <a:ln>
            <a:noFill/>
          </a:ln>
        </p:spPr>
        <p:txBody>
          <a:bodyPr spcFirstLastPara="1" wrap="square" lIns="60975" tIns="30475" rIns="60975" bIns="30475" anchor="t" anchorCtr="0">
            <a:normAutofit/>
          </a:bodyPr>
          <a:lstStyle>
            <a:lvl1pPr marL="457200" lvl="0" indent="-228600" algn="l">
              <a:lnSpc>
                <a:spcPct val="100000"/>
              </a:lnSpc>
              <a:spcBef>
                <a:spcPts val="100"/>
              </a:spcBef>
              <a:spcAft>
                <a:spcPts val="0"/>
              </a:spcAft>
              <a:buClr>
                <a:schemeClr val="dk1"/>
              </a:buClr>
              <a:buSzPts val="900"/>
              <a:buNone/>
              <a:defRPr sz="900"/>
            </a:lvl1pPr>
            <a:lvl2pPr marL="914400" lvl="1" indent="-228600" algn="l">
              <a:lnSpc>
                <a:spcPct val="100000"/>
              </a:lnSpc>
              <a:spcBef>
                <a:spcPts val="1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489" name="Google Shape;489;g2f2d122bf27_5_136"/>
          <p:cNvSpPr txBox="1">
            <a:spLocks noGrp="1"/>
          </p:cNvSpPr>
          <p:nvPr>
            <p:ph type="dt" idx="10"/>
          </p:nvPr>
        </p:nvSpPr>
        <p:spPr>
          <a:xfrm>
            <a:off x="304800" y="4237567"/>
            <a:ext cx="1422400" cy="243417"/>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90" name="Google Shape;490;g2f2d122bf27_5_136"/>
          <p:cNvSpPr txBox="1">
            <a:spLocks noGrp="1"/>
          </p:cNvSpPr>
          <p:nvPr>
            <p:ph type="ftr" idx="11"/>
          </p:nvPr>
        </p:nvSpPr>
        <p:spPr>
          <a:xfrm>
            <a:off x="2082800" y="4237567"/>
            <a:ext cx="1930400" cy="243417"/>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91" name="Google Shape;491;g2f2d122bf27_5_136"/>
          <p:cNvSpPr txBox="1">
            <a:spLocks noGrp="1"/>
          </p:cNvSpPr>
          <p:nvPr>
            <p:ph type="sldNum" idx="12"/>
          </p:nvPr>
        </p:nvSpPr>
        <p:spPr>
          <a:xfrm>
            <a:off x="4368800" y="4237567"/>
            <a:ext cx="1422400" cy="243417"/>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
        <p:cNvGrpSpPr/>
        <p:nvPr/>
      </p:nvGrpSpPr>
      <p:grpSpPr>
        <a:xfrm>
          <a:off x="0" y="0"/>
          <a:ext cx="0" cy="0"/>
          <a:chOff x="0" y="0"/>
          <a:chExt cx="0" cy="0"/>
        </a:xfrm>
      </p:grpSpPr>
      <p:sp>
        <p:nvSpPr>
          <p:cNvPr id="71" name="Google Shape;71;g2f2d122bf27_1_15"/>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72" name="Google Shape;72;g2f2d122bf27_1_15"/>
          <p:cNvSpPr txBox="1">
            <a:spLocks noGrp="1"/>
          </p:cNvSpPr>
          <p:nvPr>
            <p:ph type="body" idx="1"/>
          </p:nvPr>
        </p:nvSpPr>
        <p:spPr>
          <a:xfrm>
            <a:off x="304800" y="1066800"/>
            <a:ext cx="5486400" cy="3017309"/>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73" name="Google Shape;73;g2f2d122bf27_1_15"/>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74" name="Google Shape;74;g2f2d122bf27_1_15"/>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75" name="Google Shape;75;g2f2d122bf27_1_15"/>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2"/>
        <p:cNvGrpSpPr/>
        <p:nvPr/>
      </p:nvGrpSpPr>
      <p:grpSpPr>
        <a:xfrm>
          <a:off x="0" y="0"/>
          <a:ext cx="0" cy="0"/>
          <a:chOff x="0" y="0"/>
          <a:chExt cx="0" cy="0"/>
        </a:xfrm>
      </p:grpSpPr>
      <p:sp>
        <p:nvSpPr>
          <p:cNvPr id="493" name="Google Shape;493;g2f2d122bf27_5_143"/>
          <p:cNvSpPr txBox="1">
            <a:spLocks noGrp="1"/>
          </p:cNvSpPr>
          <p:nvPr>
            <p:ph type="title"/>
          </p:nvPr>
        </p:nvSpPr>
        <p:spPr>
          <a:xfrm>
            <a:off x="1194859" y="3200400"/>
            <a:ext cx="3657600" cy="377825"/>
          </a:xfrm>
          <a:prstGeom prst="rect">
            <a:avLst/>
          </a:prstGeom>
          <a:noFill/>
          <a:ln>
            <a:noFill/>
          </a:ln>
        </p:spPr>
        <p:txBody>
          <a:bodyPr spcFirstLastPara="1" wrap="square" lIns="60975" tIns="30475" rIns="60975"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94" name="Google Shape;494;g2f2d122bf27_5_143"/>
          <p:cNvSpPr>
            <a:spLocks noGrp="1"/>
          </p:cNvSpPr>
          <p:nvPr>
            <p:ph type="pic" idx="2"/>
          </p:nvPr>
        </p:nvSpPr>
        <p:spPr>
          <a:xfrm>
            <a:off x="1194859" y="408517"/>
            <a:ext cx="3657600" cy="2743200"/>
          </a:xfrm>
          <a:prstGeom prst="rect">
            <a:avLst/>
          </a:prstGeom>
          <a:noFill/>
          <a:ln>
            <a:noFill/>
          </a:ln>
        </p:spPr>
      </p:sp>
      <p:sp>
        <p:nvSpPr>
          <p:cNvPr id="495" name="Google Shape;495;g2f2d122bf27_5_143"/>
          <p:cNvSpPr txBox="1">
            <a:spLocks noGrp="1"/>
          </p:cNvSpPr>
          <p:nvPr>
            <p:ph type="body" idx="1"/>
          </p:nvPr>
        </p:nvSpPr>
        <p:spPr>
          <a:xfrm>
            <a:off x="1194859" y="3578225"/>
            <a:ext cx="3657600" cy="536575"/>
          </a:xfrm>
          <a:prstGeom prst="rect">
            <a:avLst/>
          </a:prstGeom>
          <a:noFill/>
          <a:ln>
            <a:noFill/>
          </a:ln>
        </p:spPr>
        <p:txBody>
          <a:bodyPr spcFirstLastPara="1" wrap="square" lIns="60975" tIns="30475" rIns="60975" bIns="30475" anchor="t" anchorCtr="0">
            <a:normAutofit/>
          </a:bodyPr>
          <a:lstStyle>
            <a:lvl1pPr marL="457200" lvl="0" indent="-228600" algn="l">
              <a:lnSpc>
                <a:spcPct val="100000"/>
              </a:lnSpc>
              <a:spcBef>
                <a:spcPts val="100"/>
              </a:spcBef>
              <a:spcAft>
                <a:spcPts val="0"/>
              </a:spcAft>
              <a:buClr>
                <a:schemeClr val="dk1"/>
              </a:buClr>
              <a:buSzPts val="900"/>
              <a:buNone/>
              <a:defRPr sz="900"/>
            </a:lvl1pPr>
            <a:lvl2pPr marL="914400" lvl="1" indent="-228600" algn="l">
              <a:lnSpc>
                <a:spcPct val="100000"/>
              </a:lnSpc>
              <a:spcBef>
                <a:spcPts val="1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496" name="Google Shape;496;g2f2d122bf27_5_143"/>
          <p:cNvSpPr txBox="1">
            <a:spLocks noGrp="1"/>
          </p:cNvSpPr>
          <p:nvPr>
            <p:ph type="dt" idx="10"/>
          </p:nvPr>
        </p:nvSpPr>
        <p:spPr>
          <a:xfrm>
            <a:off x="304800" y="4237567"/>
            <a:ext cx="1422400" cy="243417"/>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97" name="Google Shape;497;g2f2d122bf27_5_143"/>
          <p:cNvSpPr txBox="1">
            <a:spLocks noGrp="1"/>
          </p:cNvSpPr>
          <p:nvPr>
            <p:ph type="ftr" idx="11"/>
          </p:nvPr>
        </p:nvSpPr>
        <p:spPr>
          <a:xfrm>
            <a:off x="2082800" y="4237567"/>
            <a:ext cx="1930400" cy="243417"/>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98" name="Google Shape;498;g2f2d122bf27_5_143"/>
          <p:cNvSpPr txBox="1">
            <a:spLocks noGrp="1"/>
          </p:cNvSpPr>
          <p:nvPr>
            <p:ph type="sldNum" idx="12"/>
          </p:nvPr>
        </p:nvSpPr>
        <p:spPr>
          <a:xfrm>
            <a:off x="4368800" y="4237567"/>
            <a:ext cx="1422400" cy="243417"/>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99"/>
        <p:cNvGrpSpPr/>
        <p:nvPr/>
      </p:nvGrpSpPr>
      <p:grpSpPr>
        <a:xfrm>
          <a:off x="0" y="0"/>
          <a:ext cx="0" cy="0"/>
          <a:chOff x="0" y="0"/>
          <a:chExt cx="0" cy="0"/>
        </a:xfrm>
      </p:grpSpPr>
      <p:sp>
        <p:nvSpPr>
          <p:cNvPr id="500" name="Google Shape;500;g2f2d122bf27_5_150"/>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501" name="Google Shape;501;g2f2d122bf27_5_150"/>
          <p:cNvSpPr txBox="1">
            <a:spLocks noGrp="1"/>
          </p:cNvSpPr>
          <p:nvPr>
            <p:ph type="body" idx="1"/>
          </p:nvPr>
        </p:nvSpPr>
        <p:spPr>
          <a:xfrm rot="5400000">
            <a:off x="1539345" y="-167745"/>
            <a:ext cx="3017309" cy="5486400"/>
          </a:xfrm>
          <a:prstGeom prst="rect">
            <a:avLst/>
          </a:prstGeom>
          <a:noFill/>
          <a:ln>
            <a:noFill/>
          </a:ln>
        </p:spPr>
        <p:txBody>
          <a:bodyPr spcFirstLastPara="1" wrap="square" lIns="60975" tIns="30475" rIns="60975" bIns="30475" anchor="t" anchorCtr="0">
            <a:normAutofit/>
          </a:bodyPr>
          <a:lstStyle>
            <a:lvl1pPr marL="457200" lvl="0" indent="-304800" algn="l">
              <a:lnSpc>
                <a:spcPct val="100000"/>
              </a:lnSpc>
              <a:spcBef>
                <a:spcPts val="300"/>
              </a:spcBef>
              <a:spcAft>
                <a:spcPts val="0"/>
              </a:spcAft>
              <a:buClr>
                <a:schemeClr val="dk1"/>
              </a:buClr>
              <a:buSzPts val="1200"/>
              <a:buChar char="•"/>
              <a:defRPr/>
            </a:lvl1pPr>
            <a:lvl2pPr marL="914400" lvl="1" indent="-304800" algn="l">
              <a:lnSpc>
                <a:spcPct val="100000"/>
              </a:lnSpc>
              <a:spcBef>
                <a:spcPts val="300"/>
              </a:spcBef>
              <a:spcAft>
                <a:spcPts val="0"/>
              </a:spcAft>
              <a:buClr>
                <a:schemeClr val="dk1"/>
              </a:buClr>
              <a:buSzPts val="1200"/>
              <a:buChar char="–"/>
              <a:defRPr/>
            </a:lvl2pPr>
            <a:lvl3pPr marL="1371600" lvl="2" indent="-304800" algn="l">
              <a:lnSpc>
                <a:spcPct val="100000"/>
              </a:lnSpc>
              <a:spcBef>
                <a:spcPts val="300"/>
              </a:spcBef>
              <a:spcAft>
                <a:spcPts val="0"/>
              </a:spcAft>
              <a:buClr>
                <a:schemeClr val="dk1"/>
              </a:buClr>
              <a:buSzPts val="1200"/>
              <a:buChar char="•"/>
              <a:defRPr/>
            </a:lvl3pPr>
            <a:lvl4pPr marL="1828800" lvl="3" indent="-304800" algn="l">
              <a:lnSpc>
                <a:spcPct val="100000"/>
              </a:lnSpc>
              <a:spcBef>
                <a:spcPts val="300"/>
              </a:spcBef>
              <a:spcAft>
                <a:spcPts val="0"/>
              </a:spcAft>
              <a:buClr>
                <a:schemeClr val="dk1"/>
              </a:buClr>
              <a:buSzPts val="1200"/>
              <a:buChar char="–"/>
              <a:defRPr/>
            </a:lvl4pPr>
            <a:lvl5pPr marL="2286000" lvl="4" indent="-304800" algn="l">
              <a:lnSpc>
                <a:spcPct val="100000"/>
              </a:lnSpc>
              <a:spcBef>
                <a:spcPts val="300"/>
              </a:spcBef>
              <a:spcAft>
                <a:spcPts val="0"/>
              </a:spcAft>
              <a:buClr>
                <a:schemeClr val="dk1"/>
              </a:buClr>
              <a:buSzPts val="1200"/>
              <a:buChar char="»"/>
              <a:defRPr/>
            </a:lvl5pPr>
            <a:lvl6pPr marL="2743200" lvl="5" indent="-304800" algn="l">
              <a:lnSpc>
                <a:spcPct val="100000"/>
              </a:lnSpc>
              <a:spcBef>
                <a:spcPts val="300"/>
              </a:spcBef>
              <a:spcAft>
                <a:spcPts val="0"/>
              </a:spcAft>
              <a:buClr>
                <a:schemeClr val="dk1"/>
              </a:buClr>
              <a:buSzPts val="1200"/>
              <a:buChar char="•"/>
              <a:defRPr/>
            </a:lvl6pPr>
            <a:lvl7pPr marL="3200400" lvl="6" indent="-304800" algn="l">
              <a:lnSpc>
                <a:spcPct val="100000"/>
              </a:lnSpc>
              <a:spcBef>
                <a:spcPts val="300"/>
              </a:spcBef>
              <a:spcAft>
                <a:spcPts val="0"/>
              </a:spcAft>
              <a:buClr>
                <a:schemeClr val="dk1"/>
              </a:buClr>
              <a:buSzPts val="1200"/>
              <a:buChar char="•"/>
              <a:defRPr/>
            </a:lvl7pPr>
            <a:lvl8pPr marL="3657600" lvl="7" indent="-304800" algn="l">
              <a:lnSpc>
                <a:spcPct val="100000"/>
              </a:lnSpc>
              <a:spcBef>
                <a:spcPts val="300"/>
              </a:spcBef>
              <a:spcAft>
                <a:spcPts val="0"/>
              </a:spcAft>
              <a:buClr>
                <a:schemeClr val="dk1"/>
              </a:buClr>
              <a:buSzPts val="1200"/>
              <a:buChar char="•"/>
              <a:defRPr/>
            </a:lvl8pPr>
            <a:lvl9pPr marL="4114800" lvl="8" indent="-304800" algn="l">
              <a:lnSpc>
                <a:spcPct val="100000"/>
              </a:lnSpc>
              <a:spcBef>
                <a:spcPts val="300"/>
              </a:spcBef>
              <a:spcAft>
                <a:spcPts val="0"/>
              </a:spcAft>
              <a:buClr>
                <a:schemeClr val="dk1"/>
              </a:buClr>
              <a:buSzPts val="1200"/>
              <a:buChar char="•"/>
              <a:defRPr/>
            </a:lvl9pPr>
          </a:lstStyle>
          <a:p>
            <a:endParaRPr/>
          </a:p>
        </p:txBody>
      </p:sp>
      <p:sp>
        <p:nvSpPr>
          <p:cNvPr id="502" name="Google Shape;502;g2f2d122bf27_5_150"/>
          <p:cNvSpPr txBox="1">
            <a:spLocks noGrp="1"/>
          </p:cNvSpPr>
          <p:nvPr>
            <p:ph type="dt" idx="10"/>
          </p:nvPr>
        </p:nvSpPr>
        <p:spPr>
          <a:xfrm>
            <a:off x="304800" y="4237567"/>
            <a:ext cx="1422400" cy="243417"/>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503" name="Google Shape;503;g2f2d122bf27_5_150"/>
          <p:cNvSpPr txBox="1">
            <a:spLocks noGrp="1"/>
          </p:cNvSpPr>
          <p:nvPr>
            <p:ph type="ftr" idx="11"/>
          </p:nvPr>
        </p:nvSpPr>
        <p:spPr>
          <a:xfrm>
            <a:off x="2082800" y="4237567"/>
            <a:ext cx="1930400" cy="243417"/>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504" name="Google Shape;504;g2f2d122bf27_5_150"/>
          <p:cNvSpPr txBox="1">
            <a:spLocks noGrp="1"/>
          </p:cNvSpPr>
          <p:nvPr>
            <p:ph type="sldNum" idx="12"/>
          </p:nvPr>
        </p:nvSpPr>
        <p:spPr>
          <a:xfrm>
            <a:off x="4368800" y="4237567"/>
            <a:ext cx="1422400" cy="243417"/>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05"/>
        <p:cNvGrpSpPr/>
        <p:nvPr/>
      </p:nvGrpSpPr>
      <p:grpSpPr>
        <a:xfrm>
          <a:off x="0" y="0"/>
          <a:ext cx="0" cy="0"/>
          <a:chOff x="0" y="0"/>
          <a:chExt cx="0" cy="0"/>
        </a:xfrm>
      </p:grpSpPr>
      <p:sp>
        <p:nvSpPr>
          <p:cNvPr id="506" name="Google Shape;506;g2f2d122bf27_5_156"/>
          <p:cNvSpPr txBox="1">
            <a:spLocks noGrp="1"/>
          </p:cNvSpPr>
          <p:nvPr>
            <p:ph type="title"/>
          </p:nvPr>
        </p:nvSpPr>
        <p:spPr>
          <a:xfrm rot="5400000">
            <a:off x="3154892" y="1447800"/>
            <a:ext cx="3901017" cy="13716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507" name="Google Shape;507;g2f2d122bf27_5_156"/>
          <p:cNvSpPr txBox="1">
            <a:spLocks noGrp="1"/>
          </p:cNvSpPr>
          <p:nvPr>
            <p:ph type="body" idx="1"/>
          </p:nvPr>
        </p:nvSpPr>
        <p:spPr>
          <a:xfrm rot="5400000">
            <a:off x="360892" y="127000"/>
            <a:ext cx="3901017" cy="4013200"/>
          </a:xfrm>
          <a:prstGeom prst="rect">
            <a:avLst/>
          </a:prstGeom>
          <a:noFill/>
          <a:ln>
            <a:noFill/>
          </a:ln>
        </p:spPr>
        <p:txBody>
          <a:bodyPr spcFirstLastPara="1" wrap="square" lIns="60975" tIns="30475" rIns="60975" bIns="30475" anchor="t" anchorCtr="0">
            <a:normAutofit/>
          </a:bodyPr>
          <a:lstStyle>
            <a:lvl1pPr marL="457200" lvl="0" indent="-304800" algn="l">
              <a:lnSpc>
                <a:spcPct val="100000"/>
              </a:lnSpc>
              <a:spcBef>
                <a:spcPts val="300"/>
              </a:spcBef>
              <a:spcAft>
                <a:spcPts val="0"/>
              </a:spcAft>
              <a:buClr>
                <a:schemeClr val="dk1"/>
              </a:buClr>
              <a:buSzPts val="1200"/>
              <a:buChar char="•"/>
              <a:defRPr/>
            </a:lvl1pPr>
            <a:lvl2pPr marL="914400" lvl="1" indent="-304800" algn="l">
              <a:lnSpc>
                <a:spcPct val="100000"/>
              </a:lnSpc>
              <a:spcBef>
                <a:spcPts val="300"/>
              </a:spcBef>
              <a:spcAft>
                <a:spcPts val="0"/>
              </a:spcAft>
              <a:buClr>
                <a:schemeClr val="dk1"/>
              </a:buClr>
              <a:buSzPts val="1200"/>
              <a:buChar char="–"/>
              <a:defRPr/>
            </a:lvl2pPr>
            <a:lvl3pPr marL="1371600" lvl="2" indent="-304800" algn="l">
              <a:lnSpc>
                <a:spcPct val="100000"/>
              </a:lnSpc>
              <a:spcBef>
                <a:spcPts val="300"/>
              </a:spcBef>
              <a:spcAft>
                <a:spcPts val="0"/>
              </a:spcAft>
              <a:buClr>
                <a:schemeClr val="dk1"/>
              </a:buClr>
              <a:buSzPts val="1200"/>
              <a:buChar char="•"/>
              <a:defRPr/>
            </a:lvl3pPr>
            <a:lvl4pPr marL="1828800" lvl="3" indent="-304800" algn="l">
              <a:lnSpc>
                <a:spcPct val="100000"/>
              </a:lnSpc>
              <a:spcBef>
                <a:spcPts val="300"/>
              </a:spcBef>
              <a:spcAft>
                <a:spcPts val="0"/>
              </a:spcAft>
              <a:buClr>
                <a:schemeClr val="dk1"/>
              </a:buClr>
              <a:buSzPts val="1200"/>
              <a:buChar char="–"/>
              <a:defRPr/>
            </a:lvl4pPr>
            <a:lvl5pPr marL="2286000" lvl="4" indent="-304800" algn="l">
              <a:lnSpc>
                <a:spcPct val="100000"/>
              </a:lnSpc>
              <a:spcBef>
                <a:spcPts val="300"/>
              </a:spcBef>
              <a:spcAft>
                <a:spcPts val="0"/>
              </a:spcAft>
              <a:buClr>
                <a:schemeClr val="dk1"/>
              </a:buClr>
              <a:buSzPts val="1200"/>
              <a:buChar char="»"/>
              <a:defRPr/>
            </a:lvl5pPr>
            <a:lvl6pPr marL="2743200" lvl="5" indent="-304800" algn="l">
              <a:lnSpc>
                <a:spcPct val="100000"/>
              </a:lnSpc>
              <a:spcBef>
                <a:spcPts val="300"/>
              </a:spcBef>
              <a:spcAft>
                <a:spcPts val="0"/>
              </a:spcAft>
              <a:buClr>
                <a:schemeClr val="dk1"/>
              </a:buClr>
              <a:buSzPts val="1200"/>
              <a:buChar char="•"/>
              <a:defRPr/>
            </a:lvl6pPr>
            <a:lvl7pPr marL="3200400" lvl="6" indent="-304800" algn="l">
              <a:lnSpc>
                <a:spcPct val="100000"/>
              </a:lnSpc>
              <a:spcBef>
                <a:spcPts val="300"/>
              </a:spcBef>
              <a:spcAft>
                <a:spcPts val="0"/>
              </a:spcAft>
              <a:buClr>
                <a:schemeClr val="dk1"/>
              </a:buClr>
              <a:buSzPts val="1200"/>
              <a:buChar char="•"/>
              <a:defRPr/>
            </a:lvl7pPr>
            <a:lvl8pPr marL="3657600" lvl="7" indent="-304800" algn="l">
              <a:lnSpc>
                <a:spcPct val="100000"/>
              </a:lnSpc>
              <a:spcBef>
                <a:spcPts val="300"/>
              </a:spcBef>
              <a:spcAft>
                <a:spcPts val="0"/>
              </a:spcAft>
              <a:buClr>
                <a:schemeClr val="dk1"/>
              </a:buClr>
              <a:buSzPts val="1200"/>
              <a:buChar char="•"/>
              <a:defRPr/>
            </a:lvl8pPr>
            <a:lvl9pPr marL="4114800" lvl="8" indent="-304800" algn="l">
              <a:lnSpc>
                <a:spcPct val="100000"/>
              </a:lnSpc>
              <a:spcBef>
                <a:spcPts val="300"/>
              </a:spcBef>
              <a:spcAft>
                <a:spcPts val="0"/>
              </a:spcAft>
              <a:buClr>
                <a:schemeClr val="dk1"/>
              </a:buClr>
              <a:buSzPts val="1200"/>
              <a:buChar char="•"/>
              <a:defRPr/>
            </a:lvl9pPr>
          </a:lstStyle>
          <a:p>
            <a:endParaRPr/>
          </a:p>
        </p:txBody>
      </p:sp>
      <p:sp>
        <p:nvSpPr>
          <p:cNvPr id="508" name="Google Shape;508;g2f2d122bf27_5_156"/>
          <p:cNvSpPr txBox="1">
            <a:spLocks noGrp="1"/>
          </p:cNvSpPr>
          <p:nvPr>
            <p:ph type="dt" idx="10"/>
          </p:nvPr>
        </p:nvSpPr>
        <p:spPr>
          <a:xfrm>
            <a:off x="304800" y="4237567"/>
            <a:ext cx="1422400" cy="243417"/>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509" name="Google Shape;509;g2f2d122bf27_5_156"/>
          <p:cNvSpPr txBox="1">
            <a:spLocks noGrp="1"/>
          </p:cNvSpPr>
          <p:nvPr>
            <p:ph type="ftr" idx="11"/>
          </p:nvPr>
        </p:nvSpPr>
        <p:spPr>
          <a:xfrm>
            <a:off x="2082800" y="4237567"/>
            <a:ext cx="1930400" cy="243417"/>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510" name="Google Shape;510;g2f2d122bf27_5_156"/>
          <p:cNvSpPr txBox="1">
            <a:spLocks noGrp="1"/>
          </p:cNvSpPr>
          <p:nvPr>
            <p:ph type="sldNum" idx="12"/>
          </p:nvPr>
        </p:nvSpPr>
        <p:spPr>
          <a:xfrm>
            <a:off x="4368800" y="4237567"/>
            <a:ext cx="1422400" cy="243417"/>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7"/>
        <p:cNvGrpSpPr/>
        <p:nvPr/>
      </p:nvGrpSpPr>
      <p:grpSpPr>
        <a:xfrm>
          <a:off x="0" y="0"/>
          <a:ext cx="0" cy="0"/>
          <a:chOff x="0" y="0"/>
          <a:chExt cx="0" cy="0"/>
        </a:xfrm>
      </p:grpSpPr>
      <p:sp>
        <p:nvSpPr>
          <p:cNvPr id="518" name="Google Shape;518;g2f2d122bf27_8_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5A7C"/>
              </a:buClr>
              <a:buSzPts val="5400"/>
              <a:buFont typeface="Calibri"/>
              <a:buNone/>
              <a:defRPr sz="5400" b="1">
                <a:solidFill>
                  <a:srgbClr val="235A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g2f2d122bf27_8_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0" name="Google Shape;520;g2f2d122bf27_8_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1" name="Google Shape;521;g2f2d122bf27_8_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g2f2d122bf27_8_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23" name="Google Shape;523;g2f2d122bf27_8_6" descr="A screenshot of a video game&#10;&#10;Description automatically generated with low confidence"/>
          <p:cNvPicPr preferRelativeResize="0"/>
          <p:nvPr/>
        </p:nvPicPr>
        <p:blipFill rotWithShape="1">
          <a:blip r:embed="rId2">
            <a:alphaModFix/>
          </a:blip>
          <a:srcRect/>
          <a:stretch/>
        </p:blipFill>
        <p:spPr>
          <a:xfrm>
            <a:off x="6811434" y="6135575"/>
            <a:ext cx="4542367" cy="566851"/>
          </a:xfrm>
          <a:prstGeom prst="rect">
            <a:avLst/>
          </a:prstGeom>
          <a:noFill/>
          <a:ln>
            <a:noFill/>
          </a:ln>
        </p:spPr>
      </p:pic>
      <p:sp>
        <p:nvSpPr>
          <p:cNvPr id="524" name="Google Shape;524;g2f2d122bf27_8_6"/>
          <p:cNvSpPr/>
          <p:nvPr/>
        </p:nvSpPr>
        <p:spPr>
          <a:xfrm>
            <a:off x="0" y="46039"/>
            <a:ext cx="12192000" cy="139701"/>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25"/>
        <p:cNvGrpSpPr/>
        <p:nvPr/>
      </p:nvGrpSpPr>
      <p:grpSpPr>
        <a:xfrm>
          <a:off x="0" y="0"/>
          <a:ext cx="0" cy="0"/>
          <a:chOff x="0" y="0"/>
          <a:chExt cx="0" cy="0"/>
        </a:xfrm>
      </p:grpSpPr>
      <p:sp>
        <p:nvSpPr>
          <p:cNvPr id="526" name="Google Shape;526;g2f2d122bf27_8_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235A7C"/>
              </a:buClr>
              <a:buSzPts val="6000"/>
              <a:buFont typeface="Calibri"/>
              <a:buNone/>
              <a:defRPr sz="6000" b="1">
                <a:solidFill>
                  <a:srgbClr val="235A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7" name="Google Shape;527;g2f2d122bf27_8_14"/>
          <p:cNvSpPr txBox="1">
            <a:spLocks noGrp="1"/>
          </p:cNvSpPr>
          <p:nvPr>
            <p:ph type="subTitle" idx="1"/>
          </p:nvPr>
        </p:nvSpPr>
        <p:spPr>
          <a:xfrm>
            <a:off x="1574800" y="4348426"/>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4000"/>
              <a:buNone/>
              <a:defRPr sz="4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8" name="Google Shape;528;g2f2d122bf27_8_14"/>
          <p:cNvSpPr/>
          <p:nvPr/>
        </p:nvSpPr>
        <p:spPr>
          <a:xfrm rot="10800000" flipH="1">
            <a:off x="0" y="3862126"/>
            <a:ext cx="12192000" cy="148770"/>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29" name="Google Shape;529;g2f2d122bf27_8_14"/>
          <p:cNvPicPr preferRelativeResize="0"/>
          <p:nvPr/>
        </p:nvPicPr>
        <p:blipFill rotWithShape="1">
          <a:blip r:embed="rId2">
            <a:alphaModFix/>
          </a:blip>
          <a:srcRect/>
          <a:stretch/>
        </p:blipFill>
        <p:spPr>
          <a:xfrm>
            <a:off x="323776" y="258501"/>
            <a:ext cx="11544449" cy="1440655"/>
          </a:xfrm>
          <a:prstGeom prst="rect">
            <a:avLst/>
          </a:prstGeom>
          <a:noFill/>
          <a:ln>
            <a:noFill/>
          </a:ln>
        </p:spPr>
      </p:pic>
      <p:pic>
        <p:nvPicPr>
          <p:cNvPr id="530" name="Google Shape;530;g2f2d122bf27_8_14"/>
          <p:cNvPicPr preferRelativeResize="0"/>
          <p:nvPr/>
        </p:nvPicPr>
        <p:blipFill rotWithShape="1">
          <a:blip r:embed="rId3">
            <a:alphaModFix/>
          </a:blip>
          <a:srcRect/>
          <a:stretch/>
        </p:blipFill>
        <p:spPr>
          <a:xfrm>
            <a:off x="1829033" y="6083722"/>
            <a:ext cx="8635534" cy="6377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1"/>
        <p:cNvGrpSpPr/>
        <p:nvPr/>
      </p:nvGrpSpPr>
      <p:grpSpPr>
        <a:xfrm>
          <a:off x="0" y="0"/>
          <a:ext cx="0" cy="0"/>
          <a:chOff x="0" y="0"/>
          <a:chExt cx="0" cy="0"/>
        </a:xfrm>
      </p:grpSpPr>
      <p:sp>
        <p:nvSpPr>
          <p:cNvPr id="532" name="Google Shape;532;g2f2d122bf27_8_2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5A7C"/>
              </a:buClr>
              <a:buSzPts val="5400"/>
              <a:buFont typeface="Calibri"/>
              <a:buNone/>
              <a:defRPr sz="5400" b="1">
                <a:solidFill>
                  <a:srgbClr val="235A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3" name="Google Shape;533;g2f2d122bf27_8_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508000" algn="l">
              <a:lnSpc>
                <a:spcPct val="90000"/>
              </a:lnSpc>
              <a:spcBef>
                <a:spcPts val="1000"/>
              </a:spcBef>
              <a:spcAft>
                <a:spcPts val="0"/>
              </a:spcAft>
              <a:buClr>
                <a:schemeClr val="dk1"/>
              </a:buClr>
              <a:buSzPts val="4400"/>
              <a:buChar char="•"/>
              <a:defRPr sz="4400"/>
            </a:lvl1pPr>
            <a:lvl2pPr marL="914400" lvl="1" indent="-482600" algn="l">
              <a:lnSpc>
                <a:spcPct val="90000"/>
              </a:lnSpc>
              <a:spcBef>
                <a:spcPts val="500"/>
              </a:spcBef>
              <a:spcAft>
                <a:spcPts val="0"/>
              </a:spcAft>
              <a:buClr>
                <a:schemeClr val="dk1"/>
              </a:buClr>
              <a:buSzPts val="4000"/>
              <a:buChar char="•"/>
              <a:defRPr sz="4000"/>
            </a:lvl2pPr>
            <a:lvl3pPr marL="1371600" lvl="2" indent="-457200" algn="l">
              <a:lnSpc>
                <a:spcPct val="90000"/>
              </a:lnSpc>
              <a:spcBef>
                <a:spcPts val="500"/>
              </a:spcBef>
              <a:spcAft>
                <a:spcPts val="0"/>
              </a:spcAft>
              <a:buClr>
                <a:schemeClr val="dk1"/>
              </a:buClr>
              <a:buSzPts val="3600"/>
              <a:buChar char="•"/>
              <a:defRPr sz="3600"/>
            </a:lvl3pPr>
            <a:lvl4pPr marL="1828800" lvl="3" indent="-431800" algn="l">
              <a:lnSpc>
                <a:spcPct val="90000"/>
              </a:lnSpc>
              <a:spcBef>
                <a:spcPts val="500"/>
              </a:spcBef>
              <a:spcAft>
                <a:spcPts val="0"/>
              </a:spcAft>
              <a:buClr>
                <a:schemeClr val="dk1"/>
              </a:buClr>
              <a:buSzPts val="3200"/>
              <a:buChar char="•"/>
              <a:defRPr sz="3200"/>
            </a:lvl4pPr>
            <a:lvl5pPr marL="2286000" lvl="4" indent="-431800" algn="l">
              <a:lnSpc>
                <a:spcPct val="90000"/>
              </a:lnSpc>
              <a:spcBef>
                <a:spcPts val="500"/>
              </a:spcBef>
              <a:spcAft>
                <a:spcPts val="0"/>
              </a:spcAft>
              <a:buClr>
                <a:schemeClr val="dk1"/>
              </a:buClr>
              <a:buSzPts val="3200"/>
              <a:buChar char="•"/>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4" name="Google Shape;534;g2f2d122bf27_8_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g2f2d122bf27_8_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36" name="Google Shape;536;g2f2d122bf27_8_20"/>
          <p:cNvSpPr/>
          <p:nvPr/>
        </p:nvSpPr>
        <p:spPr>
          <a:xfrm>
            <a:off x="0" y="46039"/>
            <a:ext cx="12192000" cy="139701"/>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37" name="Google Shape;537;g2f2d122bf27_8_20" descr="A screenshot of a video game&#10;&#10;Description automatically generated with low confidence"/>
          <p:cNvPicPr preferRelativeResize="0"/>
          <p:nvPr/>
        </p:nvPicPr>
        <p:blipFill rotWithShape="1">
          <a:blip r:embed="rId2">
            <a:alphaModFix/>
          </a:blip>
          <a:srcRect/>
          <a:stretch/>
        </p:blipFill>
        <p:spPr>
          <a:xfrm>
            <a:off x="7054850" y="6072925"/>
            <a:ext cx="4542367" cy="5668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8"/>
        <p:cNvGrpSpPr/>
        <p:nvPr/>
      </p:nvGrpSpPr>
      <p:grpSpPr>
        <a:xfrm>
          <a:off x="0" y="0"/>
          <a:ext cx="0" cy="0"/>
          <a:chOff x="0" y="0"/>
          <a:chExt cx="0" cy="0"/>
        </a:xfrm>
      </p:grpSpPr>
      <p:sp>
        <p:nvSpPr>
          <p:cNvPr id="539" name="Google Shape;539;g2f2d122bf27_8_27"/>
          <p:cNvSpPr txBox="1">
            <a:spLocks noGrp="1"/>
          </p:cNvSpPr>
          <p:nvPr>
            <p:ph type="title"/>
          </p:nvPr>
        </p:nvSpPr>
        <p:spPr>
          <a:xfrm>
            <a:off x="831850" y="126947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35A7C"/>
              </a:buClr>
              <a:buSzPts val="6000"/>
              <a:buFont typeface="Calibri"/>
              <a:buNone/>
              <a:defRPr sz="6000">
                <a:solidFill>
                  <a:srgbClr val="235A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0" name="Google Shape;540;g2f2d122bf27_8_27"/>
          <p:cNvSpPr txBox="1">
            <a:spLocks noGrp="1"/>
          </p:cNvSpPr>
          <p:nvPr>
            <p:ph type="body" idx="1"/>
          </p:nvPr>
        </p:nvSpPr>
        <p:spPr>
          <a:xfrm>
            <a:off x="831850"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3600"/>
              <a:buNone/>
              <a:defRPr sz="36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41" name="Google Shape;541;g2f2d122bf27_8_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2" name="Google Shape;542;g2f2d122bf27_8_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43" name="Google Shape;543;g2f2d122bf27_8_27" descr="A screenshot of a video game&#10;&#10;Description automatically generated with low confidence"/>
          <p:cNvPicPr preferRelativeResize="0"/>
          <p:nvPr/>
        </p:nvPicPr>
        <p:blipFill rotWithShape="1">
          <a:blip r:embed="rId2">
            <a:alphaModFix/>
          </a:blip>
          <a:srcRect/>
          <a:stretch/>
        </p:blipFill>
        <p:spPr>
          <a:xfrm>
            <a:off x="6811434" y="6135575"/>
            <a:ext cx="4542367" cy="566851"/>
          </a:xfrm>
          <a:prstGeom prst="rect">
            <a:avLst/>
          </a:prstGeom>
          <a:noFill/>
          <a:ln>
            <a:noFill/>
          </a:ln>
        </p:spPr>
      </p:pic>
      <p:sp>
        <p:nvSpPr>
          <p:cNvPr id="544" name="Google Shape;544;g2f2d122bf27_8_27"/>
          <p:cNvSpPr/>
          <p:nvPr/>
        </p:nvSpPr>
        <p:spPr>
          <a:xfrm>
            <a:off x="-6350" y="4335312"/>
            <a:ext cx="12192000" cy="139701"/>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5"/>
        <p:cNvGrpSpPr/>
        <p:nvPr/>
      </p:nvGrpSpPr>
      <p:grpSpPr>
        <a:xfrm>
          <a:off x="0" y="0"/>
          <a:ext cx="0" cy="0"/>
          <a:chOff x="0" y="0"/>
          <a:chExt cx="0" cy="0"/>
        </a:xfrm>
      </p:grpSpPr>
      <p:sp>
        <p:nvSpPr>
          <p:cNvPr id="546" name="Google Shape;546;g2f2d122bf27_8_3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5A7C"/>
              </a:buClr>
              <a:buSzPts val="5400"/>
              <a:buFont typeface="Calibri"/>
              <a:buNone/>
              <a:defRPr sz="5400" b="1">
                <a:solidFill>
                  <a:srgbClr val="235A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7" name="Google Shape;547;g2f2d122bf27_8_3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8" name="Google Shape;548;g2f2d122bf27_8_3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49" name="Google Shape;549;g2f2d122bf27_8_34" descr="A screenshot of a video game&#10;&#10;Description automatically generated with low confidence"/>
          <p:cNvPicPr preferRelativeResize="0"/>
          <p:nvPr/>
        </p:nvPicPr>
        <p:blipFill rotWithShape="1">
          <a:blip r:embed="rId2">
            <a:alphaModFix/>
          </a:blip>
          <a:srcRect/>
          <a:stretch/>
        </p:blipFill>
        <p:spPr>
          <a:xfrm>
            <a:off x="6811434" y="6154625"/>
            <a:ext cx="4542367" cy="566851"/>
          </a:xfrm>
          <a:prstGeom prst="rect">
            <a:avLst/>
          </a:prstGeom>
          <a:noFill/>
          <a:ln>
            <a:noFill/>
          </a:ln>
        </p:spPr>
      </p:pic>
      <p:sp>
        <p:nvSpPr>
          <p:cNvPr id="550" name="Google Shape;550;g2f2d122bf27_8_34"/>
          <p:cNvSpPr/>
          <p:nvPr/>
        </p:nvSpPr>
        <p:spPr>
          <a:xfrm>
            <a:off x="0" y="46039"/>
            <a:ext cx="12192000" cy="139701"/>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1"/>
        <p:cNvGrpSpPr/>
        <p:nvPr/>
      </p:nvGrpSpPr>
      <p:grpSpPr>
        <a:xfrm>
          <a:off x="0" y="0"/>
          <a:ext cx="0" cy="0"/>
          <a:chOff x="0" y="0"/>
          <a:chExt cx="0" cy="0"/>
        </a:xfrm>
      </p:grpSpPr>
      <p:sp>
        <p:nvSpPr>
          <p:cNvPr id="552" name="Google Shape;552;g2f2d122bf27_8_4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3" name="Google Shape;553;g2f2d122bf27_8_4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54" name="Google Shape;554;g2f2d122bf27_8_40" descr="A screenshot of a video game&#10;&#10;Description automatically generated with low confidence"/>
          <p:cNvPicPr preferRelativeResize="0"/>
          <p:nvPr/>
        </p:nvPicPr>
        <p:blipFill rotWithShape="1">
          <a:blip r:embed="rId2">
            <a:alphaModFix/>
          </a:blip>
          <a:srcRect/>
          <a:stretch/>
        </p:blipFill>
        <p:spPr>
          <a:xfrm>
            <a:off x="3824817" y="6204102"/>
            <a:ext cx="4542367" cy="566851"/>
          </a:xfrm>
          <a:prstGeom prst="rect">
            <a:avLst/>
          </a:prstGeom>
          <a:noFill/>
          <a:ln>
            <a:noFill/>
          </a:ln>
        </p:spPr>
      </p:pic>
      <p:sp>
        <p:nvSpPr>
          <p:cNvPr id="555" name="Google Shape;555;g2f2d122bf27_8_40"/>
          <p:cNvSpPr/>
          <p:nvPr/>
        </p:nvSpPr>
        <p:spPr>
          <a:xfrm>
            <a:off x="0" y="46039"/>
            <a:ext cx="12192000" cy="139701"/>
          </a:xfrm>
          <a:prstGeom prst="roundRect">
            <a:avLst>
              <a:gd name="adj" fmla="val 16667"/>
            </a:avLst>
          </a:prstGeom>
          <a:solidFill>
            <a:srgbClr val="CC6D2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2"/>
        <p:cNvGrpSpPr/>
        <p:nvPr/>
      </p:nvGrpSpPr>
      <p:grpSpPr>
        <a:xfrm>
          <a:off x="0" y="0"/>
          <a:ext cx="0" cy="0"/>
          <a:chOff x="0" y="0"/>
          <a:chExt cx="0" cy="0"/>
        </a:xfrm>
      </p:grpSpPr>
      <p:sp>
        <p:nvSpPr>
          <p:cNvPr id="563" name="Google Shape;563;g2f2d122bf27_8_7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4" name="Google Shape;564;g2f2d122bf27_8_7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5" name="Google Shape;565;g2f2d122bf27_8_7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9" Type="http://schemas.openxmlformats.org/officeDocument/2006/relationships/slideLayout" Target="../slideLayouts/slideLayout148.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42" Type="http://schemas.openxmlformats.org/officeDocument/2006/relationships/slideLayout" Target="../slideLayouts/slideLayout151.xml"/><Relationship Id="rId47" Type="http://schemas.openxmlformats.org/officeDocument/2006/relationships/slideLayout" Target="../slideLayouts/slideLayout156.xml"/><Relationship Id="rId50" Type="http://schemas.openxmlformats.org/officeDocument/2006/relationships/slideLayout" Target="../slideLayouts/slideLayout159.xml"/><Relationship Id="rId55" Type="http://schemas.openxmlformats.org/officeDocument/2006/relationships/slideLayout" Target="../slideLayouts/slideLayout164.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9" Type="http://schemas.openxmlformats.org/officeDocument/2006/relationships/slideLayout" Target="../slideLayouts/slideLayout138.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40" Type="http://schemas.openxmlformats.org/officeDocument/2006/relationships/slideLayout" Target="../slideLayouts/slideLayout149.xml"/><Relationship Id="rId45" Type="http://schemas.openxmlformats.org/officeDocument/2006/relationships/slideLayout" Target="../slideLayouts/slideLayout154.xml"/><Relationship Id="rId53" Type="http://schemas.openxmlformats.org/officeDocument/2006/relationships/slideLayout" Target="../slideLayouts/slideLayout162.xml"/><Relationship Id="rId58" Type="http://schemas.openxmlformats.org/officeDocument/2006/relationships/slideLayout" Target="../slideLayouts/slideLayout167.xml"/><Relationship Id="rId5" Type="http://schemas.openxmlformats.org/officeDocument/2006/relationships/slideLayout" Target="../slideLayouts/slideLayout114.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43" Type="http://schemas.openxmlformats.org/officeDocument/2006/relationships/slideLayout" Target="../slideLayouts/slideLayout152.xml"/><Relationship Id="rId48" Type="http://schemas.openxmlformats.org/officeDocument/2006/relationships/slideLayout" Target="../slideLayouts/slideLayout157.xml"/><Relationship Id="rId56" Type="http://schemas.openxmlformats.org/officeDocument/2006/relationships/slideLayout" Target="../slideLayouts/slideLayout165.xml"/><Relationship Id="rId8" Type="http://schemas.openxmlformats.org/officeDocument/2006/relationships/slideLayout" Target="../slideLayouts/slideLayout117.xml"/><Relationship Id="rId51" Type="http://schemas.openxmlformats.org/officeDocument/2006/relationships/slideLayout" Target="../slideLayouts/slideLayout160.xml"/><Relationship Id="rId3" Type="http://schemas.openxmlformats.org/officeDocument/2006/relationships/slideLayout" Target="../slideLayouts/slideLayout112.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46" Type="http://schemas.openxmlformats.org/officeDocument/2006/relationships/slideLayout" Target="../slideLayouts/slideLayout155.xml"/><Relationship Id="rId59" Type="http://schemas.openxmlformats.org/officeDocument/2006/relationships/theme" Target="../theme/theme10.xml"/><Relationship Id="rId20" Type="http://schemas.openxmlformats.org/officeDocument/2006/relationships/slideLayout" Target="../slideLayouts/slideLayout129.xml"/><Relationship Id="rId41" Type="http://schemas.openxmlformats.org/officeDocument/2006/relationships/slideLayout" Target="../slideLayouts/slideLayout150.xml"/><Relationship Id="rId54" Type="http://schemas.openxmlformats.org/officeDocument/2006/relationships/slideLayout" Target="../slideLayouts/slideLayout163.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49" Type="http://schemas.openxmlformats.org/officeDocument/2006/relationships/slideLayout" Target="../slideLayouts/slideLayout158.xml"/><Relationship Id="rId57" Type="http://schemas.openxmlformats.org/officeDocument/2006/relationships/slideLayout" Target="../slideLayouts/slideLayout166.xml"/><Relationship Id="rId10" Type="http://schemas.openxmlformats.org/officeDocument/2006/relationships/slideLayout" Target="../slideLayouts/slideLayout119.xml"/><Relationship Id="rId31" Type="http://schemas.openxmlformats.org/officeDocument/2006/relationships/slideLayout" Target="../slideLayouts/slideLayout140.xml"/><Relationship Id="rId44" Type="http://schemas.openxmlformats.org/officeDocument/2006/relationships/slideLayout" Target="../slideLayouts/slideLayout153.xml"/><Relationship Id="rId52" Type="http://schemas.openxmlformats.org/officeDocument/2006/relationships/slideLayout" Target="../slideLayouts/slideLayout161.xml"/><Relationship Id="rId60" Type="http://schemas.openxmlformats.org/officeDocument/2006/relationships/image" Target="../media/image1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1.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image" Target="../media/image4.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theme" Target="../theme/theme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6.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theme" Target="../theme/theme7.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0"/>
        <p:cNvGrpSpPr/>
        <p:nvPr/>
      </p:nvGrpSpPr>
      <p:grpSpPr>
        <a:xfrm>
          <a:off x="0" y="0"/>
          <a:ext cx="0" cy="0"/>
          <a:chOff x="0" y="0"/>
          <a:chExt cx="0" cy="0"/>
        </a:xfrm>
      </p:grpSpPr>
      <p:sp>
        <p:nvSpPr>
          <p:cNvPr id="631" name="Google Shape;631;g28019f6c861_2_4220"/>
          <p:cNvSpPr txBox="1">
            <a:spLocks noGrp="1"/>
          </p:cNvSpPr>
          <p:nvPr>
            <p:ph type="title"/>
          </p:nvPr>
        </p:nvSpPr>
        <p:spPr>
          <a:xfrm>
            <a:off x="776533"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4000"/>
              <a:buFont typeface="Roboto Slab Black"/>
              <a:buNone/>
              <a:defRPr sz="4000" i="0" u="none" strike="noStrike" cap="none">
                <a:solidFill>
                  <a:schemeClr val="dk2"/>
                </a:solidFill>
                <a:latin typeface="Roboto Slab Black"/>
                <a:ea typeface="Roboto Slab Black"/>
                <a:cs typeface="Roboto Slab Black"/>
                <a:sym typeface="Roboto Slab Black"/>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pic>
        <p:nvPicPr>
          <p:cNvPr id="632" name="Google Shape;632;g28019f6c861_2_4220"/>
          <p:cNvPicPr preferRelativeResize="0"/>
          <p:nvPr/>
        </p:nvPicPr>
        <p:blipFill rotWithShape="1">
          <a:blip r:embed="rId60">
            <a:alphaModFix/>
          </a:blip>
          <a:srcRect/>
          <a:stretch/>
        </p:blipFill>
        <p:spPr>
          <a:xfrm>
            <a:off x="281429" y="6340322"/>
            <a:ext cx="1616945" cy="297785"/>
          </a:xfrm>
          <a:prstGeom prst="rect">
            <a:avLst/>
          </a:prstGeom>
          <a:noFill/>
          <a:ln>
            <a:noFill/>
          </a:ln>
        </p:spPr>
      </p:pic>
      <p:sp>
        <p:nvSpPr>
          <p:cNvPr id="633" name="Google Shape;633;g28019f6c861_2_4220"/>
          <p:cNvSpPr txBox="1">
            <a:spLocks noGrp="1"/>
          </p:cNvSpPr>
          <p:nvPr>
            <p:ph type="sldNum" idx="12"/>
          </p:nvPr>
        </p:nvSpPr>
        <p:spPr>
          <a:xfrm>
            <a:off x="11515060" y="6366983"/>
            <a:ext cx="5301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i="0" u="none" strike="noStrike" cap="none">
                <a:solidFill>
                  <a:schemeClr val="accent3"/>
                </a:solidFill>
                <a:latin typeface="Lato"/>
                <a:ea typeface="Lato"/>
                <a:cs typeface="Lato"/>
                <a:sym typeface="Lato"/>
              </a:defRPr>
            </a:lvl1pPr>
            <a:lvl2pPr marL="0" marR="0" lvl="1" indent="0" algn="r" rtl="0">
              <a:spcBef>
                <a:spcPts val="0"/>
              </a:spcBef>
              <a:buNone/>
              <a:defRPr sz="1100" i="0" u="none" strike="noStrike" cap="none">
                <a:solidFill>
                  <a:schemeClr val="accent3"/>
                </a:solidFill>
                <a:latin typeface="Lato"/>
                <a:ea typeface="Lato"/>
                <a:cs typeface="Lato"/>
                <a:sym typeface="Lato"/>
              </a:defRPr>
            </a:lvl2pPr>
            <a:lvl3pPr marL="0" marR="0" lvl="2" indent="0" algn="r" rtl="0">
              <a:spcBef>
                <a:spcPts val="0"/>
              </a:spcBef>
              <a:buNone/>
              <a:defRPr sz="1100" i="0" u="none" strike="noStrike" cap="none">
                <a:solidFill>
                  <a:schemeClr val="accent3"/>
                </a:solidFill>
                <a:latin typeface="Lato"/>
                <a:ea typeface="Lato"/>
                <a:cs typeface="Lato"/>
                <a:sym typeface="Lato"/>
              </a:defRPr>
            </a:lvl3pPr>
            <a:lvl4pPr marL="0" marR="0" lvl="3" indent="0" algn="r" rtl="0">
              <a:spcBef>
                <a:spcPts val="0"/>
              </a:spcBef>
              <a:buNone/>
              <a:defRPr sz="1100" i="0" u="none" strike="noStrike" cap="none">
                <a:solidFill>
                  <a:schemeClr val="accent3"/>
                </a:solidFill>
                <a:latin typeface="Lato"/>
                <a:ea typeface="Lato"/>
                <a:cs typeface="Lato"/>
                <a:sym typeface="Lato"/>
              </a:defRPr>
            </a:lvl4pPr>
            <a:lvl5pPr marL="0" marR="0" lvl="4" indent="0" algn="r" rtl="0">
              <a:spcBef>
                <a:spcPts val="0"/>
              </a:spcBef>
              <a:buNone/>
              <a:defRPr sz="1100" i="0" u="none" strike="noStrike" cap="none">
                <a:solidFill>
                  <a:schemeClr val="accent3"/>
                </a:solidFill>
                <a:latin typeface="Lato"/>
                <a:ea typeface="Lato"/>
                <a:cs typeface="Lato"/>
                <a:sym typeface="Lato"/>
              </a:defRPr>
            </a:lvl5pPr>
            <a:lvl6pPr marL="0" marR="0" lvl="5" indent="0" algn="r" rtl="0">
              <a:spcBef>
                <a:spcPts val="0"/>
              </a:spcBef>
              <a:buNone/>
              <a:defRPr sz="1100" i="0" u="none" strike="noStrike" cap="none">
                <a:solidFill>
                  <a:schemeClr val="accent3"/>
                </a:solidFill>
                <a:latin typeface="Lato"/>
                <a:ea typeface="Lato"/>
                <a:cs typeface="Lato"/>
                <a:sym typeface="Lato"/>
              </a:defRPr>
            </a:lvl6pPr>
            <a:lvl7pPr marL="0" marR="0" lvl="6" indent="0" algn="r" rtl="0">
              <a:spcBef>
                <a:spcPts val="0"/>
              </a:spcBef>
              <a:buNone/>
              <a:defRPr sz="1100" i="0" u="none" strike="noStrike" cap="none">
                <a:solidFill>
                  <a:schemeClr val="accent3"/>
                </a:solidFill>
                <a:latin typeface="Lato"/>
                <a:ea typeface="Lato"/>
                <a:cs typeface="Lato"/>
                <a:sym typeface="Lato"/>
              </a:defRPr>
            </a:lvl7pPr>
            <a:lvl8pPr marL="0" marR="0" lvl="7" indent="0" algn="r" rtl="0">
              <a:spcBef>
                <a:spcPts val="0"/>
              </a:spcBef>
              <a:buNone/>
              <a:defRPr sz="1100" i="0" u="none" strike="noStrike" cap="none">
                <a:solidFill>
                  <a:schemeClr val="accent3"/>
                </a:solidFill>
                <a:latin typeface="Lato"/>
                <a:ea typeface="Lato"/>
                <a:cs typeface="Lato"/>
                <a:sym typeface="Lato"/>
              </a:defRPr>
            </a:lvl8pPr>
            <a:lvl9pPr marL="0" marR="0" lvl="8" indent="0" algn="r" rtl="0">
              <a:spcBef>
                <a:spcPts val="0"/>
              </a:spcBef>
              <a:buNone/>
              <a:defRPr sz="11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34" name="Google Shape;634;g28019f6c861_2_4220"/>
          <p:cNvSpPr txBox="1"/>
          <p:nvPr/>
        </p:nvSpPr>
        <p:spPr>
          <a:xfrm>
            <a:off x="838200" y="1825633"/>
            <a:ext cx="10515600" cy="477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500">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 id="2147483822" r:id="rId55"/>
    <p:sldLayoutId id="2147483823" r:id="rId56"/>
    <p:sldLayoutId id="2147483824" r:id="rId57"/>
    <p:sldLayoutId id="2147483837"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8"/>
        <p:cNvGrpSpPr/>
        <p:nvPr/>
      </p:nvGrpSpPr>
      <p:grpSpPr>
        <a:xfrm>
          <a:off x="0" y="0"/>
          <a:ext cx="0" cy="0"/>
          <a:chOff x="0" y="0"/>
          <a:chExt cx="0" cy="0"/>
        </a:xfrm>
      </p:grpSpPr>
      <p:sp>
        <p:nvSpPr>
          <p:cNvPr id="1149" name="Google Shape;1149;g2f4d0fe068e_2_0"/>
          <p:cNvSpPr/>
          <p:nvPr/>
        </p:nvSpPr>
        <p:spPr>
          <a:xfrm>
            <a:off x="0" y="6400800"/>
            <a:ext cx="12192001"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g2f4d0fe068e_2_0"/>
          <p:cNvSpPr/>
          <p:nvPr/>
        </p:nvSpPr>
        <p:spPr>
          <a:xfrm>
            <a:off x="0" y="6334316"/>
            <a:ext cx="12192001"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g2f4d0fe068e_2_0"/>
          <p:cNvSpPr txBox="1">
            <a:spLocks noGrp="1"/>
          </p:cNvSpPr>
          <p:nvPr>
            <p:ph type="title"/>
          </p:nvPr>
        </p:nvSpPr>
        <p:spPr>
          <a:xfrm>
            <a:off x="1097280" y="286604"/>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2" name="Google Shape;1152;g2f4d0fe068e_2_0"/>
          <p:cNvSpPr txBox="1">
            <a:spLocks noGrp="1"/>
          </p:cNvSpPr>
          <p:nvPr>
            <p:ph type="body" idx="1"/>
          </p:nvPr>
        </p:nvSpPr>
        <p:spPr>
          <a:xfrm>
            <a:off x="1097279" y="1845734"/>
            <a:ext cx="10058401"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153" name="Google Shape;1153;g2f4d0fe068e_2_0"/>
          <p:cNvSpPr txBox="1">
            <a:spLocks noGrp="1"/>
          </p:cNvSpPr>
          <p:nvPr>
            <p:ph type="dt" idx="10"/>
          </p:nvPr>
        </p:nvSpPr>
        <p:spPr>
          <a:xfrm>
            <a:off x="1097281" y="6459786"/>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54" name="Google Shape;1154;g2f4d0fe068e_2_0"/>
          <p:cNvSpPr txBox="1">
            <a:spLocks noGrp="1"/>
          </p:cNvSpPr>
          <p:nvPr>
            <p:ph type="ftr" idx="11"/>
          </p:nvPr>
        </p:nvSpPr>
        <p:spPr>
          <a:xfrm>
            <a:off x="3686185" y="6459786"/>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55" name="Google Shape;1155;g2f4d0fe068e_2_0"/>
          <p:cNvSpPr txBox="1">
            <a:spLocks noGrp="1"/>
          </p:cNvSpPr>
          <p:nvPr>
            <p:ph type="sldNum" idx="12"/>
          </p:nvPr>
        </p:nvSpPr>
        <p:spPr>
          <a:xfrm>
            <a:off x="9900459" y="6459786"/>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56" name="Google Shape;1156;g2f4d0fe068e_2_0"/>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g2f2d122bf27_1_0"/>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marR="0" lvl="0" algn="ctr" rtl="0">
              <a:spcBef>
                <a:spcPts val="0"/>
              </a:spcBef>
              <a:spcAft>
                <a:spcPts val="0"/>
              </a:spcAft>
              <a:buClr>
                <a:schemeClr val="dk1"/>
              </a:buClr>
              <a:buSzPts val="2900"/>
              <a:buFont typeface="Arial"/>
              <a:buNone/>
              <a:defRPr sz="29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57" name="Google Shape;57;g2f2d122bf27_1_0"/>
          <p:cNvSpPr txBox="1">
            <a:spLocks noGrp="1"/>
          </p:cNvSpPr>
          <p:nvPr>
            <p:ph type="body" idx="1"/>
          </p:nvPr>
        </p:nvSpPr>
        <p:spPr>
          <a:xfrm>
            <a:off x="304800" y="1066800"/>
            <a:ext cx="5486400" cy="3017309"/>
          </a:xfrm>
          <a:prstGeom prst="rect">
            <a:avLst/>
          </a:prstGeom>
          <a:noFill/>
          <a:ln>
            <a:noFill/>
          </a:ln>
        </p:spPr>
        <p:txBody>
          <a:bodyPr spcFirstLastPara="1" wrap="square" lIns="60950" tIns="30475" rIns="60950" bIns="30475" anchor="t" anchorCtr="0">
            <a:normAutofit/>
          </a:bodyPr>
          <a:lstStyle>
            <a:lvl1pPr marL="457200" marR="0" lvl="0" indent="-361950" algn="l" rtl="0">
              <a:spcBef>
                <a:spcPts val="4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58" name="Google Shape;58;g2f2d122bf27_1_0"/>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marR="0" lvl="0" algn="l" rtl="0">
              <a:spcBef>
                <a:spcPts val="0"/>
              </a:spcBef>
              <a:spcAft>
                <a:spcPts val="0"/>
              </a:spcAft>
              <a:buSzPts val="900"/>
              <a:buNone/>
              <a:defRPr sz="800" b="0" i="0" u="none" strike="noStrike" cap="none">
                <a:solidFill>
                  <a:srgbClr val="888888"/>
                </a:solidFill>
                <a:latin typeface="Arial"/>
                <a:ea typeface="Arial"/>
                <a:cs typeface="Arial"/>
                <a:sym typeface="Arial"/>
              </a:defRPr>
            </a:lvl1pPr>
            <a:lvl2pPr marR="0" lvl="1"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59" name="Google Shape;59;g2f2d122bf27_1_0"/>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marR="0" lvl="0" algn="ctr" rtl="0">
              <a:spcBef>
                <a:spcPts val="0"/>
              </a:spcBef>
              <a:spcAft>
                <a:spcPts val="0"/>
              </a:spcAft>
              <a:buSzPts val="900"/>
              <a:buNone/>
              <a:defRPr sz="800" b="0" i="0" u="none" strike="noStrike" cap="none">
                <a:solidFill>
                  <a:srgbClr val="888888"/>
                </a:solidFill>
                <a:latin typeface="Arial"/>
                <a:ea typeface="Arial"/>
                <a:cs typeface="Arial"/>
                <a:sym typeface="Arial"/>
              </a:defRPr>
            </a:lvl1pPr>
            <a:lvl2pPr marR="0" lvl="1"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60" name="Google Shape;60;g2f2d122bf27_1_0"/>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marR="0" lvl="0" indent="0" algn="r" rtl="0">
              <a:spcBef>
                <a:spcPts val="0"/>
              </a:spcBef>
              <a:buNone/>
              <a:defRPr sz="800" b="0" i="0" u="none" strike="noStrike" cap="none">
                <a:solidFill>
                  <a:srgbClr val="888888"/>
                </a:solidFill>
                <a:latin typeface="Arial"/>
                <a:ea typeface="Arial"/>
                <a:cs typeface="Arial"/>
                <a:sym typeface="Arial"/>
              </a:defRPr>
            </a:lvl1pPr>
            <a:lvl2pPr marL="0" marR="0" lvl="1" indent="0" algn="r" rtl="0">
              <a:spcBef>
                <a:spcPts val="0"/>
              </a:spcBef>
              <a:buNone/>
              <a:defRPr sz="800" b="0" i="0" u="none" strike="noStrike" cap="none">
                <a:solidFill>
                  <a:srgbClr val="888888"/>
                </a:solidFill>
                <a:latin typeface="Arial"/>
                <a:ea typeface="Arial"/>
                <a:cs typeface="Arial"/>
                <a:sym typeface="Arial"/>
              </a:defRPr>
            </a:lvl2pPr>
            <a:lvl3pPr marL="0" marR="0" lvl="2" indent="0" algn="r" rtl="0">
              <a:spcBef>
                <a:spcPts val="0"/>
              </a:spcBef>
              <a:buNone/>
              <a:defRPr sz="800" b="0" i="0" u="none" strike="noStrike" cap="none">
                <a:solidFill>
                  <a:srgbClr val="888888"/>
                </a:solidFill>
                <a:latin typeface="Arial"/>
                <a:ea typeface="Arial"/>
                <a:cs typeface="Arial"/>
                <a:sym typeface="Arial"/>
              </a:defRPr>
            </a:lvl3pPr>
            <a:lvl4pPr marL="0" marR="0" lvl="3" indent="0" algn="r" rtl="0">
              <a:spcBef>
                <a:spcPts val="0"/>
              </a:spcBef>
              <a:buNone/>
              <a:defRPr sz="800" b="0" i="0" u="none" strike="noStrike" cap="none">
                <a:solidFill>
                  <a:srgbClr val="888888"/>
                </a:solidFill>
                <a:latin typeface="Arial"/>
                <a:ea typeface="Arial"/>
                <a:cs typeface="Arial"/>
                <a:sym typeface="Arial"/>
              </a:defRPr>
            </a:lvl4pPr>
            <a:lvl5pPr marL="0" marR="0" lvl="4" indent="0" algn="r" rtl="0">
              <a:spcBef>
                <a:spcPts val="0"/>
              </a:spcBef>
              <a:buNone/>
              <a:defRPr sz="800" b="0" i="0" u="none" strike="noStrike" cap="none">
                <a:solidFill>
                  <a:srgbClr val="888888"/>
                </a:solidFill>
                <a:latin typeface="Arial"/>
                <a:ea typeface="Arial"/>
                <a:cs typeface="Arial"/>
                <a:sym typeface="Arial"/>
              </a:defRPr>
            </a:lvl5pPr>
            <a:lvl6pPr marL="0" marR="0" lvl="5" indent="0" algn="r" rtl="0">
              <a:spcBef>
                <a:spcPts val="0"/>
              </a:spcBef>
              <a:buNone/>
              <a:defRPr sz="800" b="0" i="0" u="none" strike="noStrike" cap="none">
                <a:solidFill>
                  <a:srgbClr val="888888"/>
                </a:solidFill>
                <a:latin typeface="Arial"/>
                <a:ea typeface="Arial"/>
                <a:cs typeface="Arial"/>
                <a:sym typeface="Arial"/>
              </a:defRPr>
            </a:lvl6pPr>
            <a:lvl7pPr marL="0" marR="0" lvl="6" indent="0" algn="r" rtl="0">
              <a:spcBef>
                <a:spcPts val="0"/>
              </a:spcBef>
              <a:buNone/>
              <a:defRPr sz="800" b="0" i="0" u="none" strike="noStrike" cap="none">
                <a:solidFill>
                  <a:srgbClr val="888888"/>
                </a:solidFill>
                <a:latin typeface="Arial"/>
                <a:ea typeface="Arial"/>
                <a:cs typeface="Arial"/>
                <a:sym typeface="Arial"/>
              </a:defRPr>
            </a:lvl7pPr>
            <a:lvl8pPr marL="0" marR="0" lvl="7" indent="0" algn="r" rtl="0">
              <a:spcBef>
                <a:spcPts val="0"/>
              </a:spcBef>
              <a:buNone/>
              <a:defRPr sz="800" b="0" i="0" u="none" strike="noStrike" cap="none">
                <a:solidFill>
                  <a:srgbClr val="888888"/>
                </a:solidFill>
                <a:latin typeface="Arial"/>
                <a:ea typeface="Arial"/>
                <a:cs typeface="Arial"/>
                <a:sym typeface="Arial"/>
              </a:defRPr>
            </a:lvl8pPr>
            <a:lvl9pPr marL="0" marR="0" lvl="8" indent="0" algn="r" rtl="0">
              <a:spcBef>
                <a:spcPts val="0"/>
              </a:spcBef>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pic>
        <p:nvPicPr>
          <p:cNvPr id="130" name="Google Shape;130;g2f2d122bf27_1_225" descr="Logo&#10;&#10;Description automatically generated"/>
          <p:cNvPicPr preferRelativeResize="0"/>
          <p:nvPr/>
        </p:nvPicPr>
        <p:blipFill rotWithShape="1">
          <a:blip r:embed="rId21">
            <a:alphaModFix/>
          </a:blip>
          <a:srcRect/>
          <a:stretch/>
        </p:blipFill>
        <p:spPr>
          <a:xfrm>
            <a:off x="838201" y="5949109"/>
            <a:ext cx="2747959" cy="753473"/>
          </a:xfrm>
          <a:prstGeom prst="rect">
            <a:avLst/>
          </a:prstGeom>
          <a:noFill/>
          <a:ln>
            <a:noFill/>
          </a:ln>
        </p:spPr>
      </p:pic>
      <p:pic>
        <p:nvPicPr>
          <p:cNvPr id="131" name="Google Shape;131;g2f2d122bf27_1_225"/>
          <p:cNvPicPr preferRelativeResize="0"/>
          <p:nvPr/>
        </p:nvPicPr>
        <p:blipFill rotWithShape="1">
          <a:blip r:embed="rId22">
            <a:alphaModFix/>
          </a:blip>
          <a:srcRect/>
          <a:stretch/>
        </p:blipFill>
        <p:spPr>
          <a:xfrm>
            <a:off x="5896229" y="6037244"/>
            <a:ext cx="5457571" cy="665339"/>
          </a:xfrm>
          <a:prstGeom prst="rect">
            <a:avLst/>
          </a:prstGeom>
          <a:noFill/>
          <a:ln>
            <a:noFill/>
          </a:ln>
        </p:spPr>
      </p:pic>
      <p:sp>
        <p:nvSpPr>
          <p:cNvPr id="132" name="Google Shape;132;g2f2d122bf27_1_225"/>
          <p:cNvSpPr/>
          <p:nvPr/>
        </p:nvSpPr>
        <p:spPr>
          <a:xfrm>
            <a:off x="0" y="-41967"/>
            <a:ext cx="12192000" cy="271849"/>
          </a:xfrm>
          <a:prstGeom prst="rect">
            <a:avLst/>
          </a:prstGeom>
          <a:solidFill>
            <a:srgbClr val="00AEEF"/>
          </a:solidFill>
          <a:ln>
            <a:noFill/>
          </a:ln>
        </p:spPr>
        <p:txBody>
          <a:bodyPr spcFirstLastPara="1" wrap="square" lIns="60950" tIns="30475" rIns="60950" bIns="30475" anchor="ctr" anchorCtr="0">
            <a:noAutofit/>
          </a:bodyPr>
          <a:lstStyle/>
          <a:p>
            <a:pPr marL="0" marR="0" lvl="0" indent="0" algn="ctr" rtl="0">
              <a:spcBef>
                <a:spcPts val="0"/>
              </a:spcBef>
              <a:spcAft>
                <a:spcPts val="0"/>
              </a:spcAft>
              <a:buNone/>
            </a:pPr>
            <a:endParaRPr sz="1400" b="0" i="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sp>
        <p:nvSpPr>
          <p:cNvPr id="201" name="Google Shape;201;g2f2d122bf27_1_300"/>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b"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202" name="Google Shape;202;g2f2d122bf27_1_300"/>
          <p:cNvSpPr txBox="1">
            <a:spLocks noGrp="1"/>
          </p:cNvSpPr>
          <p:nvPr>
            <p:ph type="body" idx="1"/>
          </p:nvPr>
        </p:nvSpPr>
        <p:spPr>
          <a:xfrm>
            <a:off x="838200" y="1825625"/>
            <a:ext cx="10515600" cy="4351338"/>
          </a:xfrm>
          <a:prstGeom prst="rect">
            <a:avLst/>
          </a:prstGeom>
          <a:noFill/>
          <a:ln>
            <a:noFill/>
          </a:ln>
        </p:spPr>
        <p:txBody>
          <a:bodyPr spcFirstLastPara="1" wrap="square" lIns="60950" tIns="30475" rIns="60950" bIns="30475" anchor="t" anchorCtr="0">
            <a:norm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g2f2d122bf27_1_300"/>
          <p:cNvSpPr/>
          <p:nvPr/>
        </p:nvSpPr>
        <p:spPr>
          <a:xfrm>
            <a:off x="11962505" y="0"/>
            <a:ext cx="229495" cy="6858000"/>
          </a:xfrm>
          <a:prstGeom prst="rect">
            <a:avLst/>
          </a:prstGeom>
          <a:solidFill>
            <a:srgbClr val="20527C"/>
          </a:solidFill>
          <a:ln>
            <a:noFill/>
          </a:ln>
        </p:spPr>
        <p:txBody>
          <a:bodyPr spcFirstLastPara="1" wrap="square" lIns="60950" tIns="30475" rIns="60950" bIns="30475"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pic>
        <p:nvPicPr>
          <p:cNvPr id="204" name="Google Shape;204;g2f2d122bf27_1_300"/>
          <p:cNvPicPr preferRelativeResize="0"/>
          <p:nvPr/>
        </p:nvPicPr>
        <p:blipFill rotWithShape="1">
          <a:blip r:embed="rId29">
            <a:alphaModFix amt="62000"/>
          </a:blip>
          <a:srcRect/>
          <a:stretch/>
        </p:blipFill>
        <p:spPr>
          <a:xfrm>
            <a:off x="838199" y="5647731"/>
            <a:ext cx="10515601" cy="10584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g2f2d122bf27_3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g2f2d122bf27_3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4" name="Google Shape;314;g2f2d122bf27_3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5" name="Google Shape;315;g2f2d122bf27_3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6" name="Google Shape;316;g2f2d122bf27_3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
        <p:cNvGrpSpPr/>
        <p:nvPr/>
      </p:nvGrpSpPr>
      <p:grpSpPr>
        <a:xfrm>
          <a:off x="0" y="0"/>
          <a:ext cx="0" cy="0"/>
          <a:chOff x="0" y="0"/>
          <a:chExt cx="0" cy="0"/>
        </a:xfrm>
      </p:grpSpPr>
      <p:sp>
        <p:nvSpPr>
          <p:cNvPr id="363" name="Google Shape;363;g2f2d122bf27_5_0"/>
          <p:cNvSpPr txBox="1">
            <a:spLocks noGrp="1"/>
          </p:cNvSpPr>
          <p:nvPr>
            <p:ph type="title"/>
          </p:nvPr>
        </p:nvSpPr>
        <p:spPr>
          <a:xfrm>
            <a:off x="838200" y="365127"/>
            <a:ext cx="10515600" cy="1325563"/>
          </a:xfrm>
          <a:prstGeom prst="rect">
            <a:avLst/>
          </a:prstGeom>
          <a:noFill/>
          <a:ln>
            <a:noFill/>
          </a:ln>
        </p:spPr>
        <p:txBody>
          <a:bodyPr spcFirstLastPara="1" wrap="square" lIns="60975" tIns="30475" rIns="60975" bIns="30475"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endParaRPr/>
          </a:p>
        </p:txBody>
      </p:sp>
      <p:sp>
        <p:nvSpPr>
          <p:cNvPr id="364" name="Google Shape;364;g2f2d122bf27_5_0"/>
          <p:cNvSpPr txBox="1">
            <a:spLocks noGrp="1"/>
          </p:cNvSpPr>
          <p:nvPr>
            <p:ph type="body" idx="1"/>
          </p:nvPr>
        </p:nvSpPr>
        <p:spPr>
          <a:xfrm>
            <a:off x="838200" y="1825627"/>
            <a:ext cx="10515600" cy="4351337"/>
          </a:xfrm>
          <a:prstGeom prst="rect">
            <a:avLst/>
          </a:prstGeom>
          <a:noFill/>
          <a:ln>
            <a:noFill/>
          </a:ln>
        </p:spPr>
        <p:txBody>
          <a:bodyPr spcFirstLastPara="1" wrap="square" lIns="60975" tIns="30475" rIns="60975" bIns="30475" anchor="t" anchorCtr="0">
            <a:norm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65" name="Google Shape;365;g2f2d122bf27_5_0"/>
          <p:cNvSpPr txBox="1">
            <a:spLocks noGrp="1"/>
          </p:cNvSpPr>
          <p:nvPr>
            <p:ph type="dt" idx="10"/>
          </p:nvPr>
        </p:nvSpPr>
        <p:spPr>
          <a:xfrm>
            <a:off x="838200" y="6356352"/>
            <a:ext cx="2743200" cy="365125"/>
          </a:xfrm>
          <a:prstGeom prst="rect">
            <a:avLst/>
          </a:prstGeom>
          <a:noFill/>
          <a:ln>
            <a:noFill/>
          </a:ln>
        </p:spPr>
        <p:txBody>
          <a:bodyPr spcFirstLastPara="1" wrap="square" lIns="60975" tIns="30475" rIns="60975" bIns="30475" anchor="ctr" anchorCtr="0">
            <a:noAutofit/>
          </a:bodyPr>
          <a:lstStyle>
            <a:lvl1pPr marR="0" lvl="0" algn="l"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366" name="Google Shape;366;g2f2d122bf27_5_0"/>
          <p:cNvSpPr txBox="1">
            <a:spLocks noGrp="1"/>
          </p:cNvSpPr>
          <p:nvPr>
            <p:ph type="ftr" idx="11"/>
          </p:nvPr>
        </p:nvSpPr>
        <p:spPr>
          <a:xfrm>
            <a:off x="4038600" y="6356352"/>
            <a:ext cx="4114800" cy="365125"/>
          </a:xfrm>
          <a:prstGeom prst="rect">
            <a:avLst/>
          </a:prstGeom>
          <a:noFill/>
          <a:ln>
            <a:noFill/>
          </a:ln>
        </p:spPr>
        <p:txBody>
          <a:bodyPr spcFirstLastPara="1" wrap="square" lIns="60975" tIns="30475" rIns="60975" bIns="30475" anchor="ctr" anchorCtr="0">
            <a:noAutofit/>
          </a:bodyPr>
          <a:lstStyle>
            <a:lvl1pPr marR="0" lvl="0" algn="ct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367" name="Google Shape;367;g2f2d122bf27_5_0"/>
          <p:cNvSpPr txBox="1">
            <a:spLocks noGrp="1"/>
          </p:cNvSpPr>
          <p:nvPr>
            <p:ph type="sldNum" idx="12"/>
          </p:nvPr>
        </p:nvSpPr>
        <p:spPr>
          <a:xfrm>
            <a:off x="8610600" y="6356352"/>
            <a:ext cx="2743200" cy="365125"/>
          </a:xfrm>
          <a:prstGeom prst="rect">
            <a:avLst/>
          </a:prstGeom>
          <a:noFill/>
          <a:ln>
            <a:noFill/>
          </a:ln>
        </p:spPr>
        <p:txBody>
          <a:bodyPr spcFirstLastPara="1" wrap="square" lIns="60975" tIns="30475" rIns="60975" bIns="3047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3"/>
        <p:cNvGrpSpPr/>
        <p:nvPr/>
      </p:nvGrpSpPr>
      <p:grpSpPr>
        <a:xfrm>
          <a:off x="0" y="0"/>
          <a:ext cx="0" cy="0"/>
          <a:chOff x="0" y="0"/>
          <a:chExt cx="0" cy="0"/>
        </a:xfrm>
      </p:grpSpPr>
      <p:sp>
        <p:nvSpPr>
          <p:cNvPr id="444" name="Google Shape;444;g2f2d122bf27_5_94"/>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marR="0" lvl="0" algn="ctr" rtl="0">
              <a:lnSpc>
                <a:spcPct val="100000"/>
              </a:lnSpc>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endParaRPr/>
          </a:p>
        </p:txBody>
      </p:sp>
      <p:sp>
        <p:nvSpPr>
          <p:cNvPr id="445" name="Google Shape;445;g2f2d122bf27_5_94"/>
          <p:cNvSpPr txBox="1">
            <a:spLocks noGrp="1"/>
          </p:cNvSpPr>
          <p:nvPr>
            <p:ph type="body" idx="1"/>
          </p:nvPr>
        </p:nvSpPr>
        <p:spPr>
          <a:xfrm>
            <a:off x="304800" y="1066800"/>
            <a:ext cx="5486400" cy="3017309"/>
          </a:xfrm>
          <a:prstGeom prst="rect">
            <a:avLst/>
          </a:prstGeom>
          <a:noFill/>
          <a:ln>
            <a:noFill/>
          </a:ln>
        </p:spPr>
        <p:txBody>
          <a:bodyPr spcFirstLastPara="1" wrap="square" lIns="60975" tIns="30475" rIns="60975" bIns="30475" anchor="t" anchorCtr="0">
            <a:normAutofit/>
          </a:bodyPr>
          <a:lstStyle>
            <a:lvl1pPr marL="457200" marR="0" lvl="0"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446" name="Google Shape;446;g2f2d122bf27_5_94"/>
          <p:cNvSpPr txBox="1">
            <a:spLocks noGrp="1"/>
          </p:cNvSpPr>
          <p:nvPr>
            <p:ph type="dt" idx="10"/>
          </p:nvPr>
        </p:nvSpPr>
        <p:spPr>
          <a:xfrm>
            <a:off x="304800" y="4237567"/>
            <a:ext cx="1422400" cy="243417"/>
          </a:xfrm>
          <a:prstGeom prst="rect">
            <a:avLst/>
          </a:prstGeom>
          <a:noFill/>
          <a:ln>
            <a:noFill/>
          </a:ln>
        </p:spPr>
        <p:txBody>
          <a:bodyPr spcFirstLastPara="1" wrap="square" lIns="60975" tIns="30475" rIns="60975" bIns="30475" anchor="ctr" anchorCtr="0">
            <a:noAutofit/>
          </a:bodyPr>
          <a:lstStyle>
            <a:lvl1pPr marR="0" lvl="0" algn="l" rtl="0">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447" name="Google Shape;447;g2f2d122bf27_5_94"/>
          <p:cNvSpPr txBox="1">
            <a:spLocks noGrp="1"/>
          </p:cNvSpPr>
          <p:nvPr>
            <p:ph type="ftr" idx="11"/>
          </p:nvPr>
        </p:nvSpPr>
        <p:spPr>
          <a:xfrm>
            <a:off x="2082800" y="4237567"/>
            <a:ext cx="1930400" cy="243417"/>
          </a:xfrm>
          <a:prstGeom prst="rect">
            <a:avLst/>
          </a:prstGeom>
          <a:noFill/>
          <a:ln>
            <a:noFill/>
          </a:ln>
        </p:spPr>
        <p:txBody>
          <a:bodyPr spcFirstLastPara="1" wrap="square" lIns="60975" tIns="30475" rIns="60975" bIns="30475" anchor="ctr" anchorCtr="0">
            <a:noAutofit/>
          </a:bodyPr>
          <a:lstStyle>
            <a:lvl1pPr marR="0" lvl="0" algn="ctr" rtl="0">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448" name="Google Shape;448;g2f2d122bf27_5_94"/>
          <p:cNvSpPr txBox="1">
            <a:spLocks noGrp="1"/>
          </p:cNvSpPr>
          <p:nvPr>
            <p:ph type="sldNum" idx="12"/>
          </p:nvPr>
        </p:nvSpPr>
        <p:spPr>
          <a:xfrm>
            <a:off x="4368800" y="4237567"/>
            <a:ext cx="1422400" cy="243417"/>
          </a:xfrm>
          <a:prstGeom prst="rect">
            <a:avLst/>
          </a:prstGeom>
          <a:noFill/>
          <a:ln>
            <a:noFill/>
          </a:ln>
        </p:spPr>
        <p:txBody>
          <a:bodyPr spcFirstLastPara="1" wrap="square" lIns="60975" tIns="30475" rIns="60975" bIns="304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1"/>
        <p:cNvGrpSpPr/>
        <p:nvPr/>
      </p:nvGrpSpPr>
      <p:grpSpPr>
        <a:xfrm>
          <a:off x="0" y="0"/>
          <a:ext cx="0" cy="0"/>
          <a:chOff x="0" y="0"/>
          <a:chExt cx="0" cy="0"/>
        </a:xfrm>
      </p:grpSpPr>
      <p:sp>
        <p:nvSpPr>
          <p:cNvPr id="512" name="Google Shape;512;g2f2d122bf27_8_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3" name="Google Shape;513;g2f2d122bf27_8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4" name="Google Shape;514;g2f2d122bf27_8_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5" name="Google Shape;515;g2f2d122bf27_8_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6" name="Google Shape;516;g2f2d122bf27_8_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6"/>
        <p:cNvGrpSpPr/>
        <p:nvPr/>
      </p:nvGrpSpPr>
      <p:grpSpPr>
        <a:xfrm>
          <a:off x="0" y="0"/>
          <a:ext cx="0" cy="0"/>
          <a:chOff x="0" y="0"/>
          <a:chExt cx="0" cy="0"/>
        </a:xfrm>
      </p:grpSpPr>
      <p:sp>
        <p:nvSpPr>
          <p:cNvPr id="557" name="Google Shape;557;g2f2d122bf27_8_6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Arial"/>
              <a:buNone/>
              <a:defRPr sz="2933"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8" name="Google Shape;558;g2f2d122bf27_8_67"/>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559" name="Google Shape;559;g2f2d122bf27_8_6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0" name="Google Shape;560;g2f2d122bf27_8_6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1" name="Google Shape;561;g2f2d122bf27_8_6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Arial"/>
                <a:ea typeface="Arial"/>
                <a:cs typeface="Arial"/>
                <a:sym typeface="Arial"/>
              </a:defRPr>
            </a:lvl1pPr>
            <a:lvl2pPr marL="0" marR="0" lvl="1" indent="0" algn="r" rtl="0">
              <a:spcBef>
                <a:spcPts val="0"/>
              </a:spcBef>
              <a:buNone/>
              <a:defRPr sz="800" b="0" i="0" u="none" strike="noStrike" cap="none">
                <a:solidFill>
                  <a:srgbClr val="888888"/>
                </a:solidFill>
                <a:latin typeface="Arial"/>
                <a:ea typeface="Arial"/>
                <a:cs typeface="Arial"/>
                <a:sym typeface="Arial"/>
              </a:defRPr>
            </a:lvl2pPr>
            <a:lvl3pPr marL="0" marR="0" lvl="2" indent="0" algn="r" rtl="0">
              <a:spcBef>
                <a:spcPts val="0"/>
              </a:spcBef>
              <a:buNone/>
              <a:defRPr sz="800" b="0" i="0" u="none" strike="noStrike" cap="none">
                <a:solidFill>
                  <a:srgbClr val="888888"/>
                </a:solidFill>
                <a:latin typeface="Arial"/>
                <a:ea typeface="Arial"/>
                <a:cs typeface="Arial"/>
                <a:sym typeface="Arial"/>
              </a:defRPr>
            </a:lvl3pPr>
            <a:lvl4pPr marL="0" marR="0" lvl="3" indent="0" algn="r" rtl="0">
              <a:spcBef>
                <a:spcPts val="0"/>
              </a:spcBef>
              <a:buNone/>
              <a:defRPr sz="800" b="0" i="0" u="none" strike="noStrike" cap="none">
                <a:solidFill>
                  <a:srgbClr val="888888"/>
                </a:solidFill>
                <a:latin typeface="Arial"/>
                <a:ea typeface="Arial"/>
                <a:cs typeface="Arial"/>
                <a:sym typeface="Arial"/>
              </a:defRPr>
            </a:lvl4pPr>
            <a:lvl5pPr marL="0" marR="0" lvl="4" indent="0" algn="r" rtl="0">
              <a:spcBef>
                <a:spcPts val="0"/>
              </a:spcBef>
              <a:buNone/>
              <a:defRPr sz="800" b="0" i="0" u="none" strike="noStrike" cap="none">
                <a:solidFill>
                  <a:srgbClr val="888888"/>
                </a:solidFill>
                <a:latin typeface="Arial"/>
                <a:ea typeface="Arial"/>
                <a:cs typeface="Arial"/>
                <a:sym typeface="Arial"/>
              </a:defRPr>
            </a:lvl5pPr>
            <a:lvl6pPr marL="0" marR="0" lvl="5" indent="0" algn="r" rtl="0">
              <a:spcBef>
                <a:spcPts val="0"/>
              </a:spcBef>
              <a:buNone/>
              <a:defRPr sz="800" b="0" i="0" u="none" strike="noStrike" cap="none">
                <a:solidFill>
                  <a:srgbClr val="888888"/>
                </a:solidFill>
                <a:latin typeface="Arial"/>
                <a:ea typeface="Arial"/>
                <a:cs typeface="Arial"/>
                <a:sym typeface="Arial"/>
              </a:defRPr>
            </a:lvl6pPr>
            <a:lvl7pPr marL="0" marR="0" lvl="6" indent="0" algn="r" rtl="0">
              <a:spcBef>
                <a:spcPts val="0"/>
              </a:spcBef>
              <a:buNone/>
              <a:defRPr sz="800" b="0" i="0" u="none" strike="noStrike" cap="none">
                <a:solidFill>
                  <a:srgbClr val="888888"/>
                </a:solidFill>
                <a:latin typeface="Arial"/>
                <a:ea typeface="Arial"/>
                <a:cs typeface="Arial"/>
                <a:sym typeface="Arial"/>
              </a:defRPr>
            </a:lvl7pPr>
            <a:lvl8pPr marL="0" marR="0" lvl="7" indent="0" algn="r" rtl="0">
              <a:spcBef>
                <a:spcPts val="0"/>
              </a:spcBef>
              <a:buNone/>
              <a:defRPr sz="800" b="0" i="0" u="none" strike="noStrike" cap="none">
                <a:solidFill>
                  <a:srgbClr val="888888"/>
                </a:solidFill>
                <a:latin typeface="Arial"/>
                <a:ea typeface="Arial"/>
                <a:cs typeface="Arial"/>
                <a:sym typeface="Arial"/>
              </a:defRPr>
            </a:lvl8pPr>
            <a:lvl9pPr marL="0" marR="0" lvl="8" indent="0" algn="r" rtl="0">
              <a:spcBef>
                <a:spcPts val="0"/>
              </a:spcBef>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6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68.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69.xml"/><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68.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68.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68.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hyperlink" Target="http://www.thinkcollege.net/" TargetMode="Externa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141.xml"/></Relationships>
</file>

<file path=ppt/slides/_rels/slide23.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10.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1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hyperlink" Target="https://inclusivehighered.org/college-options/graduates.html" TargetMode="External"/><Relationship Id="rId2" Type="http://schemas.openxmlformats.org/officeDocument/2006/relationships/notesSlide" Target="../notesSlides/notesSlide24.xml"/><Relationship Id="rId1" Type="http://schemas.openxmlformats.org/officeDocument/2006/relationships/slideLayout" Target="../slideLayouts/slideLayout110.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41.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7.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s://sites.ed.gov/idea/files/postsecondary-transition-guide-august-2020.pdf" TargetMode="External"/><Relationship Id="rId2" Type="http://schemas.openxmlformats.org/officeDocument/2006/relationships/notesSlide" Target="../notesSlides/notesSlide27.xml"/><Relationship Id="rId1" Type="http://schemas.openxmlformats.org/officeDocument/2006/relationships/slideLayout" Target="../slideLayouts/slideLayout167.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hyperlink" Target="https://sites.ed.gov/idea/files/postsecondary-transition-guide-august-2020.pdf" TargetMode="External"/><Relationship Id="rId2" Type="http://schemas.openxmlformats.org/officeDocument/2006/relationships/notesSlide" Target="../notesSlides/notesSlide28.xml"/><Relationship Id="rId1" Type="http://schemas.openxmlformats.org/officeDocument/2006/relationships/slideLayout" Target="../slideLayouts/slideLayout167.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thinkcollege.net/sites/default/files/files/resources/increasing-postsecondary-opportunities-and-success-09-17-2019.pdf" TargetMode="External"/><Relationship Id="rId1" Type="http://schemas.openxmlformats.org/officeDocument/2006/relationships/slideLayout" Target="../slideLayouts/slideLayout16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thinkcollege.net/sites/default/files/files/resources/increasing-postsecondary-opportunities-and-success-09-17-2019.pdf" TargetMode="External"/><Relationship Id="rId1" Type="http://schemas.openxmlformats.org/officeDocument/2006/relationships/slideLayout" Target="../slideLayouts/slideLayout16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thinkcollege.net/" TargetMode="External"/><Relationship Id="rId1" Type="http://schemas.openxmlformats.org/officeDocument/2006/relationships/slideLayout" Target="../slideLayouts/slideLayout167.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9.xml"/><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0.xml"/><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1.xml"/><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99.xml"/><Relationship Id="rId6" Type="http://schemas.openxmlformats.org/officeDocument/2006/relationships/image" Target="../media/image74.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83.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64BE-EAB6-9DCD-1C0D-5E7C5CDA2516}"/>
              </a:ext>
            </a:extLst>
          </p:cNvPr>
          <p:cNvSpPr>
            <a:spLocks noGrp="1"/>
          </p:cNvSpPr>
          <p:nvPr>
            <p:ph type="title"/>
          </p:nvPr>
        </p:nvSpPr>
        <p:spPr/>
        <p:txBody>
          <a:bodyPr>
            <a:normAutofit/>
          </a:bodyPr>
          <a:lstStyle/>
          <a:p>
            <a:pPr algn="ctr"/>
            <a:r>
              <a:rPr lang="en-US" sz="4000" dirty="0">
                <a:solidFill>
                  <a:srgbClr val="235A7C"/>
                </a:solidFill>
              </a:rPr>
              <a:t>Building College Pathways to Employment: Collaboration between Vocational Rehabilitation Agencies and Inclusive Postsecondary Education Programs</a:t>
            </a:r>
            <a:endParaRPr lang="en-US" sz="4000" dirty="0"/>
          </a:p>
        </p:txBody>
      </p:sp>
      <p:pic>
        <p:nvPicPr>
          <p:cNvPr id="4" name="Picture 2" descr="Oklahoma Department of Rehabilitation Services">
            <a:extLst>
              <a:ext uri="{FF2B5EF4-FFF2-40B4-BE49-F238E27FC236}">
                <a16:creationId xmlns:a16="http://schemas.microsoft.com/office/drawing/2014/main" id="{367700E6-FCC1-E520-1E46-0819AD257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611" y="600611"/>
            <a:ext cx="3376863" cy="8652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43D985B-5639-CC66-94EE-979815D70180}"/>
              </a:ext>
            </a:extLst>
          </p:cNvPr>
          <p:cNvPicPr>
            <a:picLocks noChangeAspect="1"/>
          </p:cNvPicPr>
          <p:nvPr/>
        </p:nvPicPr>
        <p:blipFill>
          <a:blip r:embed="rId3"/>
          <a:stretch>
            <a:fillRect/>
          </a:stretch>
        </p:blipFill>
        <p:spPr>
          <a:xfrm>
            <a:off x="4305300" y="553312"/>
            <a:ext cx="3581400" cy="865232"/>
          </a:xfrm>
          <a:prstGeom prst="rect">
            <a:avLst/>
          </a:prstGeom>
        </p:spPr>
      </p:pic>
      <p:pic>
        <p:nvPicPr>
          <p:cNvPr id="8" name="Picture 4" descr="Home">
            <a:extLst>
              <a:ext uri="{FF2B5EF4-FFF2-40B4-BE49-F238E27FC236}">
                <a16:creationId xmlns:a16="http://schemas.microsoft.com/office/drawing/2014/main" id="{94305868-EFCF-B845-50AE-4E1CD8791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3526" y="600611"/>
            <a:ext cx="3160294" cy="770633"/>
          </a:xfrm>
          <a:prstGeom prst="rect">
            <a:avLst/>
          </a:prstGeom>
          <a:solidFill>
            <a:schemeClr val="bg1"/>
          </a:solidFill>
        </p:spPr>
      </p:pic>
      <p:sp>
        <p:nvSpPr>
          <p:cNvPr id="9" name="TextBox 8">
            <a:extLst>
              <a:ext uri="{FF2B5EF4-FFF2-40B4-BE49-F238E27FC236}">
                <a16:creationId xmlns:a16="http://schemas.microsoft.com/office/drawing/2014/main" id="{ACDBFD7B-374F-8F35-5B6E-502E97ACF910}"/>
              </a:ext>
            </a:extLst>
          </p:cNvPr>
          <p:cNvSpPr txBox="1"/>
          <p:nvPr/>
        </p:nvSpPr>
        <p:spPr>
          <a:xfrm>
            <a:off x="6783858" y="6132264"/>
            <a:ext cx="4563591" cy="614525"/>
          </a:xfrm>
          <a:prstGeom prst="rect">
            <a:avLst/>
          </a:prstGeom>
          <a:solidFill>
            <a:schemeClr val="bg1"/>
          </a:solidFill>
        </p:spPr>
        <p:txBody>
          <a:bodyPr wrap="square" rtlCol="0">
            <a:spAutoFit/>
          </a:bodyPr>
          <a:lstStyle/>
          <a:p>
            <a:endParaRPr lang="en-US" dirty="0"/>
          </a:p>
        </p:txBody>
      </p:sp>
      <p:sp>
        <p:nvSpPr>
          <p:cNvPr id="10" name="Google Shape;1245;p1">
            <a:extLst>
              <a:ext uri="{FF2B5EF4-FFF2-40B4-BE49-F238E27FC236}">
                <a16:creationId xmlns:a16="http://schemas.microsoft.com/office/drawing/2014/main" id="{279C094B-9FC4-0B0B-DB4B-D56EFEC5554E}"/>
              </a:ext>
            </a:extLst>
          </p:cNvPr>
          <p:cNvSpPr txBox="1">
            <a:spLocks noGrp="1"/>
          </p:cNvSpPr>
          <p:nvPr>
            <p:ph type="body" idx="1"/>
          </p:nvPr>
        </p:nvSpPr>
        <p:spPr>
          <a:xfrm>
            <a:off x="1069229" y="4594569"/>
            <a:ext cx="2257339" cy="1500187"/>
          </a:xfrm>
          <a:prstGeom prst="rect">
            <a:avLst/>
          </a:prstGeom>
          <a:noFill/>
          <a:ln>
            <a:noFill/>
          </a:ln>
        </p:spPr>
        <p:txBody>
          <a:bodyPr spcFirstLastPara="1" wrap="square" lIns="91425" tIns="91425" rIns="91425" bIns="91425" anchor="t" anchorCtr="0">
            <a:normAutofit/>
          </a:bodyPr>
          <a:lstStyle/>
          <a:p>
            <a:pPr marL="0" marR="0" lvl="0" indent="0" algn="l" rtl="0">
              <a:lnSpc>
                <a:spcPct val="90000"/>
              </a:lnSpc>
              <a:spcBef>
                <a:spcPts val="0"/>
              </a:spcBef>
              <a:spcAft>
                <a:spcPts val="0"/>
              </a:spcAft>
              <a:buClr>
                <a:srgbClr val="235A7C"/>
              </a:buClr>
              <a:buSzPts val="4000"/>
              <a:buFont typeface="Arial"/>
              <a:buNone/>
            </a:pPr>
            <a:r>
              <a:rPr lang="en-US" sz="1800" b="1" dirty="0">
                <a:solidFill>
                  <a:srgbClr val="235A7C"/>
                </a:solidFill>
                <a:latin typeface="Calibri"/>
                <a:ea typeface="Calibri"/>
                <a:cs typeface="Calibri"/>
                <a:sym typeface="Calibri"/>
              </a:rPr>
              <a:t>Melinda </a:t>
            </a:r>
            <a:r>
              <a:rPr lang="en-US" sz="1800" b="1" dirty="0" err="1">
                <a:solidFill>
                  <a:srgbClr val="235A7C"/>
                </a:solidFill>
                <a:latin typeface="Calibri"/>
                <a:ea typeface="Calibri"/>
                <a:cs typeface="Calibri"/>
                <a:sym typeface="Calibri"/>
              </a:rPr>
              <a:t>Fruendt</a:t>
            </a:r>
            <a:r>
              <a:rPr lang="en-US" sz="1800" b="1" dirty="0">
                <a:solidFill>
                  <a:srgbClr val="235A7C"/>
                </a:solidFill>
                <a:latin typeface="Calibri"/>
                <a:ea typeface="Calibri"/>
                <a:cs typeface="Calibri"/>
                <a:sym typeface="Calibri"/>
              </a:rPr>
              <a:t> </a:t>
            </a:r>
            <a:endParaRPr sz="1800" b="1" dirty="0">
              <a:solidFill>
                <a:srgbClr val="235A7C"/>
              </a:solidFill>
              <a:latin typeface="Calibri"/>
              <a:ea typeface="Calibri"/>
              <a:cs typeface="Calibri"/>
              <a:sym typeface="Calibri"/>
            </a:endParaRPr>
          </a:p>
          <a:p>
            <a:pPr marL="0" marR="0" lvl="0" indent="0" algn="l" rtl="0">
              <a:lnSpc>
                <a:spcPct val="90000"/>
              </a:lnSpc>
              <a:spcBef>
                <a:spcPts val="0"/>
              </a:spcBef>
              <a:spcAft>
                <a:spcPts val="0"/>
              </a:spcAft>
              <a:buClr>
                <a:srgbClr val="235A7C"/>
              </a:buClr>
              <a:buSzPts val="4000"/>
              <a:buFont typeface="Arial"/>
              <a:buNone/>
            </a:pPr>
            <a:r>
              <a:rPr lang="en-US" sz="1800" dirty="0">
                <a:solidFill>
                  <a:srgbClr val="235A7C"/>
                </a:solidFill>
                <a:latin typeface="Calibri"/>
                <a:ea typeface="Calibri"/>
                <a:cs typeface="Calibri"/>
                <a:sym typeface="Calibri"/>
              </a:rPr>
              <a:t>Executive Director</a:t>
            </a:r>
            <a:endParaRPr sz="1800" dirty="0">
              <a:solidFill>
                <a:srgbClr val="235A7C"/>
              </a:solidFill>
              <a:latin typeface="Calibri"/>
              <a:ea typeface="Calibri"/>
              <a:cs typeface="Calibri"/>
              <a:sym typeface="Calibri"/>
            </a:endParaRPr>
          </a:p>
          <a:p>
            <a:pPr marL="0" marR="0" lvl="0" indent="0" algn="l" rtl="0">
              <a:lnSpc>
                <a:spcPct val="90000"/>
              </a:lnSpc>
              <a:spcBef>
                <a:spcPts val="0"/>
              </a:spcBef>
              <a:spcAft>
                <a:spcPts val="0"/>
              </a:spcAft>
              <a:buClr>
                <a:srgbClr val="235A7C"/>
              </a:buClr>
              <a:buSzPts val="4000"/>
              <a:buFont typeface="Arial"/>
              <a:buNone/>
            </a:pPr>
            <a:r>
              <a:rPr lang="en-US" sz="1800" dirty="0">
                <a:solidFill>
                  <a:srgbClr val="235A7C"/>
                </a:solidFill>
                <a:latin typeface="Calibri"/>
                <a:ea typeface="Calibri"/>
                <a:cs typeface="Calibri"/>
                <a:sym typeface="Calibri"/>
              </a:rPr>
              <a:t>Oklahoma Department of Rehabilitation</a:t>
            </a:r>
            <a:r>
              <a:rPr lang="en-US" sz="1800" b="1" dirty="0">
                <a:solidFill>
                  <a:srgbClr val="235A7C"/>
                </a:solidFill>
                <a:latin typeface="Calibri"/>
                <a:ea typeface="Calibri"/>
                <a:cs typeface="Calibri"/>
                <a:sym typeface="Calibri"/>
              </a:rPr>
              <a:t> </a:t>
            </a:r>
            <a:endParaRPr sz="2500" b="1" i="1" dirty="0">
              <a:solidFill>
                <a:srgbClr val="235A7C"/>
              </a:solidFill>
              <a:latin typeface="Calibri"/>
              <a:ea typeface="Calibri"/>
              <a:cs typeface="Calibri"/>
              <a:sym typeface="Calibri"/>
            </a:endParaRPr>
          </a:p>
        </p:txBody>
      </p:sp>
      <p:sp>
        <p:nvSpPr>
          <p:cNvPr id="11" name="Google Shape;1247;p1">
            <a:extLst>
              <a:ext uri="{FF2B5EF4-FFF2-40B4-BE49-F238E27FC236}">
                <a16:creationId xmlns:a16="http://schemas.microsoft.com/office/drawing/2014/main" id="{61BD668B-4700-01BA-B224-FFAAD9B9BE9C}"/>
              </a:ext>
            </a:extLst>
          </p:cNvPr>
          <p:cNvSpPr txBox="1"/>
          <p:nvPr/>
        </p:nvSpPr>
        <p:spPr>
          <a:xfrm>
            <a:off x="4435800" y="4589463"/>
            <a:ext cx="3320400" cy="2125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sz="1800" b="1" dirty="0">
                <a:solidFill>
                  <a:srgbClr val="235A7C"/>
                </a:solidFill>
                <a:latin typeface="Calibri"/>
                <a:ea typeface="Calibri"/>
                <a:cs typeface="Calibri"/>
                <a:sym typeface="Calibri"/>
              </a:rPr>
              <a:t>Rachel Hoard, MA</a:t>
            </a:r>
            <a:endParaRPr sz="1800" b="1" u="sng" dirty="0">
              <a:solidFill>
                <a:srgbClr val="235A7C"/>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r>
              <a:rPr lang="en-US" sz="1800" dirty="0">
                <a:solidFill>
                  <a:srgbClr val="235A7C"/>
                </a:solidFill>
                <a:latin typeface="Calibri"/>
                <a:ea typeface="Calibri"/>
                <a:cs typeface="Calibri"/>
                <a:sym typeface="Calibri"/>
              </a:rPr>
              <a:t>Supported Employment Program Manager</a:t>
            </a:r>
            <a:endParaRPr sz="1800" dirty="0">
              <a:solidFill>
                <a:srgbClr val="235A7C"/>
              </a:solidFill>
              <a:latin typeface="Calibri"/>
              <a:ea typeface="Calibri"/>
              <a:cs typeface="Calibri"/>
              <a:sym typeface="Calibri"/>
            </a:endParaRPr>
          </a:p>
          <a:p>
            <a:pPr marL="0" lvl="0" indent="0" algn="l" rtl="0">
              <a:lnSpc>
                <a:spcPct val="90000"/>
              </a:lnSpc>
              <a:spcBef>
                <a:spcPts val="0"/>
              </a:spcBef>
              <a:spcAft>
                <a:spcPts val="0"/>
              </a:spcAft>
              <a:buNone/>
            </a:pPr>
            <a:r>
              <a:rPr lang="en-US" sz="1800" dirty="0">
                <a:solidFill>
                  <a:srgbClr val="235A7C"/>
                </a:solidFill>
                <a:latin typeface="Calibri"/>
                <a:ea typeface="Calibri"/>
                <a:cs typeface="Calibri"/>
                <a:sym typeface="Calibri"/>
              </a:rPr>
              <a:t>Division of Vocational Rehabilitation</a:t>
            </a:r>
            <a:endParaRPr sz="1800" dirty="0">
              <a:solidFill>
                <a:srgbClr val="235A7C"/>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r>
              <a:rPr lang="en-US" sz="1800" dirty="0">
                <a:solidFill>
                  <a:srgbClr val="235A7C"/>
                </a:solidFill>
                <a:latin typeface="Calibri"/>
                <a:ea typeface="Calibri"/>
                <a:cs typeface="Calibri"/>
                <a:sym typeface="Calibri"/>
              </a:rPr>
              <a:t>Colorado Department of Labor and Employment</a:t>
            </a:r>
            <a:endParaRPr sz="1800" dirty="0">
              <a:solidFill>
                <a:srgbClr val="235A7C"/>
              </a:solidFill>
              <a:latin typeface="Calibri"/>
              <a:ea typeface="Calibri"/>
              <a:cs typeface="Calibri"/>
              <a:sym typeface="Calibri"/>
            </a:endParaRPr>
          </a:p>
          <a:p>
            <a:pPr marL="0" lvl="0" indent="0" algn="l" rtl="0">
              <a:spcBef>
                <a:spcPts val="0"/>
              </a:spcBef>
              <a:spcAft>
                <a:spcPts val="0"/>
              </a:spcAft>
              <a:buNone/>
            </a:pPr>
            <a:endParaRPr sz="2800" dirty="0">
              <a:solidFill>
                <a:schemeClr val="dk1"/>
              </a:solidFill>
              <a:latin typeface="Calibri"/>
              <a:ea typeface="Calibri"/>
              <a:cs typeface="Calibri"/>
              <a:sym typeface="Calibri"/>
            </a:endParaRPr>
          </a:p>
        </p:txBody>
      </p:sp>
      <p:sp>
        <p:nvSpPr>
          <p:cNvPr id="12" name="Google Shape;1248;p1">
            <a:extLst>
              <a:ext uri="{FF2B5EF4-FFF2-40B4-BE49-F238E27FC236}">
                <a16:creationId xmlns:a16="http://schemas.microsoft.com/office/drawing/2014/main" id="{AD1B60E6-1579-7981-4A9C-6253F4AD00D6}"/>
              </a:ext>
            </a:extLst>
          </p:cNvPr>
          <p:cNvSpPr txBox="1"/>
          <p:nvPr/>
        </p:nvSpPr>
        <p:spPr>
          <a:xfrm>
            <a:off x="8865432" y="4589463"/>
            <a:ext cx="2911800" cy="2218800"/>
          </a:xfrm>
          <a:prstGeom prst="rect">
            <a:avLst/>
          </a:prstGeom>
          <a:noFill/>
          <a:ln>
            <a:noFill/>
          </a:ln>
        </p:spPr>
        <p:txBody>
          <a:bodyPr spcFirstLastPara="1" wrap="square" lIns="91425" tIns="91425" rIns="91425" bIns="91425" anchor="t" anchorCtr="0">
            <a:normAutofit/>
          </a:bodyPr>
          <a:lstStyle/>
          <a:p>
            <a:pPr marL="0" marR="0" lvl="0" indent="0" algn="l" rtl="0">
              <a:lnSpc>
                <a:spcPct val="90000"/>
              </a:lnSpc>
              <a:spcBef>
                <a:spcPts val="0"/>
              </a:spcBef>
              <a:spcAft>
                <a:spcPts val="0"/>
              </a:spcAft>
              <a:buNone/>
            </a:pPr>
            <a:r>
              <a:rPr lang="en-US" sz="1800" b="1" dirty="0">
                <a:solidFill>
                  <a:srgbClr val="235A7C"/>
                </a:solidFill>
                <a:latin typeface="Calibri"/>
                <a:ea typeface="Calibri"/>
                <a:cs typeface="Calibri"/>
                <a:sym typeface="Calibri"/>
              </a:rPr>
              <a:t>Russ Thelin, MS, CRC, CRL</a:t>
            </a:r>
            <a:endParaRPr sz="1800" b="1" dirty="0">
              <a:solidFill>
                <a:srgbClr val="235A7C"/>
              </a:solidFill>
              <a:latin typeface="Calibri"/>
              <a:ea typeface="Calibri"/>
              <a:cs typeface="Calibri"/>
              <a:sym typeface="Calibri"/>
            </a:endParaRPr>
          </a:p>
          <a:p>
            <a:pPr marL="0" marR="0" lvl="0" indent="0" algn="l" rtl="0">
              <a:lnSpc>
                <a:spcPct val="90000"/>
              </a:lnSpc>
              <a:spcBef>
                <a:spcPts val="0"/>
              </a:spcBef>
              <a:spcAft>
                <a:spcPts val="0"/>
              </a:spcAft>
              <a:buNone/>
            </a:pPr>
            <a:r>
              <a:rPr lang="en-US" sz="1800" dirty="0">
                <a:solidFill>
                  <a:srgbClr val="235A7C"/>
                </a:solidFill>
                <a:latin typeface="Calibri"/>
                <a:ea typeface="Calibri"/>
                <a:cs typeface="Calibri"/>
                <a:sym typeface="Calibri"/>
              </a:rPr>
              <a:t>Senior Policy Fellow</a:t>
            </a:r>
            <a:endParaRPr sz="1800" dirty="0">
              <a:solidFill>
                <a:srgbClr val="235A7C"/>
              </a:solidFill>
              <a:latin typeface="Calibri"/>
              <a:ea typeface="Calibri"/>
              <a:cs typeface="Calibri"/>
              <a:sym typeface="Calibri"/>
            </a:endParaRPr>
          </a:p>
          <a:p>
            <a:pPr marL="0" marR="0" lvl="0" indent="0" algn="l" rtl="0">
              <a:lnSpc>
                <a:spcPct val="90000"/>
              </a:lnSpc>
              <a:spcBef>
                <a:spcPts val="0"/>
              </a:spcBef>
              <a:spcAft>
                <a:spcPts val="0"/>
              </a:spcAft>
              <a:buNone/>
            </a:pPr>
            <a:r>
              <a:rPr lang="en-US" sz="1800" dirty="0">
                <a:solidFill>
                  <a:srgbClr val="235A7C"/>
                </a:solidFill>
                <a:latin typeface="Calibri"/>
                <a:ea typeface="Calibri"/>
                <a:cs typeface="Calibri"/>
                <a:sym typeface="Calibri"/>
              </a:rPr>
              <a:t>Institute for Community Inclusion</a:t>
            </a:r>
            <a:endParaRPr sz="1800" dirty="0">
              <a:solidFill>
                <a:srgbClr val="235A7C"/>
              </a:solidFill>
              <a:latin typeface="Calibri"/>
              <a:ea typeface="Calibri"/>
              <a:cs typeface="Calibri"/>
              <a:sym typeface="Calibri"/>
            </a:endParaRPr>
          </a:p>
          <a:p>
            <a:pPr marL="0" marR="0" lvl="0" indent="0" algn="l" rtl="0">
              <a:lnSpc>
                <a:spcPct val="90000"/>
              </a:lnSpc>
              <a:spcBef>
                <a:spcPts val="0"/>
              </a:spcBef>
              <a:spcAft>
                <a:spcPts val="0"/>
              </a:spcAft>
              <a:buNone/>
            </a:pPr>
            <a:r>
              <a:rPr lang="en-US" sz="1800" dirty="0">
                <a:solidFill>
                  <a:srgbClr val="235A7C"/>
                </a:solidFill>
                <a:latin typeface="Calibri"/>
                <a:ea typeface="Calibri"/>
                <a:cs typeface="Calibri"/>
                <a:sym typeface="Calibri"/>
              </a:rPr>
              <a:t>University of Massachusetts, Boston </a:t>
            </a:r>
            <a:endParaRPr sz="1800" dirty="0">
              <a:solidFill>
                <a:srgbClr val="235A7C"/>
              </a:solidFill>
              <a:latin typeface="Calibri"/>
              <a:ea typeface="Calibri"/>
              <a:cs typeface="Calibri"/>
              <a:sym typeface="Calibri"/>
            </a:endParaRPr>
          </a:p>
          <a:p>
            <a:pPr marL="0" marR="0" lvl="0" indent="0" algn="l" rtl="0">
              <a:lnSpc>
                <a:spcPct val="90000"/>
              </a:lnSpc>
              <a:spcBef>
                <a:spcPts val="0"/>
              </a:spcBef>
              <a:spcAft>
                <a:spcPts val="0"/>
              </a:spcAft>
              <a:buNone/>
            </a:pPr>
            <a:endParaRPr sz="2500" b="1" i="1" dirty="0">
              <a:solidFill>
                <a:srgbClr val="235A7C"/>
              </a:solidFill>
              <a:latin typeface="Calibri"/>
              <a:ea typeface="Calibri"/>
              <a:cs typeface="Calibri"/>
              <a:sym typeface="Calibri"/>
            </a:endParaRPr>
          </a:p>
        </p:txBody>
      </p:sp>
    </p:spTree>
    <p:extLst>
      <p:ext uri="{BB962C8B-B14F-4D97-AF65-F5344CB8AC3E}">
        <p14:creationId xmlns:p14="http://schemas.microsoft.com/office/powerpoint/2010/main" val="341633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g2f299dffb9c_0_2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TPSID Data: Predictor of Employment </a:t>
            </a:r>
            <a:endParaRPr/>
          </a:p>
        </p:txBody>
      </p:sp>
      <p:sp>
        <p:nvSpPr>
          <p:cNvPr id="1365" name="Google Shape;1365;g2f299dffb9c_0_22"/>
          <p:cNvSpPr txBox="1">
            <a:spLocks noGrp="1"/>
          </p:cNvSpPr>
          <p:nvPr>
            <p:ph type="body" idx="1"/>
          </p:nvPr>
        </p:nvSpPr>
        <p:spPr>
          <a:xfrm>
            <a:off x="1106800" y="1825625"/>
            <a:ext cx="9837000" cy="4351200"/>
          </a:xfrm>
          <a:prstGeom prst="rect">
            <a:avLst/>
          </a:prstGeom>
        </p:spPr>
        <p:txBody>
          <a:bodyPr spcFirstLastPara="1" wrap="square" lIns="91425" tIns="45700" rIns="91425" bIns="45700" anchor="t" anchorCtr="0">
            <a:normAutofit/>
          </a:bodyPr>
          <a:lstStyle/>
          <a:p>
            <a:pPr marL="457200" lvl="0" indent="-431800" algn="l" rtl="0">
              <a:spcBef>
                <a:spcPts val="0"/>
              </a:spcBef>
              <a:spcAft>
                <a:spcPts val="0"/>
              </a:spcAft>
              <a:buSzPts val="3200"/>
              <a:buChar char="•"/>
            </a:pPr>
            <a:r>
              <a:rPr lang="en-US" sz="3200"/>
              <a:t>Specialized courses are a negative predictor of employment</a:t>
            </a:r>
            <a:endParaRPr sz="3200"/>
          </a:p>
          <a:p>
            <a:pPr marL="457200" lvl="0" indent="0" algn="l" rtl="0">
              <a:spcBef>
                <a:spcPts val="0"/>
              </a:spcBef>
              <a:spcAft>
                <a:spcPts val="0"/>
              </a:spcAft>
              <a:buNone/>
            </a:pPr>
            <a:endParaRPr sz="3200"/>
          </a:p>
          <a:p>
            <a:pPr marL="457200" lvl="0" indent="-431800" algn="l" rtl="0">
              <a:spcBef>
                <a:spcPts val="0"/>
              </a:spcBef>
              <a:spcAft>
                <a:spcPts val="0"/>
              </a:spcAft>
              <a:buSzPts val="3200"/>
              <a:buChar char="•"/>
            </a:pPr>
            <a:r>
              <a:rPr lang="en-US" sz="3200"/>
              <a:t>Students who obtained a paid job while enrolled were almost </a:t>
            </a:r>
            <a:r>
              <a:rPr lang="en-US" sz="3200" b="1"/>
              <a:t>15 times more </a:t>
            </a:r>
            <a:r>
              <a:rPr lang="en-US" sz="3200"/>
              <a:t>likely to have a paid job at exit than those who did not </a:t>
            </a:r>
            <a:endParaRPr sz="3200"/>
          </a:p>
          <a:p>
            <a:pPr marL="457200" lvl="0" indent="0" algn="l" rtl="0">
              <a:spcBef>
                <a:spcPts val="0"/>
              </a:spcBef>
              <a:spcAft>
                <a:spcPts val="0"/>
              </a:spcAft>
              <a:buNone/>
            </a:pPr>
            <a:endParaRPr sz="3200"/>
          </a:p>
          <a:p>
            <a:pPr marL="457200" lvl="0" indent="-431800" algn="l" rtl="0">
              <a:spcBef>
                <a:spcPts val="0"/>
              </a:spcBef>
              <a:spcAft>
                <a:spcPts val="0"/>
              </a:spcAft>
              <a:buSzPts val="3200"/>
              <a:buChar char="•"/>
            </a:pPr>
            <a:r>
              <a:rPr lang="en-US" sz="3200"/>
              <a:t>Earning a credential awarded by the IHE almost </a:t>
            </a:r>
            <a:r>
              <a:rPr lang="en-US" sz="3200" b="1"/>
              <a:t>doubled the odds </a:t>
            </a:r>
            <a:r>
              <a:rPr lang="en-US" sz="3200"/>
              <a:t>of having a paid job at exit</a:t>
            </a:r>
            <a:endParaRPr sz="2700">
              <a:latin typeface="Arial"/>
              <a:ea typeface="Arial"/>
              <a:cs typeface="Arial"/>
              <a:sym typeface="Arial"/>
            </a:endParaRPr>
          </a:p>
          <a:p>
            <a:pPr marL="0" lvl="0" indent="0" algn="l" rtl="0">
              <a:spcBef>
                <a:spcPts val="0"/>
              </a:spcBef>
              <a:spcAft>
                <a:spcPts val="0"/>
              </a:spcAft>
              <a:buClr>
                <a:schemeClr val="dk1"/>
              </a:buClr>
              <a:buSzPts val="1900"/>
              <a:buFont typeface="Calibri"/>
              <a:buNone/>
            </a:pPr>
            <a:endParaRPr sz="19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g2f2d122bf27_3_82"/>
          <p:cNvSpPr txBox="1">
            <a:spLocks noGrp="1"/>
          </p:cNvSpPr>
          <p:nvPr>
            <p:ph type="title"/>
          </p:nvPr>
        </p:nvSpPr>
        <p:spPr>
          <a:xfrm>
            <a:off x="831850" y="1269471"/>
            <a:ext cx="10515600" cy="285273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35A7C"/>
              </a:buClr>
              <a:buSzPts val="6000"/>
              <a:buFont typeface="Calibri"/>
              <a:buNone/>
            </a:pPr>
            <a:r>
              <a:rPr lang="en-US"/>
              <a:t>Research on impact of PSE on employment for people with ID using RSA-911 data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g2f2d122bf27_3_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35A7C"/>
              </a:buClr>
              <a:buSzPts val="5400"/>
              <a:buFont typeface="Calibri"/>
              <a:buNone/>
            </a:pPr>
            <a:r>
              <a:rPr lang="en-US"/>
              <a:t>I</a:t>
            </a:r>
            <a:r>
              <a:rPr lang="en-US" b="1">
                <a:latin typeface="Calibri"/>
                <a:ea typeface="Calibri"/>
                <a:cs typeface="Calibri"/>
                <a:sym typeface="Calibri"/>
              </a:rPr>
              <a:t>PSE is cost effectiv</a:t>
            </a:r>
            <a:r>
              <a:rPr lang="en-US"/>
              <a:t>e</a:t>
            </a:r>
            <a:endParaRPr b="1">
              <a:latin typeface="Calibri"/>
              <a:ea typeface="Calibri"/>
              <a:cs typeface="Calibri"/>
              <a:sym typeface="Calibri"/>
            </a:endParaRPr>
          </a:p>
        </p:txBody>
      </p:sp>
      <p:sp>
        <p:nvSpPr>
          <p:cNvPr id="1378" name="Google Shape;1378;g2f2d122bf27_3_88"/>
          <p:cNvSpPr txBox="1"/>
          <p:nvPr/>
        </p:nvSpPr>
        <p:spPr>
          <a:xfrm>
            <a:off x="8073400" y="2725550"/>
            <a:ext cx="3389100" cy="957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5A7C"/>
              </a:buClr>
              <a:buSzPts val="5400"/>
              <a:buFont typeface="Calibri"/>
              <a:buNone/>
            </a:pPr>
            <a:endParaRPr sz="3000" b="1">
              <a:solidFill>
                <a:srgbClr val="235A7C"/>
              </a:solidFill>
              <a:latin typeface="Calibri"/>
              <a:ea typeface="Calibri"/>
              <a:cs typeface="Calibri"/>
              <a:sym typeface="Calibri"/>
            </a:endParaRPr>
          </a:p>
        </p:txBody>
      </p:sp>
      <p:grpSp>
        <p:nvGrpSpPr>
          <p:cNvPr id="1379" name="Google Shape;1379;g2f2d122bf27_3_88"/>
          <p:cNvGrpSpPr/>
          <p:nvPr/>
        </p:nvGrpSpPr>
        <p:grpSpPr>
          <a:xfrm>
            <a:off x="1472864" y="1926044"/>
            <a:ext cx="7690204" cy="3872795"/>
            <a:chOff x="510246" y="836088"/>
            <a:chExt cx="7690204" cy="3872795"/>
          </a:xfrm>
        </p:grpSpPr>
        <p:sp>
          <p:nvSpPr>
            <p:cNvPr id="1380" name="Google Shape;1380;g2f2d122bf27_3_88"/>
            <p:cNvSpPr/>
            <p:nvPr/>
          </p:nvSpPr>
          <p:spPr>
            <a:xfrm>
              <a:off x="1505050" y="836088"/>
              <a:ext cx="6695400" cy="1686900"/>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g2f2d122bf27_3_88"/>
            <p:cNvSpPr/>
            <p:nvPr/>
          </p:nvSpPr>
          <p:spPr>
            <a:xfrm>
              <a:off x="510246" y="1293185"/>
              <a:ext cx="927720" cy="92772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g2f2d122bf27_3_88"/>
            <p:cNvSpPr/>
            <p:nvPr/>
          </p:nvSpPr>
          <p:spPr>
            <a:xfrm>
              <a:off x="1948212" y="913663"/>
              <a:ext cx="4747151" cy="168676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g2f2d122bf27_3_88"/>
            <p:cNvSpPr txBox="1"/>
            <p:nvPr/>
          </p:nvSpPr>
          <p:spPr>
            <a:xfrm>
              <a:off x="1900799" y="913663"/>
              <a:ext cx="4747200" cy="1686900"/>
            </a:xfrm>
            <a:prstGeom prst="rect">
              <a:avLst/>
            </a:prstGeom>
            <a:noFill/>
            <a:ln>
              <a:noFill/>
            </a:ln>
          </p:spPr>
          <p:txBody>
            <a:bodyPr spcFirstLastPara="1" wrap="square" lIns="178500" tIns="178500" rIns="178500" bIns="178500" anchor="ctr" anchorCtr="0">
              <a:noAutofit/>
            </a:bodyPr>
            <a:lstStyle/>
            <a:p>
              <a:pPr marL="0" lvl="0" indent="0" algn="l" rtl="0">
                <a:lnSpc>
                  <a:spcPct val="90000"/>
                </a:lnSpc>
                <a:spcBef>
                  <a:spcPts val="0"/>
                </a:spcBef>
                <a:spcAft>
                  <a:spcPts val="0"/>
                </a:spcAft>
                <a:buClr>
                  <a:srgbClr val="235A7C"/>
                </a:buClr>
                <a:buSzPts val="5400"/>
                <a:buFont typeface="Calibri"/>
                <a:buNone/>
              </a:pPr>
              <a:r>
                <a:rPr lang="en-US" sz="3000" b="1">
                  <a:solidFill>
                    <a:srgbClr val="235A7C"/>
                  </a:solidFill>
                  <a:latin typeface="Calibri"/>
                  <a:ea typeface="Calibri"/>
                  <a:cs typeface="Calibri"/>
                  <a:sym typeface="Calibri"/>
                </a:rPr>
                <a:t>Cimera et al., 2018</a:t>
              </a:r>
              <a:endParaRPr sz="3000" b="1">
                <a:solidFill>
                  <a:srgbClr val="235A7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100"/>
                <a:buFont typeface="Calibri"/>
                <a:buNone/>
              </a:pPr>
              <a:endParaRPr/>
            </a:p>
          </p:txBody>
        </p:sp>
        <p:sp>
          <p:nvSpPr>
            <p:cNvPr id="1384" name="Google Shape;1384;g2f2d122bf27_3_88"/>
            <p:cNvSpPr/>
            <p:nvPr/>
          </p:nvSpPr>
          <p:spPr>
            <a:xfrm>
              <a:off x="1505050" y="2913494"/>
              <a:ext cx="6695400" cy="1686900"/>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g2f2d122bf27_3_88"/>
            <p:cNvSpPr/>
            <p:nvPr/>
          </p:nvSpPr>
          <p:spPr>
            <a:xfrm>
              <a:off x="510246" y="3401640"/>
              <a:ext cx="927720" cy="92772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g2f2d122bf27_3_88"/>
            <p:cNvSpPr/>
            <p:nvPr/>
          </p:nvSpPr>
          <p:spPr>
            <a:xfrm>
              <a:off x="1948212" y="3022119"/>
              <a:ext cx="4747151" cy="168676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g2f2d122bf27_3_88"/>
            <p:cNvSpPr txBox="1"/>
            <p:nvPr/>
          </p:nvSpPr>
          <p:spPr>
            <a:xfrm>
              <a:off x="2103356" y="2913494"/>
              <a:ext cx="6015900" cy="1686900"/>
            </a:xfrm>
            <a:prstGeom prst="rect">
              <a:avLst/>
            </a:prstGeom>
            <a:noFill/>
            <a:ln>
              <a:noFill/>
            </a:ln>
          </p:spPr>
          <p:txBody>
            <a:bodyPr spcFirstLastPara="1" wrap="square" lIns="178500" tIns="178500" rIns="178500" bIns="178500" anchor="ctr" anchorCtr="0">
              <a:noAutofit/>
            </a:bodyPr>
            <a:lstStyle/>
            <a:p>
              <a:pPr marL="0" marR="0" lvl="0" indent="0" algn="l" rtl="0">
                <a:lnSpc>
                  <a:spcPct val="100000"/>
                </a:lnSpc>
                <a:spcBef>
                  <a:spcPts val="0"/>
                </a:spcBef>
                <a:spcAft>
                  <a:spcPts val="0"/>
                </a:spcAft>
                <a:buClr>
                  <a:schemeClr val="dk1"/>
                </a:buClr>
                <a:buSzPts val="2100"/>
                <a:buFont typeface="Calibri"/>
                <a:buNone/>
              </a:pPr>
              <a:r>
                <a:rPr lang="en-US" sz="2500">
                  <a:solidFill>
                    <a:schemeClr val="dk1"/>
                  </a:solidFill>
                  <a:latin typeface="Calibri"/>
                  <a:ea typeface="Calibri"/>
                  <a:cs typeface="Calibri"/>
                  <a:sym typeface="Calibri"/>
                </a:rPr>
                <a:t>Findings: PSE for people with ID is both cost-effective (cheaper than other services) and cost-efficient (pays for itself over time).</a:t>
              </a:r>
              <a:endParaRPr sz="180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g2f2d122bf27_3_1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35A7C"/>
              </a:buClr>
              <a:buSzPct val="100000"/>
              <a:buFont typeface="Calibri"/>
              <a:buNone/>
            </a:pPr>
            <a:r>
              <a:rPr lang="en-US" sz="5000"/>
              <a:t>PSE Impact on Employment and Earnings </a:t>
            </a:r>
            <a:endParaRPr/>
          </a:p>
        </p:txBody>
      </p:sp>
      <p:grpSp>
        <p:nvGrpSpPr>
          <p:cNvPr id="1394" name="Google Shape;1394;g2f2d122bf27_3_103"/>
          <p:cNvGrpSpPr/>
          <p:nvPr/>
        </p:nvGrpSpPr>
        <p:grpSpPr>
          <a:xfrm>
            <a:off x="838200" y="1827430"/>
            <a:ext cx="10515600" cy="4347726"/>
            <a:chOff x="0" y="1805"/>
            <a:chExt cx="10515600" cy="4347726"/>
          </a:xfrm>
        </p:grpSpPr>
        <p:sp>
          <p:nvSpPr>
            <p:cNvPr id="1395" name="Google Shape;1395;g2f2d122bf27_3_103"/>
            <p:cNvSpPr/>
            <p:nvPr/>
          </p:nvSpPr>
          <p:spPr>
            <a:xfrm>
              <a:off x="0" y="1805"/>
              <a:ext cx="10515600" cy="915310"/>
            </a:xfrm>
            <a:prstGeom prst="roundRect">
              <a:avLst>
                <a:gd name="adj" fmla="val 1000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g2f2d122bf27_3_103"/>
            <p:cNvSpPr/>
            <p:nvPr/>
          </p:nvSpPr>
          <p:spPr>
            <a:xfrm>
              <a:off x="276881" y="207750"/>
              <a:ext cx="503420" cy="50342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g2f2d122bf27_3_103"/>
            <p:cNvSpPr/>
            <p:nvPr/>
          </p:nvSpPr>
          <p:spPr>
            <a:xfrm>
              <a:off x="1057183" y="1805"/>
              <a:ext cx="9458416" cy="9153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g2f2d122bf27_3_103"/>
            <p:cNvSpPr txBox="1"/>
            <p:nvPr/>
          </p:nvSpPr>
          <p:spPr>
            <a:xfrm>
              <a:off x="1057183" y="1805"/>
              <a:ext cx="9458416" cy="915310"/>
            </a:xfrm>
            <a:prstGeom prst="rect">
              <a:avLst/>
            </a:prstGeom>
            <a:noFill/>
            <a:ln>
              <a:noFill/>
            </a:ln>
          </p:spPr>
          <p:txBody>
            <a:bodyPr spcFirstLastPara="1" wrap="square" lIns="96850" tIns="96850" rIns="96850" bIns="96850" anchor="ctr" anchorCtr="0">
              <a:noAutofit/>
            </a:bodyPr>
            <a:lstStyle/>
            <a:p>
              <a:pPr marL="0" marR="0" lvl="0" indent="0" algn="l" rtl="0">
                <a:lnSpc>
                  <a:spcPct val="9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VR clients with ID who experienced PSE were more than twice as likely to be employed and had increased earnings compared to their counterparts who had not had access to PSE while receiving VR services</a:t>
              </a:r>
              <a:endParaRPr sz="17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-Sannicandro et al 2018</a:t>
              </a:r>
              <a:endParaRPr/>
            </a:p>
          </p:txBody>
        </p:sp>
        <p:sp>
          <p:nvSpPr>
            <p:cNvPr id="1399" name="Google Shape;1399;g2f2d122bf27_3_103"/>
            <p:cNvSpPr/>
            <p:nvPr/>
          </p:nvSpPr>
          <p:spPr>
            <a:xfrm>
              <a:off x="0" y="1145944"/>
              <a:ext cx="10515600" cy="915310"/>
            </a:xfrm>
            <a:prstGeom prst="roundRect">
              <a:avLst>
                <a:gd name="adj" fmla="val 1000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g2f2d122bf27_3_103"/>
            <p:cNvSpPr/>
            <p:nvPr/>
          </p:nvSpPr>
          <p:spPr>
            <a:xfrm>
              <a:off x="276881" y="1351889"/>
              <a:ext cx="503420" cy="50342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g2f2d122bf27_3_103"/>
            <p:cNvSpPr/>
            <p:nvPr/>
          </p:nvSpPr>
          <p:spPr>
            <a:xfrm>
              <a:off x="1057183" y="1145944"/>
              <a:ext cx="9458416" cy="9153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g2f2d122bf27_3_103"/>
            <p:cNvSpPr txBox="1"/>
            <p:nvPr/>
          </p:nvSpPr>
          <p:spPr>
            <a:xfrm>
              <a:off x="1057183" y="1145944"/>
              <a:ext cx="9458416" cy="915310"/>
            </a:xfrm>
            <a:prstGeom prst="rect">
              <a:avLst/>
            </a:prstGeom>
            <a:noFill/>
            <a:ln>
              <a:noFill/>
            </a:ln>
          </p:spPr>
          <p:txBody>
            <a:bodyPr spcFirstLastPara="1" wrap="square" lIns="96850" tIns="96850" rIns="96850" bIns="96850" anchor="ctr" anchorCtr="0">
              <a:noAutofit/>
            </a:bodyPr>
            <a:lstStyle/>
            <a:p>
              <a:pPr marL="0" marR="0" lvl="0" indent="0" algn="l" rtl="0">
                <a:lnSpc>
                  <a:spcPct val="9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Youth who received PSE services as part of their IPE were 14% more likely to exit with paid integrated employment and earned 51% higher wages than those who did not access PSE services </a:t>
              </a:r>
              <a:endParaRPr sz="17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Smith et al., 2018</a:t>
              </a:r>
              <a:endParaRPr/>
            </a:p>
          </p:txBody>
        </p:sp>
        <p:sp>
          <p:nvSpPr>
            <p:cNvPr id="1403" name="Google Shape;1403;g2f2d122bf27_3_103"/>
            <p:cNvSpPr/>
            <p:nvPr/>
          </p:nvSpPr>
          <p:spPr>
            <a:xfrm>
              <a:off x="0" y="2290082"/>
              <a:ext cx="10515600" cy="915310"/>
            </a:xfrm>
            <a:prstGeom prst="roundRect">
              <a:avLst>
                <a:gd name="adj" fmla="val 1000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g2f2d122bf27_3_103"/>
            <p:cNvSpPr/>
            <p:nvPr/>
          </p:nvSpPr>
          <p:spPr>
            <a:xfrm>
              <a:off x="276881" y="2496027"/>
              <a:ext cx="503420" cy="50342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g2f2d122bf27_3_103"/>
            <p:cNvSpPr/>
            <p:nvPr/>
          </p:nvSpPr>
          <p:spPr>
            <a:xfrm>
              <a:off x="1057183" y="2290082"/>
              <a:ext cx="9458416" cy="9153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g2f2d122bf27_3_103"/>
            <p:cNvSpPr txBox="1"/>
            <p:nvPr/>
          </p:nvSpPr>
          <p:spPr>
            <a:xfrm>
              <a:off x="1057183" y="2290082"/>
              <a:ext cx="9458416" cy="915310"/>
            </a:xfrm>
            <a:prstGeom prst="rect">
              <a:avLst/>
            </a:prstGeom>
            <a:noFill/>
            <a:ln>
              <a:noFill/>
            </a:ln>
          </p:spPr>
          <p:txBody>
            <a:bodyPr spcFirstLastPara="1" wrap="square" lIns="96850" tIns="96850" rIns="96850" bIns="96850" anchor="ctr" anchorCtr="0">
              <a:noAutofit/>
            </a:bodyPr>
            <a:lstStyle/>
            <a:p>
              <a:pPr marL="0" marR="0" lvl="0" indent="0" algn="l" rtl="0">
                <a:lnSpc>
                  <a:spcPct val="9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VR clients who completed a postsecondary certificate or degree earned more than those who did not -Miller et al., 2019</a:t>
              </a:r>
              <a:endParaRPr/>
            </a:p>
          </p:txBody>
        </p:sp>
        <p:sp>
          <p:nvSpPr>
            <p:cNvPr id="1407" name="Google Shape;1407;g2f2d122bf27_3_103"/>
            <p:cNvSpPr/>
            <p:nvPr/>
          </p:nvSpPr>
          <p:spPr>
            <a:xfrm>
              <a:off x="0" y="3434221"/>
              <a:ext cx="10515600" cy="915310"/>
            </a:xfrm>
            <a:prstGeom prst="roundRect">
              <a:avLst>
                <a:gd name="adj" fmla="val 1000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g2f2d122bf27_3_103"/>
            <p:cNvSpPr/>
            <p:nvPr/>
          </p:nvSpPr>
          <p:spPr>
            <a:xfrm>
              <a:off x="276881" y="3640166"/>
              <a:ext cx="503420" cy="50342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g2f2d122bf27_3_103"/>
            <p:cNvSpPr/>
            <p:nvPr/>
          </p:nvSpPr>
          <p:spPr>
            <a:xfrm>
              <a:off x="1057183" y="3434221"/>
              <a:ext cx="9458416" cy="9153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g2f2d122bf27_3_103"/>
            <p:cNvSpPr txBox="1"/>
            <p:nvPr/>
          </p:nvSpPr>
          <p:spPr>
            <a:xfrm>
              <a:off x="1057183" y="3434221"/>
              <a:ext cx="9458416" cy="915310"/>
            </a:xfrm>
            <a:prstGeom prst="rect">
              <a:avLst/>
            </a:prstGeom>
            <a:noFill/>
            <a:ln>
              <a:noFill/>
            </a:ln>
          </p:spPr>
          <p:txBody>
            <a:bodyPr spcFirstLastPara="1" wrap="square" lIns="96850" tIns="96850" rIns="96850" bIns="96850" anchor="ctr" anchorCtr="0">
              <a:noAutofit/>
            </a:bodyPr>
            <a:lstStyle/>
            <a:p>
              <a:pPr marL="0" marR="0" lvl="0" indent="0" algn="l" rtl="0">
                <a:lnSpc>
                  <a:spcPct val="9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For transition aged youth with ASD the odds of exiting VR with an employment outcome were 1.59 times higher with PSE services </a:t>
              </a:r>
              <a:endParaRPr sz="17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Rast et al., 2019</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g2f4d0fe068e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is happening in Oklahoma?</a:t>
            </a:r>
            <a:endParaRPr/>
          </a:p>
        </p:txBody>
      </p:sp>
      <p:pic>
        <p:nvPicPr>
          <p:cNvPr id="1417" name="Google Shape;1417;g2f4d0fe068e_0_0" title="File:Oklahoma in United States.svg - Wikipedia"/>
          <p:cNvPicPr preferRelativeResize="0"/>
          <p:nvPr/>
        </p:nvPicPr>
        <p:blipFill>
          <a:blip r:embed="rId3">
            <a:alphaModFix/>
          </a:blip>
          <a:stretch>
            <a:fillRect/>
          </a:stretch>
        </p:blipFill>
        <p:spPr>
          <a:xfrm>
            <a:off x="3202352" y="2110725"/>
            <a:ext cx="5552727" cy="3437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pic>
        <p:nvPicPr>
          <p:cNvPr id="1422" name="Google Shape;1422;g2f4d0fe068e_2_92"/>
          <p:cNvPicPr preferRelativeResize="0"/>
          <p:nvPr/>
        </p:nvPicPr>
        <p:blipFill rotWithShape="1">
          <a:blip r:embed="rId3">
            <a:alphaModFix/>
          </a:blip>
          <a:srcRect/>
          <a:stretch/>
        </p:blipFill>
        <p:spPr>
          <a:xfrm>
            <a:off x="871202" y="279532"/>
            <a:ext cx="8863013" cy="2286000"/>
          </a:xfrm>
          <a:prstGeom prst="rect">
            <a:avLst/>
          </a:prstGeom>
          <a:noFill/>
          <a:ln>
            <a:noFill/>
          </a:ln>
        </p:spPr>
      </p:pic>
      <p:pic>
        <p:nvPicPr>
          <p:cNvPr id="1423" name="Google Shape;1423;g2f4d0fe068e_2_92" descr="30 Year DRS logo"/>
          <p:cNvPicPr preferRelativeResize="0"/>
          <p:nvPr/>
        </p:nvPicPr>
        <p:blipFill rotWithShape="1">
          <a:blip r:embed="rId4">
            <a:alphaModFix/>
          </a:blip>
          <a:srcRect/>
          <a:stretch/>
        </p:blipFill>
        <p:spPr>
          <a:xfrm>
            <a:off x="1117600" y="2659276"/>
            <a:ext cx="3561744" cy="3368249"/>
          </a:xfrm>
          <a:prstGeom prst="rect">
            <a:avLst/>
          </a:prstGeom>
          <a:noFill/>
          <a:ln>
            <a:noFill/>
          </a:ln>
        </p:spPr>
      </p:pic>
      <p:sp>
        <p:nvSpPr>
          <p:cNvPr id="1424" name="Google Shape;1424;g2f4d0fe068e_2_92"/>
          <p:cNvSpPr txBox="1"/>
          <p:nvPr/>
        </p:nvSpPr>
        <p:spPr>
          <a:xfrm>
            <a:off x="6096000" y="3073002"/>
            <a:ext cx="4748992" cy="255454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a:solidFill>
                  <a:srgbClr val="1E4429"/>
                </a:solidFill>
                <a:latin typeface="Calibri"/>
                <a:ea typeface="Calibri"/>
                <a:cs typeface="Calibri"/>
                <a:sym typeface="Calibri"/>
              </a:rPr>
              <a:t>7</a:t>
            </a:r>
            <a:r>
              <a:rPr lang="en-US" sz="2400" b="0" i="0" u="none" strike="noStrike" cap="none">
                <a:solidFill>
                  <a:schemeClr val="dk1"/>
                </a:solidFill>
                <a:latin typeface="Calibri"/>
                <a:ea typeface="Calibri"/>
                <a:cs typeface="Calibri"/>
                <a:sym typeface="Calibri"/>
              </a:rPr>
              <a:t> Divisions</a:t>
            </a:r>
            <a:endParaRPr/>
          </a:p>
          <a:p>
            <a:pPr marL="342900" marR="0" lvl="0" indent="-342900" algn="l" rtl="0">
              <a:spcBef>
                <a:spcPts val="0"/>
              </a:spcBef>
              <a:spcAft>
                <a:spcPts val="0"/>
              </a:spcAft>
              <a:buClr>
                <a:schemeClr val="dk1"/>
              </a:buClr>
              <a:buSzPts val="2640"/>
              <a:buFont typeface="Arial"/>
              <a:buChar char="•"/>
            </a:pPr>
            <a:r>
              <a:rPr lang="en-US" sz="2400" b="0" i="0" u="none" strike="noStrike" cap="none">
                <a:solidFill>
                  <a:schemeClr val="dk1"/>
                </a:solidFill>
                <a:latin typeface="Calibri"/>
                <a:ea typeface="Calibri"/>
                <a:cs typeface="Calibri"/>
                <a:sym typeface="Calibri"/>
              </a:rPr>
              <a:t>Over </a:t>
            </a:r>
            <a:r>
              <a:rPr lang="en-US" sz="3200" b="0" i="0" u="none" strike="noStrike" cap="none">
                <a:solidFill>
                  <a:srgbClr val="1E4429"/>
                </a:solidFill>
                <a:latin typeface="Calibri"/>
                <a:ea typeface="Calibri"/>
                <a:cs typeface="Calibri"/>
                <a:sym typeface="Calibri"/>
              </a:rPr>
              <a:t>1,000</a:t>
            </a:r>
            <a:r>
              <a:rPr lang="en-US" sz="2400" b="0" i="0" u="none" strike="noStrike" cap="none">
                <a:solidFill>
                  <a:schemeClr val="dk1"/>
                </a:solidFill>
                <a:latin typeface="Calibri"/>
                <a:ea typeface="Calibri"/>
                <a:cs typeface="Calibri"/>
                <a:sym typeface="Calibri"/>
              </a:rPr>
              <a:t> employees</a:t>
            </a:r>
            <a:endParaRPr/>
          </a:p>
          <a:p>
            <a:pPr marL="342900" marR="0" lvl="0" indent="-342900" algn="l" rtl="0">
              <a:spcBef>
                <a:spcPts val="0"/>
              </a:spcBef>
              <a:spcAft>
                <a:spcPts val="0"/>
              </a:spcAft>
              <a:buClr>
                <a:schemeClr val="dk1"/>
              </a:buClr>
              <a:buSzPts val="2880"/>
              <a:buFont typeface="Arial"/>
              <a:buChar char="•"/>
            </a:pPr>
            <a:r>
              <a:rPr lang="en-US" sz="3200" b="0" i="0" u="none" strike="noStrike" cap="none">
                <a:solidFill>
                  <a:srgbClr val="1E4429"/>
                </a:solidFill>
                <a:latin typeface="Calibri"/>
                <a:ea typeface="Calibri"/>
                <a:cs typeface="Calibri"/>
                <a:sym typeface="Calibri"/>
              </a:rPr>
              <a:t>25</a:t>
            </a:r>
            <a:r>
              <a:rPr lang="en-US" sz="2400" b="0" i="0" u="none" strike="noStrike" cap="none">
                <a:solidFill>
                  <a:schemeClr val="dk1"/>
                </a:solidFill>
                <a:latin typeface="Calibri"/>
                <a:ea typeface="Calibri"/>
                <a:cs typeface="Calibri"/>
                <a:sym typeface="Calibri"/>
              </a:rPr>
              <a:t> Statewide Programs</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School for the Blind</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School for the Deaf</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g2f4d0fe068e_2_99"/>
          <p:cNvSpPr txBox="1">
            <a:spLocks noGrp="1"/>
          </p:cNvSpPr>
          <p:nvPr>
            <p:ph type="title"/>
          </p:nvPr>
        </p:nvSpPr>
        <p:spPr>
          <a:xfrm>
            <a:off x="6096000" y="187543"/>
            <a:ext cx="4920923"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a:t>Beginnings…</a:t>
            </a:r>
            <a:endParaRPr sz="4400" b="1"/>
          </a:p>
        </p:txBody>
      </p:sp>
      <p:sp>
        <p:nvSpPr>
          <p:cNvPr id="1430" name="Google Shape;1430;g2f4d0fe068e_2_99"/>
          <p:cNvSpPr txBox="1"/>
          <p:nvPr/>
        </p:nvSpPr>
        <p:spPr>
          <a:xfrm>
            <a:off x="1186067" y="1755386"/>
            <a:ext cx="215614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1E4429"/>
                </a:solidFill>
                <a:latin typeface="Calibri"/>
                <a:ea typeface="Calibri"/>
                <a:cs typeface="Calibri"/>
                <a:sym typeface="Calibri"/>
              </a:rPr>
              <a:t>PROCESS</a:t>
            </a:r>
            <a:r>
              <a:rPr lang="en-US" sz="2800" b="1">
                <a:solidFill>
                  <a:srgbClr val="1E4429"/>
                </a:solidFill>
                <a:latin typeface="Calibri"/>
                <a:ea typeface="Calibri"/>
                <a:cs typeface="Calibri"/>
                <a:sym typeface="Calibri"/>
              </a:rPr>
              <a:t>:</a:t>
            </a:r>
            <a:endParaRPr/>
          </a:p>
        </p:txBody>
      </p:sp>
      <p:sp>
        <p:nvSpPr>
          <p:cNvPr id="1431" name="Google Shape;1431;g2f4d0fe068e_2_99"/>
          <p:cNvSpPr txBox="1"/>
          <p:nvPr/>
        </p:nvSpPr>
        <p:spPr>
          <a:xfrm>
            <a:off x="1198765" y="2395244"/>
            <a:ext cx="10668000"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E4429"/>
                </a:solidFill>
                <a:latin typeface="Calibri"/>
                <a:ea typeface="Calibri"/>
                <a:cs typeface="Calibri"/>
                <a:sym typeface="Calibri"/>
              </a:rPr>
              <a:t>Early Discussions </a:t>
            </a:r>
            <a:r>
              <a:rPr lang="en-US" sz="2400">
                <a:solidFill>
                  <a:schemeClr val="dk1"/>
                </a:solidFill>
                <a:latin typeface="Calibri"/>
                <a:ea typeface="Calibri"/>
                <a:cs typeface="Calibri"/>
                <a:sym typeface="Calibri"/>
              </a:rPr>
              <a:t>– Early Relationships/Education re: IPSE</a:t>
            </a:r>
            <a:endParaRPr/>
          </a:p>
          <a:p>
            <a:pPr marL="0" marR="0" lvl="0" indent="0" algn="l" rtl="0">
              <a:spcBef>
                <a:spcPts val="600"/>
              </a:spcBef>
              <a:spcAft>
                <a:spcPts val="0"/>
              </a:spcAft>
              <a:buNone/>
            </a:pPr>
            <a:r>
              <a:rPr lang="en-US" sz="2400" b="1">
                <a:solidFill>
                  <a:srgbClr val="1E4429"/>
                </a:solidFill>
                <a:latin typeface="Calibri"/>
                <a:ea typeface="Calibri"/>
                <a:cs typeface="Calibri"/>
                <a:sym typeface="Calibri"/>
              </a:rPr>
              <a:t>Information/Discussion </a:t>
            </a:r>
            <a:r>
              <a:rPr lang="en-US" sz="2400">
                <a:solidFill>
                  <a:schemeClr val="dk1"/>
                </a:solidFill>
                <a:latin typeface="Calibri"/>
                <a:ea typeface="Calibri"/>
                <a:cs typeface="Calibri"/>
                <a:sym typeface="Calibri"/>
              </a:rPr>
              <a:t>with other states: Ex: Pennsylvania</a:t>
            </a:r>
            <a:endParaRPr/>
          </a:p>
          <a:p>
            <a:pPr marL="0" marR="0" lvl="0" indent="0" algn="l" rtl="0">
              <a:spcBef>
                <a:spcPts val="600"/>
              </a:spcBef>
              <a:spcAft>
                <a:spcPts val="0"/>
              </a:spcAft>
              <a:buNone/>
            </a:pPr>
            <a:r>
              <a:rPr lang="en-US" sz="2400" b="1">
                <a:solidFill>
                  <a:srgbClr val="1E4429"/>
                </a:solidFill>
                <a:latin typeface="Calibri"/>
                <a:ea typeface="Calibri"/>
                <a:cs typeface="Calibri"/>
                <a:sym typeface="Calibri"/>
              </a:rPr>
              <a:t>Team Discussion </a:t>
            </a:r>
            <a:r>
              <a:rPr lang="en-US" sz="2400">
                <a:solidFill>
                  <a:schemeClr val="dk1"/>
                </a:solidFill>
                <a:latin typeface="Calibri"/>
                <a:ea typeface="Calibri"/>
                <a:cs typeface="Calibri"/>
                <a:sym typeface="Calibri"/>
              </a:rPr>
              <a:t>– Key leaders for a working session</a:t>
            </a:r>
            <a:endParaRPr/>
          </a:p>
          <a:p>
            <a:pPr marL="0" marR="0" lvl="0" indent="0" algn="l" rtl="0">
              <a:spcBef>
                <a:spcPts val="600"/>
              </a:spcBef>
              <a:spcAft>
                <a:spcPts val="0"/>
              </a:spcAft>
              <a:buNone/>
            </a:pPr>
            <a:r>
              <a:rPr lang="en-US" sz="2400" b="1">
                <a:solidFill>
                  <a:srgbClr val="1E4429"/>
                </a:solidFill>
                <a:latin typeface="Calibri"/>
                <a:ea typeface="Calibri"/>
                <a:cs typeface="Calibri"/>
                <a:sym typeface="Calibri"/>
              </a:rPr>
              <a:t>Budget and Logistics </a:t>
            </a:r>
            <a:r>
              <a:rPr lang="en-US" sz="2400">
                <a:solidFill>
                  <a:schemeClr val="dk1"/>
                </a:solidFill>
                <a:latin typeface="Calibri"/>
                <a:ea typeface="Calibri"/>
                <a:cs typeface="Calibri"/>
                <a:sym typeface="Calibri"/>
              </a:rPr>
              <a:t>– Discovery Period</a:t>
            </a:r>
            <a:endParaRPr/>
          </a:p>
          <a:p>
            <a:pPr marL="0" marR="0" lvl="0" indent="0" algn="l" rtl="0">
              <a:spcBef>
                <a:spcPts val="600"/>
              </a:spcBef>
              <a:spcAft>
                <a:spcPts val="0"/>
              </a:spcAft>
              <a:buNone/>
            </a:pPr>
            <a:r>
              <a:rPr lang="en-US" sz="2400" b="1">
                <a:solidFill>
                  <a:srgbClr val="1E4429"/>
                </a:solidFill>
                <a:latin typeface="Calibri"/>
                <a:ea typeface="Calibri"/>
                <a:cs typeface="Calibri"/>
                <a:sym typeface="Calibri"/>
              </a:rPr>
              <a:t>Pilot Development </a:t>
            </a:r>
            <a:r>
              <a:rPr lang="en-US" sz="2400">
                <a:solidFill>
                  <a:schemeClr val="dk1"/>
                </a:solidFill>
                <a:latin typeface="Calibri"/>
                <a:ea typeface="Calibri"/>
                <a:cs typeface="Calibri"/>
                <a:sym typeface="Calibri"/>
              </a:rPr>
              <a:t>– Develop Pilot Contract with First Program</a:t>
            </a:r>
            <a:endParaRPr/>
          </a:p>
        </p:txBody>
      </p:sp>
      <p:sp>
        <p:nvSpPr>
          <p:cNvPr id="1432" name="Google Shape;1432;g2f4d0fe068e_2_99"/>
          <p:cNvSpPr txBox="1"/>
          <p:nvPr/>
        </p:nvSpPr>
        <p:spPr>
          <a:xfrm>
            <a:off x="1224165" y="4800364"/>
            <a:ext cx="150930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1E4429"/>
                </a:solidFill>
                <a:latin typeface="Calibri"/>
                <a:ea typeface="Calibri"/>
                <a:cs typeface="Calibri"/>
                <a:sym typeface="Calibri"/>
              </a:rPr>
              <a:t>Why?</a:t>
            </a:r>
            <a:r>
              <a:rPr lang="en-US" sz="2800" b="1">
                <a:solidFill>
                  <a:srgbClr val="1E4429"/>
                </a:solidFill>
                <a:latin typeface="Calibri"/>
                <a:ea typeface="Calibri"/>
                <a:cs typeface="Calibri"/>
                <a:sym typeface="Calibri"/>
              </a:rPr>
              <a:t>:</a:t>
            </a:r>
            <a:endParaRPr/>
          </a:p>
        </p:txBody>
      </p:sp>
      <p:sp>
        <p:nvSpPr>
          <p:cNvPr id="1433" name="Google Shape;1433;g2f4d0fe068e_2_99"/>
          <p:cNvSpPr txBox="1"/>
          <p:nvPr/>
        </p:nvSpPr>
        <p:spPr>
          <a:xfrm>
            <a:off x="1198765" y="5333109"/>
            <a:ext cx="1099323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Data backs up improved employment rates for graduates</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DRS Mission alignment with successful employment outcomes</a:t>
            </a:r>
            <a:endParaRPr/>
          </a:p>
        </p:txBody>
      </p:sp>
      <p:pic>
        <p:nvPicPr>
          <p:cNvPr id="1434" name="Google Shape;1434;g2f4d0fe068e_2_99" descr="OK DRS Logo"/>
          <p:cNvPicPr preferRelativeResize="0"/>
          <p:nvPr/>
        </p:nvPicPr>
        <p:blipFill rotWithShape="1">
          <a:blip r:embed="rId3">
            <a:alphaModFix/>
          </a:blip>
          <a:srcRect/>
          <a:stretch/>
        </p:blipFill>
        <p:spPr>
          <a:xfrm>
            <a:off x="881751" y="38100"/>
            <a:ext cx="3690692" cy="1600200"/>
          </a:xfrm>
          <a:prstGeom prst="rect">
            <a:avLst/>
          </a:prstGeom>
          <a:noFill/>
          <a:ln>
            <a:noFill/>
          </a:ln>
        </p:spPr>
      </p:pic>
      <p:pic>
        <p:nvPicPr>
          <p:cNvPr id="1435" name="Google Shape;1435;g2f4d0fe068e_2_99" descr="Image of OK IPSE Alliance Logo"/>
          <p:cNvPicPr preferRelativeResize="0"/>
          <p:nvPr/>
        </p:nvPicPr>
        <p:blipFill rotWithShape="1">
          <a:blip r:embed="rId4">
            <a:alphaModFix/>
          </a:blip>
          <a:srcRect/>
          <a:stretch/>
        </p:blipFill>
        <p:spPr>
          <a:xfrm>
            <a:off x="9319892" y="1884301"/>
            <a:ext cx="1255006" cy="4918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g2f4d0fe068e_2_109"/>
          <p:cNvSpPr txBox="1"/>
          <p:nvPr/>
        </p:nvSpPr>
        <p:spPr>
          <a:xfrm>
            <a:off x="812800" y="213051"/>
            <a:ext cx="10058400" cy="784924"/>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Clr>
                <a:srgbClr val="3F3F3F"/>
              </a:buClr>
              <a:buSzPts val="4400"/>
              <a:buFont typeface="Calibri"/>
              <a:buNone/>
            </a:pPr>
            <a:r>
              <a:rPr lang="en-US" sz="4400" b="1">
                <a:solidFill>
                  <a:srgbClr val="3F3F3F"/>
                </a:solidFill>
                <a:latin typeface="Calibri"/>
                <a:ea typeface="Calibri"/>
                <a:cs typeface="Calibri"/>
                <a:sym typeface="Calibri"/>
              </a:rPr>
              <a:t>DRS and IPSE Programs Now</a:t>
            </a:r>
            <a:endParaRPr/>
          </a:p>
        </p:txBody>
      </p:sp>
      <p:grpSp>
        <p:nvGrpSpPr>
          <p:cNvPr id="1441" name="Google Shape;1441;g2f4d0fe068e_2_109"/>
          <p:cNvGrpSpPr/>
          <p:nvPr/>
        </p:nvGrpSpPr>
        <p:grpSpPr>
          <a:xfrm>
            <a:off x="1984471" y="2356741"/>
            <a:ext cx="8680256" cy="3789332"/>
            <a:chOff x="2453" y="86533"/>
            <a:chExt cx="6510192" cy="3789332"/>
          </a:xfrm>
        </p:grpSpPr>
        <p:sp>
          <p:nvSpPr>
            <p:cNvPr id="1442" name="Google Shape;1442;g2f4d0fe068e_2_109"/>
            <p:cNvSpPr/>
            <p:nvPr/>
          </p:nvSpPr>
          <p:spPr>
            <a:xfrm>
              <a:off x="3990" y="100619"/>
              <a:ext cx="3170675" cy="732089"/>
            </a:xfrm>
            <a:prstGeom prst="rect">
              <a:avLst/>
            </a:prstGeom>
            <a:gradFill>
              <a:gsLst>
                <a:gs pos="0">
                  <a:srgbClr val="00ABEF">
                    <a:alpha val="89803"/>
                  </a:srgbClr>
                </a:gs>
                <a:gs pos="34000">
                  <a:srgbClr val="00ABED">
                    <a:alpha val="89803"/>
                  </a:srgbClr>
                </a:gs>
                <a:gs pos="70000">
                  <a:srgbClr val="00AFF6">
                    <a:alpha val="89803"/>
                  </a:srgbClr>
                </a:gs>
                <a:gs pos="100000">
                  <a:srgbClr val="0EB0EE">
                    <a:alpha val="89803"/>
                  </a:srgbClr>
                </a:gs>
              </a:gsLst>
              <a:path path="circle">
                <a:fillToRect l="50000" t="50000" r="50000" b="50000"/>
              </a:path>
              <a:tileRect/>
            </a:gradFill>
            <a:ln>
              <a:noFill/>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g2f4d0fe068e_2_109"/>
            <p:cNvSpPr txBox="1"/>
            <p:nvPr/>
          </p:nvSpPr>
          <p:spPr>
            <a:xfrm>
              <a:off x="3990" y="100619"/>
              <a:ext cx="3170675" cy="732089"/>
            </a:xfrm>
            <a:prstGeom prst="rect">
              <a:avLst/>
            </a:prstGeom>
            <a:noFill/>
            <a:ln>
              <a:noFill/>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1">
                  <a:solidFill>
                    <a:schemeClr val="lt1"/>
                  </a:solidFill>
                  <a:latin typeface="Calibri"/>
                  <a:ea typeface="Calibri"/>
                  <a:cs typeface="Calibri"/>
                  <a:sym typeface="Calibri"/>
                </a:rPr>
                <a:t>Up to $3,000 per semester</a:t>
              </a:r>
              <a:endParaRPr/>
            </a:p>
          </p:txBody>
        </p:sp>
        <p:sp>
          <p:nvSpPr>
            <p:cNvPr id="1444" name="Google Shape;1444;g2f4d0fe068e_2_109"/>
            <p:cNvSpPr/>
            <p:nvPr/>
          </p:nvSpPr>
          <p:spPr>
            <a:xfrm>
              <a:off x="2453" y="860881"/>
              <a:ext cx="3173748" cy="3000898"/>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g2f4d0fe068e_2_109"/>
            <p:cNvSpPr txBox="1"/>
            <p:nvPr/>
          </p:nvSpPr>
          <p:spPr>
            <a:xfrm>
              <a:off x="2453" y="860881"/>
              <a:ext cx="3173748" cy="3000898"/>
            </a:xfrm>
            <a:prstGeom prst="rect">
              <a:avLst/>
            </a:prstGeom>
            <a:noFill/>
            <a:ln>
              <a:noFill/>
            </a:ln>
          </p:spPr>
          <p:txBody>
            <a:bodyPr spcFirstLastPara="1" wrap="square" lIns="53325" tIns="53325" rIns="71100" bIns="80000" anchor="t" anchorCtr="0">
              <a:noAutofit/>
            </a:bodyPr>
            <a:lstStyle/>
            <a:p>
              <a:pPr marL="171450" marR="0" lvl="1" indent="-171450" algn="l" rtl="0">
                <a:lnSpc>
                  <a:spcPct val="90000"/>
                </a:lnSpc>
                <a:spcBef>
                  <a:spcPts val="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Must be VR Client</a:t>
              </a:r>
              <a:endParaRPr/>
            </a:p>
            <a:p>
              <a:pPr marL="57150" marR="0" lvl="1" indent="0" algn="l" rtl="0">
                <a:lnSpc>
                  <a:spcPct val="90000"/>
                </a:lnSpc>
                <a:spcBef>
                  <a:spcPts val="240"/>
                </a:spcBef>
                <a:spcAft>
                  <a:spcPts val="0"/>
                </a:spcAft>
                <a:buClr>
                  <a:schemeClr val="dk1"/>
                </a:buClr>
                <a:buSzPts val="1000"/>
                <a:buFont typeface="Calibri"/>
                <a:buNone/>
              </a:pPr>
              <a:endParaRPr sz="10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15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Based on Family Financial Guidelines</a:t>
              </a:r>
              <a:endParaRPr/>
            </a:p>
            <a:p>
              <a:pPr marL="57150" marR="0" lvl="1" indent="0" algn="l" rtl="0">
                <a:lnSpc>
                  <a:spcPct val="90000"/>
                </a:lnSpc>
                <a:spcBef>
                  <a:spcPts val="240"/>
                </a:spcBef>
                <a:spcAft>
                  <a:spcPts val="0"/>
                </a:spcAft>
                <a:buClr>
                  <a:schemeClr val="dk1"/>
                </a:buClr>
                <a:buSzPts val="1000"/>
                <a:buFont typeface="Calibri"/>
                <a:buNone/>
              </a:pPr>
              <a:endParaRPr sz="10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15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All paperwork must be completed before approval</a:t>
              </a:r>
              <a:endParaRPr/>
            </a:p>
            <a:p>
              <a:pPr marL="57150" marR="0" lvl="1" indent="0" algn="l" rtl="0">
                <a:lnSpc>
                  <a:spcPct val="90000"/>
                </a:lnSpc>
                <a:spcBef>
                  <a:spcPts val="240"/>
                </a:spcBef>
                <a:spcAft>
                  <a:spcPts val="0"/>
                </a:spcAft>
                <a:buClr>
                  <a:schemeClr val="dk1"/>
                </a:buClr>
                <a:buSzPts val="1000"/>
                <a:buFont typeface="Calibri"/>
                <a:buNone/>
              </a:pPr>
              <a:endParaRPr sz="10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15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Counselors must be educated and involved prior to student’s acceptance into IPSE program</a:t>
              </a:r>
              <a:endParaRPr/>
            </a:p>
            <a:p>
              <a:pPr marL="57150" marR="0" lvl="1" indent="0" algn="l" rtl="0">
                <a:lnSpc>
                  <a:spcPct val="90000"/>
                </a:lnSpc>
                <a:spcBef>
                  <a:spcPts val="240"/>
                </a:spcBef>
                <a:spcAft>
                  <a:spcPts val="0"/>
                </a:spcAft>
                <a:buClr>
                  <a:schemeClr val="dk1"/>
                </a:buClr>
                <a:buSzPts val="1000"/>
                <a:buFont typeface="Calibri"/>
                <a:buNone/>
              </a:pPr>
              <a:endParaRPr sz="10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15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IPSE must be included in IPE</a:t>
              </a:r>
              <a:endParaRPr/>
            </a:p>
          </p:txBody>
        </p:sp>
        <p:sp>
          <p:nvSpPr>
            <p:cNvPr id="1446" name="Google Shape;1446;g2f4d0fe068e_2_109"/>
            <p:cNvSpPr/>
            <p:nvPr/>
          </p:nvSpPr>
          <p:spPr>
            <a:xfrm>
              <a:off x="3585940" y="86533"/>
              <a:ext cx="2926705" cy="732089"/>
            </a:xfrm>
            <a:prstGeom prst="rect">
              <a:avLst/>
            </a:prstGeom>
            <a:gradFill>
              <a:gsLst>
                <a:gs pos="0">
                  <a:srgbClr val="00ABEF">
                    <a:alpha val="49803"/>
                  </a:srgbClr>
                </a:gs>
                <a:gs pos="34000">
                  <a:srgbClr val="00ABED">
                    <a:alpha val="49803"/>
                  </a:srgbClr>
                </a:gs>
                <a:gs pos="70000">
                  <a:srgbClr val="00AFF6">
                    <a:alpha val="49803"/>
                  </a:srgbClr>
                </a:gs>
                <a:gs pos="100000">
                  <a:srgbClr val="0EB0EE">
                    <a:alpha val="49803"/>
                  </a:srgbClr>
                </a:gs>
              </a:gsLst>
              <a:path path="circle">
                <a:fillToRect l="50000" t="50000" r="50000" b="50000"/>
              </a:path>
              <a:tileRect/>
            </a:gradFill>
            <a:ln>
              <a:noFill/>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g2f4d0fe068e_2_109"/>
            <p:cNvSpPr txBox="1"/>
            <p:nvPr/>
          </p:nvSpPr>
          <p:spPr>
            <a:xfrm>
              <a:off x="3585940" y="86533"/>
              <a:ext cx="2926705" cy="732089"/>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1">
                  <a:solidFill>
                    <a:schemeClr val="lt1"/>
                  </a:solidFill>
                  <a:latin typeface="Calibri"/>
                  <a:ea typeface="Calibri"/>
                  <a:cs typeface="Calibri"/>
                  <a:sym typeface="Calibri"/>
                </a:rPr>
                <a:t>Internships</a:t>
              </a:r>
              <a:endParaRPr sz="2800" b="1">
                <a:solidFill>
                  <a:schemeClr val="lt1"/>
                </a:solidFill>
                <a:latin typeface="Calibri"/>
                <a:ea typeface="Calibri"/>
                <a:cs typeface="Calibri"/>
                <a:sym typeface="Calibri"/>
              </a:endParaRPr>
            </a:p>
          </p:txBody>
        </p:sp>
        <p:sp>
          <p:nvSpPr>
            <p:cNvPr id="1448" name="Google Shape;1448;g2f4d0fe068e_2_109"/>
            <p:cNvSpPr/>
            <p:nvPr/>
          </p:nvSpPr>
          <p:spPr>
            <a:xfrm>
              <a:off x="3585940" y="818622"/>
              <a:ext cx="2926705" cy="3057243"/>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g2f4d0fe068e_2_109"/>
            <p:cNvSpPr txBox="1"/>
            <p:nvPr/>
          </p:nvSpPr>
          <p:spPr>
            <a:xfrm>
              <a:off x="3585940" y="818622"/>
              <a:ext cx="2926705" cy="3057243"/>
            </a:xfrm>
            <a:prstGeom prst="rect">
              <a:avLst/>
            </a:prstGeom>
            <a:noFill/>
            <a:ln>
              <a:noFill/>
            </a:ln>
          </p:spPr>
          <p:txBody>
            <a:bodyPr spcFirstLastPara="1" wrap="square" lIns="80000" tIns="80000" rIns="106675" bIns="12000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a:solidFill>
                    <a:schemeClr val="dk1"/>
                  </a:solidFill>
                  <a:latin typeface="Calibri"/>
                  <a:ea typeface="Calibri"/>
                  <a:cs typeface="Calibri"/>
                  <a:sym typeface="Calibri"/>
                </a:rPr>
                <a:t>Up to 15 hours per week</a:t>
              </a:r>
              <a:endParaRPr/>
            </a:p>
            <a:p>
              <a:pPr marL="114300" marR="0" lvl="1" indent="-19050" algn="l" rtl="0">
                <a:lnSpc>
                  <a:spcPct val="90000"/>
                </a:lnSpc>
                <a:spcBef>
                  <a:spcPts val="225"/>
                </a:spcBef>
                <a:spcAft>
                  <a:spcPts val="0"/>
                </a:spcAft>
                <a:buClr>
                  <a:schemeClr val="dk1"/>
                </a:buClr>
                <a:buSzPts val="1500"/>
                <a:buFont typeface="Calibri"/>
                <a:buNone/>
              </a:pPr>
              <a:endParaRPr sz="15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a:solidFill>
                    <a:schemeClr val="dk1"/>
                  </a:solidFill>
                  <a:latin typeface="Calibri"/>
                  <a:ea typeface="Calibri"/>
                  <a:cs typeface="Calibri"/>
                  <a:sym typeface="Calibri"/>
                </a:rPr>
                <a:t>Minimum Wage</a:t>
              </a:r>
              <a:endParaRPr/>
            </a:p>
            <a:p>
              <a:pPr marL="114300" marR="0" lvl="1" indent="-19050" algn="l" rtl="0">
                <a:lnSpc>
                  <a:spcPct val="90000"/>
                </a:lnSpc>
                <a:spcBef>
                  <a:spcPts val="225"/>
                </a:spcBef>
                <a:spcAft>
                  <a:spcPts val="0"/>
                </a:spcAft>
                <a:buClr>
                  <a:schemeClr val="dk1"/>
                </a:buClr>
                <a:buSzPts val="1500"/>
                <a:buFont typeface="Calibri"/>
                <a:buNone/>
              </a:pPr>
              <a:endParaRPr sz="15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a:solidFill>
                    <a:schemeClr val="dk1"/>
                  </a:solidFill>
                  <a:latin typeface="Calibri"/>
                  <a:ea typeface="Calibri"/>
                  <a:cs typeface="Calibri"/>
                  <a:sym typeface="Calibri"/>
                </a:rPr>
                <a:t>10 weeks per semester</a:t>
              </a:r>
              <a:endParaRPr/>
            </a:p>
            <a:p>
              <a:pPr marL="114300" marR="0" lvl="1" indent="-19050" algn="l" rtl="0">
                <a:lnSpc>
                  <a:spcPct val="90000"/>
                </a:lnSpc>
                <a:spcBef>
                  <a:spcPts val="225"/>
                </a:spcBef>
                <a:spcAft>
                  <a:spcPts val="0"/>
                </a:spcAft>
                <a:buClr>
                  <a:schemeClr val="dk1"/>
                </a:buClr>
                <a:buSzPts val="1500"/>
                <a:buFont typeface="Calibri"/>
                <a:buNone/>
              </a:pPr>
              <a:endParaRPr sz="15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a:solidFill>
                    <a:schemeClr val="dk1"/>
                  </a:solidFill>
                  <a:latin typeface="Calibri"/>
                  <a:ea typeface="Calibri"/>
                  <a:cs typeface="Calibri"/>
                  <a:sym typeface="Calibri"/>
                </a:rPr>
                <a:t>DRS pays IHE/Program; Program pays student</a:t>
              </a:r>
              <a:endParaRPr/>
            </a:p>
            <a:p>
              <a:pPr marL="114300" marR="0" lvl="1" indent="-19050" algn="l" rtl="0">
                <a:lnSpc>
                  <a:spcPct val="90000"/>
                </a:lnSpc>
                <a:spcBef>
                  <a:spcPts val="225"/>
                </a:spcBef>
                <a:spcAft>
                  <a:spcPts val="0"/>
                </a:spcAft>
                <a:buClr>
                  <a:schemeClr val="dk1"/>
                </a:buClr>
                <a:buSzPts val="1500"/>
                <a:buFont typeface="Calibri"/>
                <a:buNone/>
              </a:pPr>
              <a:endParaRPr sz="15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a:solidFill>
                    <a:schemeClr val="dk1"/>
                  </a:solidFill>
                  <a:latin typeface="Calibri"/>
                  <a:ea typeface="Calibri"/>
                  <a:cs typeface="Calibri"/>
                  <a:sym typeface="Calibri"/>
                </a:rPr>
                <a:t>Counselors check on student’s progress and employment in area of interest</a:t>
              </a:r>
              <a:endParaRPr/>
            </a:p>
          </p:txBody>
        </p:sp>
      </p:grpSp>
      <p:sp>
        <p:nvSpPr>
          <p:cNvPr id="1450" name="Google Shape;1450;g2f4d0fe068e_2_109"/>
          <p:cNvSpPr txBox="1"/>
          <p:nvPr/>
        </p:nvSpPr>
        <p:spPr>
          <a:xfrm>
            <a:off x="812800" y="878961"/>
            <a:ext cx="487713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1E4429"/>
                </a:solidFill>
                <a:latin typeface="Calibri"/>
                <a:ea typeface="Calibri"/>
                <a:cs typeface="Calibri"/>
                <a:sym typeface="Calibri"/>
              </a:rPr>
              <a:t>IPSE Contracts in place</a:t>
            </a:r>
            <a:r>
              <a:rPr lang="en-US" sz="2800" b="1">
                <a:solidFill>
                  <a:srgbClr val="1E4429"/>
                </a:solidFill>
                <a:latin typeface="Calibri"/>
                <a:ea typeface="Calibri"/>
                <a:cs typeface="Calibri"/>
                <a:sym typeface="Calibri"/>
              </a:rPr>
              <a:t>:</a:t>
            </a:r>
            <a:endParaRPr/>
          </a:p>
        </p:txBody>
      </p:sp>
      <p:sp>
        <p:nvSpPr>
          <p:cNvPr id="1451" name="Google Shape;1451;g2f4d0fe068e_2_109"/>
          <p:cNvSpPr txBox="1"/>
          <p:nvPr/>
        </p:nvSpPr>
        <p:spPr>
          <a:xfrm>
            <a:off x="812800" y="1343498"/>
            <a:ext cx="11042651" cy="83099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1E4429"/>
              </a:buClr>
              <a:buSzPts val="2400"/>
              <a:buFont typeface="Arial"/>
              <a:buChar char="•"/>
            </a:pPr>
            <a:r>
              <a:rPr lang="en-US" sz="2400">
                <a:solidFill>
                  <a:srgbClr val="1E4429"/>
                </a:solidFill>
                <a:latin typeface="Calibri"/>
                <a:ea typeface="Calibri"/>
                <a:cs typeface="Calibri"/>
                <a:sym typeface="Calibri"/>
              </a:rPr>
              <a:t>3 CTP designated programs </a:t>
            </a:r>
            <a:endParaRPr/>
          </a:p>
          <a:p>
            <a:pPr marL="342900" marR="0" lvl="0" indent="-342900" algn="l" rtl="0">
              <a:spcBef>
                <a:spcPts val="0"/>
              </a:spcBef>
              <a:spcAft>
                <a:spcPts val="0"/>
              </a:spcAft>
              <a:buClr>
                <a:srgbClr val="1E4429"/>
              </a:buClr>
              <a:buSzPts val="2400"/>
              <a:buFont typeface="Arial"/>
              <a:buChar char="•"/>
            </a:pPr>
            <a:r>
              <a:rPr lang="en-US" sz="2400">
                <a:solidFill>
                  <a:srgbClr val="1E4429"/>
                </a:solidFill>
                <a:latin typeface="Calibri"/>
                <a:ea typeface="Calibri"/>
                <a:cs typeface="Calibri"/>
                <a:sym typeface="Calibri"/>
              </a:rPr>
              <a:t>1 degree-seeking program for students with autism</a:t>
            </a:r>
            <a:endParaRPr/>
          </a:p>
        </p:txBody>
      </p:sp>
      <p:cxnSp>
        <p:nvCxnSpPr>
          <p:cNvPr id="1452" name="Google Shape;1452;g2f4d0fe068e_2_109"/>
          <p:cNvCxnSpPr/>
          <p:nvPr/>
        </p:nvCxnSpPr>
        <p:spPr>
          <a:xfrm>
            <a:off x="609600" y="878961"/>
            <a:ext cx="10566400" cy="0"/>
          </a:xfrm>
          <a:prstGeom prst="straightConnector1">
            <a:avLst/>
          </a:prstGeom>
          <a:noFill/>
          <a:ln w="12700" cap="flat" cmpd="sng">
            <a:solidFill>
              <a:schemeClr val="dk1"/>
            </a:solidFill>
            <a:prstDash val="solid"/>
            <a:round/>
            <a:headEnd type="none" w="sm" len="sm"/>
            <a:tailEnd type="none" w="sm" len="sm"/>
          </a:ln>
        </p:spPr>
      </p:cxnSp>
      <p:pic>
        <p:nvPicPr>
          <p:cNvPr id="1453" name="Google Shape;1453;g2f4d0fe068e_2_109" descr="OK DRS Logo"/>
          <p:cNvPicPr preferRelativeResize="0"/>
          <p:nvPr/>
        </p:nvPicPr>
        <p:blipFill rotWithShape="1">
          <a:blip r:embed="rId3">
            <a:alphaModFix/>
          </a:blip>
          <a:srcRect/>
          <a:stretch/>
        </p:blipFill>
        <p:spPr>
          <a:xfrm>
            <a:off x="9585488" y="96754"/>
            <a:ext cx="1623767" cy="70402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g2f4d0fe068e_2_126"/>
          <p:cNvSpPr txBox="1"/>
          <p:nvPr/>
        </p:nvSpPr>
        <p:spPr>
          <a:xfrm>
            <a:off x="609600" y="1100619"/>
            <a:ext cx="11264901" cy="15850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E4429"/>
                </a:solidFill>
                <a:latin typeface="Calibri"/>
                <a:ea typeface="Calibri"/>
                <a:cs typeface="Calibri"/>
                <a:sym typeface="Calibri"/>
              </a:rPr>
              <a:t>Workforce Boards – “IPSE NEXT”; </a:t>
            </a:r>
            <a:r>
              <a:rPr lang="en-US" sz="2000" b="1">
                <a:solidFill>
                  <a:srgbClr val="1E4429"/>
                </a:solidFill>
                <a:latin typeface="Calibri"/>
                <a:ea typeface="Calibri"/>
                <a:cs typeface="Calibri"/>
                <a:sym typeface="Calibri"/>
              </a:rPr>
              <a:t>Partnership with Pre-ETS</a:t>
            </a:r>
            <a:endParaRPr sz="2000">
              <a:solidFill>
                <a:schemeClr val="dk1"/>
              </a:solidFill>
              <a:latin typeface="Calibri"/>
              <a:ea typeface="Calibri"/>
              <a:cs typeface="Calibri"/>
              <a:sym typeface="Calibri"/>
            </a:endParaRPr>
          </a:p>
          <a:p>
            <a:pPr marL="0" marR="0" lvl="0" indent="0" algn="l" rtl="0">
              <a:spcBef>
                <a:spcPts val="600"/>
              </a:spcBef>
              <a:spcAft>
                <a:spcPts val="0"/>
              </a:spcAft>
              <a:buNone/>
            </a:pPr>
            <a:r>
              <a:rPr lang="en-US" sz="2400" b="1">
                <a:solidFill>
                  <a:srgbClr val="1E4429"/>
                </a:solidFill>
                <a:latin typeface="Calibri"/>
                <a:ea typeface="Calibri"/>
                <a:cs typeface="Calibri"/>
                <a:sym typeface="Calibri"/>
              </a:rPr>
              <a:t>	</a:t>
            </a:r>
            <a:r>
              <a:rPr lang="en-US" sz="2000" b="1">
                <a:solidFill>
                  <a:schemeClr val="dk1"/>
                </a:solidFill>
                <a:latin typeface="Calibri"/>
                <a:ea typeface="Calibri"/>
                <a:cs typeface="Calibri"/>
                <a:sym typeface="Calibri"/>
              </a:rPr>
              <a:t>Pilot project with 2 Work Skills Trainers hired to assist IPSE students with 	community employment both during and after the IPSE program.</a:t>
            </a:r>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 	Trainers assist with all things employment. </a:t>
            </a:r>
            <a:endParaRPr sz="2000">
              <a:solidFill>
                <a:schemeClr val="dk1"/>
              </a:solidFill>
              <a:latin typeface="Calibri"/>
              <a:ea typeface="Calibri"/>
              <a:cs typeface="Calibri"/>
              <a:sym typeface="Calibri"/>
            </a:endParaRPr>
          </a:p>
        </p:txBody>
      </p:sp>
      <p:sp>
        <p:nvSpPr>
          <p:cNvPr id="1459" name="Google Shape;1459;g2f4d0fe068e_2_126"/>
          <p:cNvSpPr txBox="1"/>
          <p:nvPr/>
        </p:nvSpPr>
        <p:spPr>
          <a:xfrm>
            <a:off x="615949" y="2887008"/>
            <a:ext cx="8896351" cy="15850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E4429"/>
                </a:solidFill>
                <a:latin typeface="Calibri"/>
                <a:ea typeface="Calibri"/>
                <a:cs typeface="Calibri"/>
                <a:sym typeface="Calibri"/>
              </a:rPr>
              <a:t>Potential Pilot Projects </a:t>
            </a:r>
            <a:r>
              <a:rPr lang="en-US" sz="2800">
                <a:solidFill>
                  <a:schemeClr val="dk1"/>
                </a:solidFill>
                <a:latin typeface="Calibri"/>
                <a:ea typeface="Calibri"/>
                <a:cs typeface="Calibri"/>
                <a:sym typeface="Calibri"/>
              </a:rPr>
              <a:t>–</a:t>
            </a:r>
            <a:endParaRPr/>
          </a:p>
          <a:p>
            <a:pPr marL="0" marR="0" lvl="0" indent="0" algn="l" rtl="0">
              <a:spcBef>
                <a:spcPts val="600"/>
              </a:spcBef>
              <a:spcAft>
                <a:spcPts val="0"/>
              </a:spcAft>
              <a:buNone/>
            </a:pPr>
            <a:r>
              <a:rPr lang="en-US" sz="2400" b="1">
                <a:solidFill>
                  <a:srgbClr val="1E4429"/>
                </a:solidFill>
                <a:latin typeface="Calibri"/>
                <a:ea typeface="Calibri"/>
                <a:cs typeface="Calibri"/>
                <a:sym typeface="Calibri"/>
              </a:rPr>
              <a:t>	</a:t>
            </a:r>
            <a:r>
              <a:rPr lang="en-US" sz="2000" b="1">
                <a:solidFill>
                  <a:schemeClr val="dk1"/>
                </a:solidFill>
                <a:latin typeface="Calibri"/>
                <a:ea typeface="Calibri"/>
                <a:cs typeface="Calibri"/>
                <a:sym typeface="Calibri"/>
              </a:rPr>
              <a:t>Career Tech and Community College</a:t>
            </a:r>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  	Potential to utilize Pre-ETS Specialist as point person. </a:t>
            </a:r>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	Discussions ongoing</a:t>
            </a:r>
            <a:endParaRPr sz="2000">
              <a:solidFill>
                <a:schemeClr val="dk1"/>
              </a:solidFill>
              <a:latin typeface="Calibri"/>
              <a:ea typeface="Calibri"/>
              <a:cs typeface="Calibri"/>
              <a:sym typeface="Calibri"/>
            </a:endParaRPr>
          </a:p>
        </p:txBody>
      </p:sp>
      <p:sp>
        <p:nvSpPr>
          <p:cNvPr id="1460" name="Google Shape;1460;g2f4d0fe068e_2_126"/>
          <p:cNvSpPr txBox="1"/>
          <p:nvPr/>
        </p:nvSpPr>
        <p:spPr>
          <a:xfrm>
            <a:off x="609600" y="325077"/>
            <a:ext cx="10058400" cy="1450757"/>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Clr>
                <a:srgbClr val="3F3F3F"/>
              </a:buClr>
              <a:buSzPts val="4800"/>
              <a:buFont typeface="Calibri"/>
              <a:buNone/>
            </a:pPr>
            <a:r>
              <a:rPr lang="en-US" sz="4800" b="1">
                <a:solidFill>
                  <a:srgbClr val="3F3F3F"/>
                </a:solidFill>
                <a:latin typeface="Calibri"/>
                <a:ea typeface="Calibri"/>
                <a:cs typeface="Calibri"/>
                <a:sym typeface="Calibri"/>
              </a:rPr>
              <a:t>Partnerships and More</a:t>
            </a:r>
            <a:endParaRPr sz="4400" b="1">
              <a:solidFill>
                <a:srgbClr val="3F3F3F"/>
              </a:solidFill>
              <a:latin typeface="Calibri"/>
              <a:ea typeface="Calibri"/>
              <a:cs typeface="Calibri"/>
              <a:sym typeface="Calibri"/>
            </a:endParaRPr>
          </a:p>
        </p:txBody>
      </p:sp>
      <p:sp>
        <p:nvSpPr>
          <p:cNvPr id="1461" name="Google Shape;1461;g2f4d0fe068e_2_126"/>
          <p:cNvSpPr txBox="1"/>
          <p:nvPr/>
        </p:nvSpPr>
        <p:spPr>
          <a:xfrm>
            <a:off x="463549" y="4673397"/>
            <a:ext cx="11836400" cy="15850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E4429"/>
                </a:solidFill>
                <a:latin typeface="Calibri"/>
                <a:ea typeface="Calibri"/>
                <a:cs typeface="Calibri"/>
                <a:sym typeface="Calibri"/>
              </a:rPr>
              <a:t>Legislation – </a:t>
            </a:r>
            <a:r>
              <a:rPr lang="en-US" sz="2400" b="1">
                <a:solidFill>
                  <a:srgbClr val="1E4429"/>
                </a:solidFill>
                <a:latin typeface="Calibri"/>
                <a:ea typeface="Calibri"/>
                <a:cs typeface="Calibri"/>
                <a:sym typeface="Calibri"/>
              </a:rPr>
              <a:t>for students attending CTP-designated programs</a:t>
            </a:r>
            <a:endParaRPr sz="2400">
              <a:solidFill>
                <a:schemeClr val="dk1"/>
              </a:solidFill>
              <a:latin typeface="Calibri"/>
              <a:ea typeface="Calibri"/>
              <a:cs typeface="Calibri"/>
              <a:sym typeface="Calibri"/>
            </a:endParaRPr>
          </a:p>
          <a:p>
            <a:pPr marL="0" marR="0" lvl="0" indent="0" algn="l" rtl="0">
              <a:spcBef>
                <a:spcPts val="600"/>
              </a:spcBef>
              <a:spcAft>
                <a:spcPts val="0"/>
              </a:spcAft>
              <a:buNone/>
            </a:pPr>
            <a:r>
              <a:rPr lang="en-US" sz="2400" b="1">
                <a:solidFill>
                  <a:srgbClr val="1E4429"/>
                </a:solidFill>
                <a:latin typeface="Calibri"/>
                <a:ea typeface="Calibri"/>
                <a:cs typeface="Calibri"/>
                <a:sym typeface="Calibri"/>
              </a:rPr>
              <a:t>	</a:t>
            </a:r>
            <a:r>
              <a:rPr lang="en-US" sz="2000" b="1">
                <a:solidFill>
                  <a:schemeClr val="dk1"/>
                </a:solidFill>
                <a:latin typeface="Calibri"/>
                <a:ea typeface="Calibri"/>
                <a:cs typeface="Calibri"/>
                <a:sym typeface="Calibri"/>
              </a:rPr>
              <a:t>Oklahoma Access &amp; Achievement Scholarship-</a:t>
            </a:r>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Pays equivalent of full tuition for up to 5 years from first enrolled semester</a:t>
            </a:r>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	Oklahoma Tuition Aid Grant </a:t>
            </a:r>
            <a:r>
              <a:rPr lang="en-US" sz="2000">
                <a:solidFill>
                  <a:schemeClr val="dk1"/>
                </a:solidFill>
                <a:latin typeface="Calibri"/>
                <a:ea typeface="Calibri"/>
                <a:cs typeface="Calibri"/>
                <a:sym typeface="Calibri"/>
              </a:rPr>
              <a:t>– IPSE students now eligible with language change</a:t>
            </a:r>
            <a:endParaRPr/>
          </a:p>
        </p:txBody>
      </p:sp>
      <p:cxnSp>
        <p:nvCxnSpPr>
          <p:cNvPr id="1462" name="Google Shape;1462;g2f4d0fe068e_2_126"/>
          <p:cNvCxnSpPr>
            <a:stCxn id="1460" idx="1"/>
          </p:cNvCxnSpPr>
          <p:nvPr/>
        </p:nvCxnSpPr>
        <p:spPr>
          <a:xfrm>
            <a:off x="609600" y="1050456"/>
            <a:ext cx="10566300" cy="0"/>
          </a:xfrm>
          <a:prstGeom prst="straightConnector1">
            <a:avLst/>
          </a:prstGeom>
          <a:noFill/>
          <a:ln w="12700" cap="flat" cmpd="sng">
            <a:solidFill>
              <a:schemeClr val="dk1"/>
            </a:solidFill>
            <a:prstDash val="solid"/>
            <a:round/>
            <a:headEnd type="none" w="sm" len="sm"/>
            <a:tailEnd type="none" w="sm" len="sm"/>
          </a:ln>
        </p:spPr>
      </p:cxnSp>
      <p:pic>
        <p:nvPicPr>
          <p:cNvPr id="1463" name="Google Shape;1463;g2f4d0fe068e_2_126" descr="OK DRS Logo"/>
          <p:cNvPicPr preferRelativeResize="0"/>
          <p:nvPr/>
        </p:nvPicPr>
        <p:blipFill rotWithShape="1">
          <a:blip r:embed="rId3">
            <a:alphaModFix/>
          </a:blip>
          <a:srcRect/>
          <a:stretch/>
        </p:blipFill>
        <p:spPr>
          <a:xfrm>
            <a:off x="9709479" y="145087"/>
            <a:ext cx="1623767" cy="70402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grpSp>
        <p:nvGrpSpPr>
          <p:cNvPr id="1470" name="Google Shape;1470;g2f4d0fe068e_2_135"/>
          <p:cNvGrpSpPr/>
          <p:nvPr/>
        </p:nvGrpSpPr>
        <p:grpSpPr>
          <a:xfrm>
            <a:off x="1057909" y="1397000"/>
            <a:ext cx="9867653" cy="4063998"/>
            <a:chOff x="0" y="0"/>
            <a:chExt cx="7400740" cy="4063998"/>
          </a:xfrm>
        </p:grpSpPr>
        <p:sp>
          <p:nvSpPr>
            <p:cNvPr id="1471" name="Google Shape;1471;g2f4d0fe068e_2_135"/>
            <p:cNvSpPr/>
            <p:nvPr/>
          </p:nvSpPr>
          <p:spPr>
            <a:xfrm>
              <a:off x="2960296" y="0"/>
              <a:ext cx="4440444" cy="1269999"/>
            </a:xfrm>
            <a:prstGeom prst="rightArrow">
              <a:avLst>
                <a:gd name="adj1" fmla="val 75000"/>
                <a:gd name="adj2" fmla="val 50000"/>
              </a:avLst>
            </a:prstGeom>
            <a:solidFill>
              <a:schemeClr val="lt1">
                <a:alpha val="89803"/>
              </a:schemeClr>
            </a:solidFill>
            <a:ln w="15875" cap="flat" cmpd="sng">
              <a:solidFill>
                <a:srgbClr val="2383C6">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g2f4d0fe068e_2_135"/>
            <p:cNvSpPr txBox="1"/>
            <p:nvPr/>
          </p:nvSpPr>
          <p:spPr>
            <a:xfrm>
              <a:off x="2960296" y="158750"/>
              <a:ext cx="3964194" cy="952499"/>
            </a:xfrm>
            <a:prstGeom prst="rect">
              <a:avLst/>
            </a:prstGeom>
            <a:noFill/>
            <a:ln>
              <a:noFill/>
            </a:ln>
          </p:spPr>
          <p:txBody>
            <a:bodyPr spcFirstLastPara="1" wrap="square" lIns="12050" tIns="12050" rIns="12050" bIns="12050" anchor="t"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en-US" sz="1900" b="0" i="0" u="none" strike="noStrike" cap="none">
                  <a:solidFill>
                    <a:schemeClr val="dk1"/>
                  </a:solidFill>
                  <a:latin typeface="Calibri"/>
                  <a:ea typeface="Calibri"/>
                  <a:cs typeface="Calibri"/>
                  <a:sym typeface="Calibri"/>
                </a:rPr>
                <a:t>Start with a Pilot</a:t>
              </a:r>
              <a:endParaRPr/>
            </a:p>
            <a:p>
              <a:pPr marL="171450" marR="0" lvl="1" indent="-171450" algn="l" rtl="0">
                <a:lnSpc>
                  <a:spcPct val="90000"/>
                </a:lnSpc>
                <a:spcBef>
                  <a:spcPts val="285"/>
                </a:spcBef>
                <a:spcAft>
                  <a:spcPts val="0"/>
                </a:spcAft>
                <a:buClr>
                  <a:schemeClr val="dk1"/>
                </a:buClr>
                <a:buSzPts val="1900"/>
                <a:buFont typeface="Calibri"/>
                <a:buChar char="•"/>
              </a:pPr>
              <a:r>
                <a:rPr lang="en-US" sz="1900" b="0" i="0" u="none" strike="noStrike" cap="none">
                  <a:solidFill>
                    <a:schemeClr val="dk1"/>
                  </a:solidFill>
                  <a:latin typeface="Calibri"/>
                  <a:ea typeface="Calibri"/>
                  <a:cs typeface="Calibri"/>
                  <a:sym typeface="Calibri"/>
                </a:rPr>
                <a:t>Data backs up the “why”</a:t>
              </a:r>
              <a:endParaRPr/>
            </a:p>
            <a:p>
              <a:pPr marL="171450" marR="0" lvl="1" indent="-171450" algn="l" rtl="0">
                <a:lnSpc>
                  <a:spcPct val="90000"/>
                </a:lnSpc>
                <a:spcBef>
                  <a:spcPts val="285"/>
                </a:spcBef>
                <a:spcAft>
                  <a:spcPts val="0"/>
                </a:spcAft>
                <a:buClr>
                  <a:schemeClr val="dk1"/>
                </a:buClr>
                <a:buSzPts val="1900"/>
                <a:buFont typeface="Calibri"/>
                <a:buChar char="•"/>
              </a:pPr>
              <a:r>
                <a:rPr lang="en-US" sz="1900" b="0" i="0" u="none" strike="noStrike" cap="none">
                  <a:solidFill>
                    <a:schemeClr val="dk1"/>
                  </a:solidFill>
                  <a:latin typeface="Calibri"/>
                  <a:ea typeface="Calibri"/>
                  <a:cs typeface="Calibri"/>
                  <a:sym typeface="Calibri"/>
                </a:rPr>
                <a:t>If you lead, others will join!</a:t>
              </a:r>
              <a:endParaRPr/>
            </a:p>
          </p:txBody>
        </p:sp>
        <p:sp>
          <p:nvSpPr>
            <p:cNvPr id="1473" name="Google Shape;1473;g2f4d0fe068e_2_135"/>
            <p:cNvSpPr/>
            <p:nvPr/>
          </p:nvSpPr>
          <p:spPr>
            <a:xfrm>
              <a:off x="0" y="0"/>
              <a:ext cx="2960296" cy="1269999"/>
            </a:xfrm>
            <a:prstGeom prst="roundRect">
              <a:avLst>
                <a:gd name="adj" fmla="val 16667"/>
              </a:avLst>
            </a:prstGeom>
            <a:solidFill>
              <a:schemeClr val="lt1"/>
            </a:solidFill>
            <a:ln w="15875" cap="flat" cmpd="sng">
              <a:solidFill>
                <a:srgbClr val="2074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g2f4d0fe068e_2_135"/>
            <p:cNvSpPr txBox="1"/>
            <p:nvPr/>
          </p:nvSpPr>
          <p:spPr>
            <a:xfrm>
              <a:off x="61996" y="61996"/>
              <a:ext cx="2836304" cy="1146007"/>
            </a:xfrm>
            <a:prstGeom prst="rect">
              <a:avLst/>
            </a:prstGeom>
            <a:noFill/>
            <a:ln>
              <a:noFill/>
            </a:ln>
          </p:spPr>
          <p:txBody>
            <a:bodyPr spcFirstLastPara="1" wrap="square" lIns="114300" tIns="57150" rIns="114300" bIns="5715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b="1">
                  <a:solidFill>
                    <a:schemeClr val="dk1"/>
                  </a:solidFill>
                  <a:latin typeface="Calibri"/>
                  <a:ea typeface="Calibri"/>
                  <a:cs typeface="Calibri"/>
                  <a:sym typeface="Calibri"/>
                </a:rPr>
                <a:t>State Directors</a:t>
              </a:r>
              <a:endParaRPr>
                <a:solidFill>
                  <a:schemeClr val="dk1"/>
                </a:solidFill>
              </a:endParaRPr>
            </a:p>
          </p:txBody>
        </p:sp>
        <p:sp>
          <p:nvSpPr>
            <p:cNvPr id="1475" name="Google Shape;1475;g2f4d0fe068e_2_135"/>
            <p:cNvSpPr/>
            <p:nvPr/>
          </p:nvSpPr>
          <p:spPr>
            <a:xfrm>
              <a:off x="2967538" y="1397000"/>
              <a:ext cx="4431558" cy="1269999"/>
            </a:xfrm>
            <a:prstGeom prst="rightArrow">
              <a:avLst>
                <a:gd name="adj1" fmla="val 75000"/>
                <a:gd name="adj2" fmla="val 50000"/>
              </a:avLst>
            </a:prstGeom>
            <a:solidFill>
              <a:schemeClr val="lt1">
                <a:alpha val="89803"/>
              </a:schemeClr>
            </a:solidFill>
            <a:ln w="15875" cap="flat" cmpd="sng">
              <a:solidFill>
                <a:srgbClr val="2383C6">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g2f4d0fe068e_2_135"/>
            <p:cNvSpPr txBox="1"/>
            <p:nvPr/>
          </p:nvSpPr>
          <p:spPr>
            <a:xfrm>
              <a:off x="2967538" y="1555750"/>
              <a:ext cx="3955308" cy="952499"/>
            </a:xfrm>
            <a:prstGeom prst="rect">
              <a:avLst/>
            </a:prstGeom>
            <a:noFill/>
            <a:ln>
              <a:noFill/>
            </a:ln>
          </p:spPr>
          <p:txBody>
            <a:bodyPr spcFirstLastPara="1" wrap="square" lIns="12050" tIns="12050" rIns="12050" bIns="12050" anchor="t"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en-US" sz="1900" b="1" i="0" u="none" strike="noStrike" cap="none">
                  <a:solidFill>
                    <a:schemeClr val="dk1"/>
                  </a:solidFill>
                  <a:latin typeface="Calibri"/>
                  <a:ea typeface="Calibri"/>
                  <a:cs typeface="Calibri"/>
                  <a:sym typeface="Calibri"/>
                </a:rPr>
                <a:t>Long Game = Improved Employment!</a:t>
              </a:r>
              <a:endParaRPr/>
            </a:p>
            <a:p>
              <a:pPr marL="171450" marR="0" lvl="1" indent="-171450" algn="l" rtl="0">
                <a:lnSpc>
                  <a:spcPct val="90000"/>
                </a:lnSpc>
                <a:spcBef>
                  <a:spcPts val="285"/>
                </a:spcBef>
                <a:spcAft>
                  <a:spcPts val="0"/>
                </a:spcAft>
                <a:buClr>
                  <a:schemeClr val="dk1"/>
                </a:buClr>
                <a:buSzPts val="1900"/>
                <a:buFont typeface="Calibri"/>
                <a:buChar char="•"/>
              </a:pPr>
              <a:r>
                <a:rPr lang="en-US" sz="1900" b="0" i="0" u="none" strike="noStrike" cap="none">
                  <a:solidFill>
                    <a:schemeClr val="dk1"/>
                  </a:solidFill>
                  <a:latin typeface="Calibri"/>
                  <a:ea typeface="Calibri"/>
                  <a:cs typeface="Calibri"/>
                  <a:sym typeface="Calibri"/>
                </a:rPr>
                <a:t>Reinforce  Leadership Support</a:t>
              </a:r>
              <a:endParaRPr/>
            </a:p>
            <a:p>
              <a:pPr marL="171450" marR="0" lvl="1" indent="-171450" algn="l" rtl="0">
                <a:lnSpc>
                  <a:spcPct val="90000"/>
                </a:lnSpc>
                <a:spcBef>
                  <a:spcPts val="285"/>
                </a:spcBef>
                <a:spcAft>
                  <a:spcPts val="0"/>
                </a:spcAft>
                <a:buClr>
                  <a:schemeClr val="dk1"/>
                </a:buClr>
                <a:buSzPts val="1900"/>
                <a:buFont typeface="Calibri"/>
                <a:buChar char="•"/>
              </a:pPr>
              <a:r>
                <a:rPr lang="en-US" sz="1900" b="0" i="0" u="none" strike="noStrike" cap="none">
                  <a:solidFill>
                    <a:schemeClr val="dk1"/>
                  </a:solidFill>
                  <a:latin typeface="Calibri"/>
                  <a:ea typeface="Calibri"/>
                  <a:cs typeface="Calibri"/>
                  <a:sym typeface="Calibri"/>
                </a:rPr>
                <a:t>Issues will happen, solve them!</a:t>
              </a:r>
              <a:endParaRPr/>
            </a:p>
          </p:txBody>
        </p:sp>
        <p:sp>
          <p:nvSpPr>
            <p:cNvPr id="1477" name="Google Shape;1477;g2f4d0fe068e_2_135"/>
            <p:cNvSpPr/>
            <p:nvPr/>
          </p:nvSpPr>
          <p:spPr>
            <a:xfrm>
              <a:off x="1644" y="1397000"/>
              <a:ext cx="2965893" cy="1269999"/>
            </a:xfrm>
            <a:prstGeom prst="roundRect">
              <a:avLst>
                <a:gd name="adj" fmla="val 16667"/>
              </a:avLst>
            </a:prstGeom>
            <a:solidFill>
              <a:schemeClr val="lt1"/>
            </a:solidFill>
            <a:ln w="15875" cap="flat" cmpd="sng">
              <a:solidFill>
                <a:srgbClr val="2074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g2f4d0fe068e_2_135"/>
            <p:cNvSpPr txBox="1"/>
            <p:nvPr/>
          </p:nvSpPr>
          <p:spPr>
            <a:xfrm>
              <a:off x="59196" y="1458996"/>
              <a:ext cx="2841900" cy="1146000"/>
            </a:xfrm>
            <a:prstGeom prst="rect">
              <a:avLst/>
            </a:prstGeom>
            <a:noFill/>
            <a:ln>
              <a:noFill/>
            </a:ln>
          </p:spPr>
          <p:txBody>
            <a:bodyPr spcFirstLastPara="1" wrap="square" lIns="114300" tIns="57150" rIns="114300" bIns="5715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b="1">
                  <a:solidFill>
                    <a:schemeClr val="dk1"/>
                  </a:solidFill>
                  <a:latin typeface="Calibri"/>
                  <a:ea typeface="Calibri"/>
                  <a:cs typeface="Calibri"/>
                  <a:sym typeface="Calibri"/>
                </a:rPr>
                <a:t>Counselors/</a:t>
              </a:r>
              <a:endParaRPr>
                <a:solidFill>
                  <a:schemeClr val="dk1"/>
                </a:solidFill>
              </a:endParaRPr>
            </a:p>
            <a:p>
              <a:pPr marL="0" marR="0" lvl="0" indent="0" algn="ctr" rtl="0">
                <a:lnSpc>
                  <a:spcPct val="90000"/>
                </a:lnSpc>
                <a:spcBef>
                  <a:spcPts val="1050"/>
                </a:spcBef>
                <a:spcAft>
                  <a:spcPts val="0"/>
                </a:spcAft>
                <a:buClr>
                  <a:schemeClr val="lt1"/>
                </a:buClr>
                <a:buSzPts val="3000"/>
                <a:buFont typeface="Calibri"/>
                <a:buNone/>
              </a:pPr>
              <a:r>
                <a:rPr lang="en-US" sz="3000" b="1">
                  <a:solidFill>
                    <a:schemeClr val="dk1"/>
                  </a:solidFill>
                  <a:latin typeface="Calibri"/>
                  <a:ea typeface="Calibri"/>
                  <a:cs typeface="Calibri"/>
                  <a:sym typeface="Calibri"/>
                </a:rPr>
                <a:t>Program Mgrs</a:t>
              </a:r>
              <a:endParaRPr sz="3000" b="1">
                <a:solidFill>
                  <a:schemeClr val="dk1"/>
                </a:solidFill>
                <a:latin typeface="Calibri"/>
                <a:ea typeface="Calibri"/>
                <a:cs typeface="Calibri"/>
                <a:sym typeface="Calibri"/>
              </a:endParaRPr>
            </a:p>
          </p:txBody>
        </p:sp>
        <p:sp>
          <p:nvSpPr>
            <p:cNvPr id="1479" name="Google Shape;1479;g2f4d0fe068e_2_135"/>
            <p:cNvSpPr/>
            <p:nvPr/>
          </p:nvSpPr>
          <p:spPr>
            <a:xfrm>
              <a:off x="2933786" y="2793999"/>
              <a:ext cx="4440444" cy="1269999"/>
            </a:xfrm>
            <a:prstGeom prst="rightArrow">
              <a:avLst>
                <a:gd name="adj1" fmla="val 75000"/>
                <a:gd name="adj2" fmla="val 50000"/>
              </a:avLst>
            </a:prstGeom>
            <a:solidFill>
              <a:schemeClr val="lt1">
                <a:alpha val="89803"/>
              </a:schemeClr>
            </a:solidFill>
            <a:ln w="15875" cap="flat" cmpd="sng">
              <a:solidFill>
                <a:srgbClr val="2383C6">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g2f4d0fe068e_2_135"/>
            <p:cNvSpPr txBox="1"/>
            <p:nvPr/>
          </p:nvSpPr>
          <p:spPr>
            <a:xfrm>
              <a:off x="2933786" y="2952749"/>
              <a:ext cx="3964194" cy="952499"/>
            </a:xfrm>
            <a:prstGeom prst="rect">
              <a:avLst/>
            </a:prstGeom>
            <a:noFill/>
            <a:ln>
              <a:noFill/>
            </a:ln>
          </p:spPr>
          <p:txBody>
            <a:bodyPr spcFirstLastPara="1" wrap="square" lIns="12050" tIns="12050" rIns="12050" bIns="12050" anchor="t"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en-US" sz="1900" b="0" i="0" u="none" strike="noStrike" cap="none">
                  <a:solidFill>
                    <a:schemeClr val="dk1"/>
                  </a:solidFill>
                  <a:latin typeface="Calibri"/>
                  <a:ea typeface="Calibri"/>
                  <a:cs typeface="Calibri"/>
                  <a:sym typeface="Calibri"/>
                </a:rPr>
                <a:t>Identify gaps in educating staff</a:t>
              </a:r>
              <a:endParaRPr/>
            </a:p>
            <a:p>
              <a:pPr marL="171450" marR="0" lvl="1" indent="-171450" algn="l" rtl="0">
                <a:lnSpc>
                  <a:spcPct val="90000"/>
                </a:lnSpc>
                <a:spcBef>
                  <a:spcPts val="285"/>
                </a:spcBef>
                <a:spcAft>
                  <a:spcPts val="0"/>
                </a:spcAft>
                <a:buClr>
                  <a:schemeClr val="dk1"/>
                </a:buClr>
                <a:buSzPts val="1900"/>
                <a:buFont typeface="Calibri"/>
                <a:buChar char="•"/>
              </a:pPr>
              <a:r>
                <a:rPr lang="en-US" sz="1900" b="0" i="0" u="none" strike="noStrike" cap="none">
                  <a:solidFill>
                    <a:schemeClr val="dk1"/>
                  </a:solidFill>
                  <a:latin typeface="Calibri"/>
                  <a:ea typeface="Calibri"/>
                  <a:cs typeface="Calibri"/>
                  <a:sym typeface="Calibri"/>
                </a:rPr>
                <a:t>Provide information in a variety of formats: video, infographics, email</a:t>
              </a:r>
              <a:endParaRPr/>
            </a:p>
          </p:txBody>
        </p:sp>
        <p:sp>
          <p:nvSpPr>
            <p:cNvPr id="1481" name="Google Shape;1481;g2f4d0fe068e_2_135"/>
            <p:cNvSpPr/>
            <p:nvPr/>
          </p:nvSpPr>
          <p:spPr>
            <a:xfrm>
              <a:off x="26509" y="2793999"/>
              <a:ext cx="2907277" cy="1269999"/>
            </a:xfrm>
            <a:prstGeom prst="roundRect">
              <a:avLst>
                <a:gd name="adj" fmla="val 16667"/>
              </a:avLst>
            </a:prstGeom>
            <a:solidFill>
              <a:schemeClr val="lt1"/>
            </a:solidFill>
            <a:ln w="15875" cap="flat" cmpd="sng">
              <a:solidFill>
                <a:srgbClr val="2074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g2f4d0fe068e_2_135"/>
            <p:cNvSpPr txBox="1"/>
            <p:nvPr/>
          </p:nvSpPr>
          <p:spPr>
            <a:xfrm>
              <a:off x="88505" y="2855995"/>
              <a:ext cx="2783285" cy="1146007"/>
            </a:xfrm>
            <a:prstGeom prst="rect">
              <a:avLst/>
            </a:prstGeom>
            <a:noFill/>
            <a:ln>
              <a:noFill/>
            </a:ln>
          </p:spPr>
          <p:txBody>
            <a:bodyPr spcFirstLastPara="1" wrap="square" lIns="114300" tIns="57150" rIns="114300" bIns="5715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b="1">
                  <a:solidFill>
                    <a:schemeClr val="dk1"/>
                  </a:solidFill>
                  <a:latin typeface="Calibri"/>
                  <a:ea typeface="Calibri"/>
                  <a:cs typeface="Calibri"/>
                  <a:sym typeface="Calibri"/>
                </a:rPr>
                <a:t>Educate and Inform</a:t>
              </a:r>
              <a:endParaRPr>
                <a:solidFill>
                  <a:schemeClr val="dk1"/>
                </a:solidFill>
              </a:endParaRPr>
            </a:p>
          </p:txBody>
        </p:sp>
      </p:grpSp>
      <p:sp>
        <p:nvSpPr>
          <p:cNvPr id="1483" name="Google Shape;1483;g2f4d0fe068e_2_135"/>
          <p:cNvSpPr txBox="1"/>
          <p:nvPr/>
        </p:nvSpPr>
        <p:spPr>
          <a:xfrm>
            <a:off x="1097280" y="286604"/>
            <a:ext cx="10058400" cy="1450757"/>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Clr>
                <a:srgbClr val="3F3F3F"/>
              </a:buClr>
              <a:buSzPts val="4800"/>
              <a:buFont typeface="Calibri"/>
              <a:buNone/>
            </a:pPr>
            <a:r>
              <a:rPr lang="en-US" sz="4800" b="1">
                <a:solidFill>
                  <a:srgbClr val="3F3F3F"/>
                </a:solidFill>
                <a:latin typeface="Calibri"/>
                <a:ea typeface="Calibri"/>
                <a:cs typeface="Calibri"/>
                <a:sym typeface="Calibri"/>
              </a:rPr>
              <a:t>Considerations</a:t>
            </a:r>
            <a:endParaRPr/>
          </a:p>
        </p:txBody>
      </p:sp>
      <p:pic>
        <p:nvPicPr>
          <p:cNvPr id="1484" name="Google Shape;1484;g2f4d0fe068e_2_135" descr="OK DRS Logo"/>
          <p:cNvPicPr preferRelativeResize="0"/>
          <p:nvPr/>
        </p:nvPicPr>
        <p:blipFill rotWithShape="1">
          <a:blip r:embed="rId3">
            <a:alphaModFix/>
          </a:blip>
          <a:srcRect/>
          <a:stretch/>
        </p:blipFill>
        <p:spPr>
          <a:xfrm>
            <a:off x="9347200" y="286604"/>
            <a:ext cx="1623767" cy="704029"/>
          </a:xfrm>
          <a:prstGeom prst="rect">
            <a:avLst/>
          </a:prstGeom>
          <a:noFill/>
          <a:ln>
            <a:noFill/>
          </a:ln>
        </p:spPr>
      </p:pic>
      <p:cxnSp>
        <p:nvCxnSpPr>
          <p:cNvPr id="1485" name="Google Shape;1485;g2f4d0fe068e_2_135"/>
          <p:cNvCxnSpPr/>
          <p:nvPr/>
        </p:nvCxnSpPr>
        <p:spPr>
          <a:xfrm>
            <a:off x="609600" y="1050456"/>
            <a:ext cx="10566400" cy="0"/>
          </a:xfrm>
          <a:prstGeom prst="straightConnector1">
            <a:avLst/>
          </a:prstGeom>
          <a:noFill/>
          <a:ln w="12700" cap="flat" cmpd="sng">
            <a:solidFill>
              <a:schemeClr val="dk1"/>
            </a:solidFill>
            <a:prstDash val="solid"/>
            <a:round/>
            <a:headEnd type="none" w="sm" len="sm"/>
            <a:tailEnd type="none" w="sm" len="sm"/>
          </a:ln>
        </p:spPr>
      </p:cxnSp>
      <p:sp>
        <p:nvSpPr>
          <p:cNvPr id="1486" name="Google Shape;1486;g2f4d0fe068e_2_135"/>
          <p:cNvSpPr txBox="1"/>
          <p:nvPr/>
        </p:nvSpPr>
        <p:spPr>
          <a:xfrm>
            <a:off x="1057908" y="5734407"/>
            <a:ext cx="10498764" cy="1450757"/>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Clr>
                <a:srgbClr val="3F3F3F"/>
              </a:buClr>
              <a:buSzPts val="3200"/>
              <a:buFont typeface="Calibri"/>
              <a:buNone/>
            </a:pPr>
            <a:r>
              <a:rPr lang="en-US" sz="3200" b="1">
                <a:solidFill>
                  <a:srgbClr val="3F3F3F"/>
                </a:solidFill>
                <a:latin typeface="Calibri"/>
                <a:ea typeface="Calibri"/>
                <a:cs typeface="Calibri"/>
                <a:sym typeface="Calibri"/>
              </a:rPr>
              <a:t>Work in Progress; Issues are a chance to Improve!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g2f2d122bf27_1_74"/>
          <p:cNvSpPr/>
          <p:nvPr/>
        </p:nvSpPr>
        <p:spPr>
          <a:xfrm>
            <a:off x="-3175" y="183491"/>
            <a:ext cx="6183803" cy="923553"/>
          </a:xfrm>
          <a:custGeom>
            <a:avLst/>
            <a:gdLst/>
            <a:ahLst/>
            <a:cxnLst/>
            <a:rect l="l" t="t" r="r" b="b"/>
            <a:pathLst>
              <a:path w="2733468" h="350863" extrusionOk="0">
                <a:moveTo>
                  <a:pt x="0" y="0"/>
                </a:moveTo>
                <a:lnTo>
                  <a:pt x="2733468" y="0"/>
                </a:lnTo>
                <a:lnTo>
                  <a:pt x="2733468" y="350863"/>
                </a:lnTo>
                <a:lnTo>
                  <a:pt x="0" y="350863"/>
                </a:lnTo>
                <a:close/>
              </a:path>
            </a:pathLst>
          </a:custGeom>
          <a:solidFill>
            <a:srgbClr val="FFFFFF"/>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255" name="Google Shape;1255;g2f2d122bf27_1_74"/>
          <p:cNvSpPr/>
          <p:nvPr/>
        </p:nvSpPr>
        <p:spPr>
          <a:xfrm>
            <a:off x="1249047" y="2324550"/>
            <a:ext cx="9709620" cy="2111663"/>
          </a:xfrm>
          <a:custGeom>
            <a:avLst/>
            <a:gdLst/>
            <a:ahLst/>
            <a:cxnLst/>
            <a:rect l="l" t="t" r="r" b="b"/>
            <a:pathLst>
              <a:path w="5391591" h="1172572" extrusionOk="0">
                <a:moveTo>
                  <a:pt x="0" y="0"/>
                </a:moveTo>
                <a:lnTo>
                  <a:pt x="5391591" y="0"/>
                </a:lnTo>
                <a:lnTo>
                  <a:pt x="5391591" y="1172572"/>
                </a:lnTo>
                <a:lnTo>
                  <a:pt x="0" y="1172572"/>
                </a:lnTo>
                <a:close/>
              </a:path>
            </a:pathLst>
          </a:custGeom>
          <a:solidFill>
            <a:srgbClr val="FFFFFF"/>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grpSp>
        <p:nvGrpSpPr>
          <p:cNvPr id="1256" name="Google Shape;1256;g2f2d122bf27_1_74"/>
          <p:cNvGrpSpPr/>
          <p:nvPr/>
        </p:nvGrpSpPr>
        <p:grpSpPr>
          <a:xfrm>
            <a:off x="0" y="5738547"/>
            <a:ext cx="12192000" cy="1119453"/>
            <a:chOff x="0" y="0"/>
            <a:chExt cx="24384000" cy="2238906"/>
          </a:xfrm>
        </p:grpSpPr>
        <p:sp>
          <p:nvSpPr>
            <p:cNvPr id="1257" name="Google Shape;1257;g2f2d122bf27_1_74"/>
            <p:cNvSpPr/>
            <p:nvPr/>
          </p:nvSpPr>
          <p:spPr>
            <a:xfrm>
              <a:off x="0" y="0"/>
              <a:ext cx="24384000" cy="2238906"/>
            </a:xfrm>
            <a:custGeom>
              <a:avLst/>
              <a:gdLst/>
              <a:ahLst/>
              <a:cxnLst/>
              <a:rect l="l" t="t" r="r" b="b"/>
              <a:pathLst>
                <a:path w="6671512" h="612569" extrusionOk="0">
                  <a:moveTo>
                    <a:pt x="0" y="0"/>
                  </a:moveTo>
                  <a:lnTo>
                    <a:pt x="6671512" y="0"/>
                  </a:lnTo>
                  <a:lnTo>
                    <a:pt x="6671512" y="612569"/>
                  </a:lnTo>
                  <a:lnTo>
                    <a:pt x="0" y="612569"/>
                  </a:lnTo>
                  <a:close/>
                </a:path>
              </a:pathLst>
            </a:custGeom>
            <a:solidFill>
              <a:srgbClr val="FFFFFF"/>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pic>
          <p:nvPicPr>
            <p:cNvPr id="1258" name="Google Shape;1258;g2f2d122bf27_1_74"/>
            <p:cNvPicPr preferRelativeResize="0"/>
            <p:nvPr/>
          </p:nvPicPr>
          <p:blipFill rotWithShape="1">
            <a:blip r:embed="rId3">
              <a:alphaModFix/>
            </a:blip>
            <a:srcRect l="984" t="6916" b="1531"/>
            <a:stretch/>
          </p:blipFill>
          <p:spPr>
            <a:xfrm>
              <a:off x="897180" y="497082"/>
              <a:ext cx="11246059" cy="1299246"/>
            </a:xfrm>
            <a:prstGeom prst="rect">
              <a:avLst/>
            </a:prstGeom>
            <a:noFill/>
            <a:ln>
              <a:noFill/>
            </a:ln>
          </p:spPr>
        </p:pic>
        <p:pic>
          <p:nvPicPr>
            <p:cNvPr id="1259" name="Google Shape;1259;g2f2d122bf27_1_74"/>
            <p:cNvPicPr preferRelativeResize="0"/>
            <p:nvPr/>
          </p:nvPicPr>
          <p:blipFill rotWithShape="1">
            <a:blip r:embed="rId4">
              <a:alphaModFix/>
            </a:blip>
            <a:srcRect l="428" t="1151" r="427"/>
            <a:stretch/>
          </p:blipFill>
          <p:spPr>
            <a:xfrm>
              <a:off x="12838991" y="497082"/>
              <a:ext cx="10647829" cy="1299246"/>
            </a:xfrm>
            <a:prstGeom prst="rect">
              <a:avLst/>
            </a:prstGeom>
            <a:noFill/>
            <a:ln>
              <a:noFill/>
            </a:ln>
          </p:spPr>
        </p:pic>
      </p:grpSp>
      <p:sp>
        <p:nvSpPr>
          <p:cNvPr id="1260" name="Google Shape;1260;g2f2d122bf27_1_74"/>
          <p:cNvSpPr txBox="1"/>
          <p:nvPr/>
        </p:nvSpPr>
        <p:spPr>
          <a:xfrm>
            <a:off x="394732" y="1681732"/>
            <a:ext cx="5201090" cy="2558801"/>
          </a:xfrm>
          <a:prstGeom prst="rect">
            <a:avLst/>
          </a:prstGeom>
          <a:noFill/>
          <a:ln>
            <a:noFill/>
          </a:ln>
        </p:spPr>
        <p:txBody>
          <a:bodyPr spcFirstLastPara="1" wrap="square" lIns="0" tIns="0" rIns="0" bIns="0" anchor="t" anchorCtr="0">
            <a:spAutoFit/>
          </a:bodyPr>
          <a:lstStyle/>
          <a:p>
            <a:pPr marL="0" marR="0" lvl="0" indent="0" algn="ctr" rtl="0">
              <a:lnSpc>
                <a:spcPct val="128980"/>
              </a:lnSpc>
              <a:spcBef>
                <a:spcPts val="0"/>
              </a:spcBef>
              <a:spcAft>
                <a:spcPts val="0"/>
              </a:spcAft>
              <a:buNone/>
            </a:pPr>
            <a:r>
              <a:rPr lang="en-US" sz="2600">
                <a:solidFill>
                  <a:srgbClr val="000000"/>
                </a:solidFill>
                <a:latin typeface="Arial"/>
                <a:ea typeface="Arial"/>
                <a:cs typeface="Arial"/>
                <a:sym typeface="Arial"/>
              </a:rPr>
              <a:t>Think College is a national technical assistance, research, training, and evaluation center dedicated to developing, expanding and improving higher education options for students with intellectual disability.</a:t>
            </a:r>
            <a:endParaRPr sz="900"/>
          </a:p>
        </p:txBody>
      </p:sp>
      <p:sp>
        <p:nvSpPr>
          <p:cNvPr id="1261" name="Google Shape;1261;g2f2d122bf27_1_74"/>
          <p:cNvSpPr txBox="1"/>
          <p:nvPr/>
        </p:nvSpPr>
        <p:spPr>
          <a:xfrm>
            <a:off x="412401" y="576853"/>
            <a:ext cx="6855525" cy="529754"/>
          </a:xfrm>
          <a:prstGeom prst="rect">
            <a:avLst/>
          </a:prstGeom>
          <a:noFill/>
          <a:ln>
            <a:noFill/>
          </a:ln>
        </p:spPr>
        <p:txBody>
          <a:bodyPr spcFirstLastPara="1" wrap="square" lIns="0" tIns="0" rIns="0" bIns="0" anchor="t" anchorCtr="0">
            <a:spAutoFit/>
          </a:bodyPr>
          <a:lstStyle/>
          <a:p>
            <a:pPr marL="0" marR="0" lvl="0" indent="0" algn="l" rtl="0">
              <a:lnSpc>
                <a:spcPct val="107997"/>
              </a:lnSpc>
              <a:spcBef>
                <a:spcPts val="0"/>
              </a:spcBef>
              <a:spcAft>
                <a:spcPts val="0"/>
              </a:spcAft>
              <a:buNone/>
            </a:pPr>
            <a:r>
              <a:rPr lang="en-US" sz="3800">
                <a:solidFill>
                  <a:srgbClr val="235A7C"/>
                </a:solidFill>
                <a:latin typeface="Arial"/>
                <a:ea typeface="Arial"/>
                <a:cs typeface="Arial"/>
                <a:sym typeface="Arial"/>
              </a:rPr>
              <a:t>What is Think College?</a:t>
            </a:r>
            <a:endParaRPr sz="900"/>
          </a:p>
        </p:txBody>
      </p:sp>
      <p:grpSp>
        <p:nvGrpSpPr>
          <p:cNvPr id="1262" name="Google Shape;1262;g2f2d122bf27_1_74"/>
          <p:cNvGrpSpPr/>
          <p:nvPr/>
        </p:nvGrpSpPr>
        <p:grpSpPr>
          <a:xfrm>
            <a:off x="-3175" y="-3175"/>
            <a:ext cx="12198350" cy="146050"/>
            <a:chOff x="-6350" y="-6350"/>
            <a:chExt cx="24396700" cy="292100"/>
          </a:xfrm>
        </p:grpSpPr>
        <p:sp>
          <p:nvSpPr>
            <p:cNvPr id="1263" name="Google Shape;1263;g2f2d122bf27_1_74"/>
            <p:cNvSpPr/>
            <p:nvPr/>
          </p:nvSpPr>
          <p:spPr>
            <a:xfrm>
              <a:off x="0" y="0"/>
              <a:ext cx="24384000" cy="279400"/>
            </a:xfrm>
            <a:custGeom>
              <a:avLst/>
              <a:gdLst/>
              <a:ahLst/>
              <a:cxnLst/>
              <a:rect l="l" t="t" r="r" b="b"/>
              <a:pathLst>
                <a:path w="24384000" h="279400" extrusionOk="0">
                  <a:moveTo>
                    <a:pt x="0" y="46609"/>
                  </a:moveTo>
                  <a:cubicBezTo>
                    <a:pt x="0" y="20828"/>
                    <a:pt x="20828" y="0"/>
                    <a:pt x="46609" y="0"/>
                  </a:cubicBezTo>
                  <a:lnTo>
                    <a:pt x="24337390" y="0"/>
                  </a:lnTo>
                  <a:cubicBezTo>
                    <a:pt x="24363172" y="0"/>
                    <a:pt x="24384000" y="20828"/>
                    <a:pt x="24384000" y="46609"/>
                  </a:cubicBezTo>
                  <a:lnTo>
                    <a:pt x="24384000" y="232791"/>
                  </a:lnTo>
                  <a:cubicBezTo>
                    <a:pt x="24384000" y="258572"/>
                    <a:pt x="24363172" y="279400"/>
                    <a:pt x="24337390" y="279400"/>
                  </a:cubicBezTo>
                  <a:lnTo>
                    <a:pt x="46609" y="279400"/>
                  </a:lnTo>
                  <a:cubicBezTo>
                    <a:pt x="20828" y="279400"/>
                    <a:pt x="0" y="258572"/>
                    <a:pt x="0" y="232791"/>
                  </a:cubicBezTo>
                  <a:close/>
                </a:path>
              </a:pathLst>
            </a:custGeom>
            <a:solidFill>
              <a:srgbClr val="CC6D2A"/>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264" name="Google Shape;1264;g2f2d122bf27_1_74"/>
            <p:cNvSpPr/>
            <p:nvPr/>
          </p:nvSpPr>
          <p:spPr>
            <a:xfrm>
              <a:off x="-6350" y="-6350"/>
              <a:ext cx="24396700" cy="292100"/>
            </a:xfrm>
            <a:custGeom>
              <a:avLst/>
              <a:gdLst/>
              <a:ahLst/>
              <a:cxnLst/>
              <a:rect l="l" t="t" r="r" b="b"/>
              <a:pathLst>
                <a:path w="24396700" h="292100" extrusionOk="0">
                  <a:moveTo>
                    <a:pt x="0" y="52959"/>
                  </a:moveTo>
                  <a:cubicBezTo>
                    <a:pt x="0" y="23749"/>
                    <a:pt x="23749" y="0"/>
                    <a:pt x="52959" y="0"/>
                  </a:cubicBezTo>
                  <a:lnTo>
                    <a:pt x="24343740" y="0"/>
                  </a:lnTo>
                  <a:lnTo>
                    <a:pt x="24343740" y="6350"/>
                  </a:lnTo>
                  <a:lnTo>
                    <a:pt x="24343740" y="0"/>
                  </a:lnTo>
                  <a:cubicBezTo>
                    <a:pt x="24372951" y="0"/>
                    <a:pt x="24396700" y="23749"/>
                    <a:pt x="24396700" y="52959"/>
                  </a:cubicBezTo>
                  <a:lnTo>
                    <a:pt x="24390350" y="52959"/>
                  </a:lnTo>
                  <a:lnTo>
                    <a:pt x="24396700" y="52959"/>
                  </a:lnTo>
                  <a:lnTo>
                    <a:pt x="24396700" y="239141"/>
                  </a:lnTo>
                  <a:lnTo>
                    <a:pt x="24390350" y="239141"/>
                  </a:lnTo>
                  <a:lnTo>
                    <a:pt x="24396700" y="239141"/>
                  </a:lnTo>
                  <a:cubicBezTo>
                    <a:pt x="24396700" y="268351"/>
                    <a:pt x="24372951" y="292100"/>
                    <a:pt x="24343740" y="292100"/>
                  </a:cubicBezTo>
                  <a:lnTo>
                    <a:pt x="24343740" y="285750"/>
                  </a:lnTo>
                  <a:lnTo>
                    <a:pt x="24343740" y="292100"/>
                  </a:lnTo>
                  <a:lnTo>
                    <a:pt x="52959" y="292100"/>
                  </a:lnTo>
                  <a:lnTo>
                    <a:pt x="52959" y="285750"/>
                  </a:lnTo>
                  <a:lnTo>
                    <a:pt x="52959" y="292100"/>
                  </a:lnTo>
                  <a:cubicBezTo>
                    <a:pt x="23749" y="292100"/>
                    <a:pt x="0" y="268351"/>
                    <a:pt x="0" y="239141"/>
                  </a:cubicBezTo>
                  <a:lnTo>
                    <a:pt x="0" y="52959"/>
                  </a:lnTo>
                  <a:lnTo>
                    <a:pt x="6350" y="52959"/>
                  </a:lnTo>
                  <a:lnTo>
                    <a:pt x="0" y="52959"/>
                  </a:lnTo>
                  <a:moveTo>
                    <a:pt x="12700" y="52959"/>
                  </a:moveTo>
                  <a:lnTo>
                    <a:pt x="12700" y="239141"/>
                  </a:lnTo>
                  <a:lnTo>
                    <a:pt x="6350" y="239141"/>
                  </a:lnTo>
                  <a:lnTo>
                    <a:pt x="12700" y="239141"/>
                  </a:lnTo>
                  <a:cubicBezTo>
                    <a:pt x="12700" y="261366"/>
                    <a:pt x="30734" y="279400"/>
                    <a:pt x="52959" y="279400"/>
                  </a:cubicBezTo>
                  <a:lnTo>
                    <a:pt x="24343740" y="279400"/>
                  </a:lnTo>
                  <a:cubicBezTo>
                    <a:pt x="24365965" y="279400"/>
                    <a:pt x="24384000" y="261366"/>
                    <a:pt x="24384000" y="239141"/>
                  </a:cubicBezTo>
                  <a:lnTo>
                    <a:pt x="24384000" y="52959"/>
                  </a:lnTo>
                  <a:cubicBezTo>
                    <a:pt x="24384000" y="30734"/>
                    <a:pt x="24365965" y="12700"/>
                    <a:pt x="24343740" y="12700"/>
                  </a:cubicBezTo>
                  <a:lnTo>
                    <a:pt x="52959" y="12700"/>
                  </a:lnTo>
                  <a:lnTo>
                    <a:pt x="52959" y="6350"/>
                  </a:lnTo>
                  <a:lnTo>
                    <a:pt x="52959" y="12700"/>
                  </a:lnTo>
                  <a:cubicBezTo>
                    <a:pt x="30734" y="12700"/>
                    <a:pt x="12700" y="30734"/>
                    <a:pt x="12700" y="52959"/>
                  </a:cubicBezTo>
                  <a:close/>
                </a:path>
              </a:pathLst>
            </a:custGeom>
            <a:solidFill>
              <a:srgbClr val="2F528F"/>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grpSp>
      <p:sp>
        <p:nvSpPr>
          <p:cNvPr id="1265" name="Google Shape;1265;g2f2d122bf27_1_74"/>
          <p:cNvSpPr txBox="1"/>
          <p:nvPr/>
        </p:nvSpPr>
        <p:spPr>
          <a:xfrm>
            <a:off x="1365375" y="5307456"/>
            <a:ext cx="3259800" cy="431100"/>
          </a:xfrm>
          <a:prstGeom prst="rect">
            <a:avLst/>
          </a:prstGeom>
          <a:noFill/>
          <a:ln>
            <a:noFill/>
          </a:ln>
        </p:spPr>
        <p:txBody>
          <a:bodyPr spcFirstLastPara="1" wrap="square" lIns="60950" tIns="30475" rIns="60950" bIns="30475" anchor="t" anchorCtr="0">
            <a:spAutoFit/>
          </a:bodyPr>
          <a:lstStyle/>
          <a:p>
            <a:pPr marL="0" marR="0" lvl="0" indent="0" algn="ctr" rtl="0">
              <a:spcBef>
                <a:spcPts val="0"/>
              </a:spcBef>
              <a:spcAft>
                <a:spcPts val="0"/>
              </a:spcAft>
              <a:buNone/>
            </a:pPr>
            <a:r>
              <a:rPr lang="en-US" sz="2400" u="sng">
                <a:solidFill>
                  <a:schemeClr val="hlink"/>
                </a:solidFill>
                <a:latin typeface="Arial"/>
                <a:ea typeface="Arial"/>
                <a:cs typeface="Arial"/>
                <a:sym typeface="Arial"/>
                <a:hlinkClick r:id="rId5"/>
              </a:rPr>
              <a:t>www.thinkcollege.net</a:t>
            </a:r>
            <a:endParaRPr sz="2400">
              <a:solidFill>
                <a:schemeClr val="dk1"/>
              </a:solidFill>
              <a:latin typeface="Arial"/>
              <a:ea typeface="Arial"/>
              <a:cs typeface="Arial"/>
              <a:sym typeface="Arial"/>
            </a:endParaRPr>
          </a:p>
        </p:txBody>
      </p:sp>
      <p:pic>
        <p:nvPicPr>
          <p:cNvPr id="1266" name="Google Shape;1266;g2f2d122bf27_1_74" descr="A screenshot of a website&#10;&#10;Description automatically generated"/>
          <p:cNvPicPr preferRelativeResize="0"/>
          <p:nvPr/>
        </p:nvPicPr>
        <p:blipFill rotWithShape="1">
          <a:blip r:embed="rId6">
            <a:alphaModFix/>
          </a:blip>
          <a:srcRect/>
          <a:stretch/>
        </p:blipFill>
        <p:spPr>
          <a:xfrm>
            <a:off x="6367233" y="655033"/>
            <a:ext cx="5355857" cy="509808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g2f4d0fe068e_0_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is happening in Colorado?</a:t>
            </a:r>
            <a:endParaRPr/>
          </a:p>
        </p:txBody>
      </p:sp>
      <p:pic>
        <p:nvPicPr>
          <p:cNvPr id="1493" name="Google Shape;1493;g2f4d0fe068e_0_7" title="File:Map of USA CO.svg - Wikipedia"/>
          <p:cNvPicPr preferRelativeResize="0"/>
          <p:nvPr/>
        </p:nvPicPr>
        <p:blipFill>
          <a:blip r:embed="rId3">
            <a:alphaModFix/>
          </a:blip>
          <a:stretch>
            <a:fillRect/>
          </a:stretch>
        </p:blipFill>
        <p:spPr>
          <a:xfrm>
            <a:off x="3186000" y="2036074"/>
            <a:ext cx="5465375" cy="3554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g28019f6c861_2_3163"/>
          <p:cNvSpPr txBox="1">
            <a:spLocks noGrp="1"/>
          </p:cNvSpPr>
          <p:nvPr>
            <p:ph type="body" idx="1"/>
          </p:nvPr>
        </p:nvSpPr>
        <p:spPr>
          <a:xfrm>
            <a:off x="487950" y="1056250"/>
            <a:ext cx="11216100" cy="4502700"/>
          </a:xfrm>
          <a:prstGeom prst="rect">
            <a:avLst/>
          </a:prstGeom>
        </p:spPr>
        <p:txBody>
          <a:bodyPr spcFirstLastPara="1" wrap="square" lIns="121900" tIns="121900" rIns="121900" bIns="121900" anchor="t" anchorCtr="0">
            <a:noAutofit/>
          </a:bodyPr>
          <a:lstStyle/>
          <a:p>
            <a:pPr marL="457200" lvl="0" indent="-3810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2008</a:t>
            </a:r>
            <a:endParaRPr sz="2400">
              <a:solidFill>
                <a:schemeClr val="dk1"/>
              </a:solidFill>
              <a:latin typeface="Arial"/>
              <a:ea typeface="Arial"/>
              <a:cs typeface="Arial"/>
              <a:sym typeface="Arial"/>
            </a:endParaRPr>
          </a:p>
          <a:p>
            <a:pPr marL="914400" lvl="1" indent="-3810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Federal Reauthorization of Higher Education Opportunity Act passed nationally</a:t>
            </a:r>
            <a:endParaRPr sz="2400">
              <a:solidFill>
                <a:schemeClr val="dk1"/>
              </a:solidFill>
              <a:latin typeface="Arial"/>
              <a:ea typeface="Arial"/>
              <a:cs typeface="Arial"/>
              <a:sym typeface="Arial"/>
            </a:endParaRPr>
          </a:p>
          <a:p>
            <a:pPr marL="457200" lvl="0" indent="-3810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2016</a:t>
            </a:r>
            <a:endParaRPr sz="2400">
              <a:solidFill>
                <a:schemeClr val="dk1"/>
              </a:solidFill>
              <a:latin typeface="Arial"/>
              <a:ea typeface="Arial"/>
              <a:cs typeface="Arial"/>
              <a:sym typeface="Arial"/>
            </a:endParaRPr>
          </a:p>
          <a:p>
            <a:pPr marL="914400" lvl="1" indent="-3810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CO was 1 of 3 states that had not offered inclusive higher </a:t>
            </a:r>
            <a:r>
              <a:rPr lang="en-US" sz="2400">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education</a:t>
            </a:r>
            <a:endParaRPr sz="2400">
              <a:solidFill>
                <a:schemeClr val="dk1"/>
              </a:solidFill>
              <a:latin typeface="Arial"/>
              <a:ea typeface="Arial"/>
              <a:cs typeface="Arial"/>
              <a:sym typeface="Arial"/>
            </a:endParaRPr>
          </a:p>
          <a:p>
            <a:pPr marL="914400" lvl="1" indent="-3810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CO SB-0196 Inclusive Higher Education Act passed</a:t>
            </a:r>
            <a:endParaRPr sz="2400">
              <a:solidFill>
                <a:schemeClr val="dk1"/>
              </a:solidFill>
              <a:latin typeface="Arial"/>
              <a:ea typeface="Arial"/>
              <a:cs typeface="Arial"/>
              <a:sym typeface="Arial"/>
            </a:endParaRPr>
          </a:p>
          <a:p>
            <a:pPr marL="914400" lvl="1" indent="-3810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Established 3 pilot programs at institutes across the state</a:t>
            </a:r>
            <a:endParaRPr sz="2400">
              <a:solidFill>
                <a:schemeClr val="dk1"/>
              </a:solidFill>
              <a:latin typeface="Arial"/>
              <a:ea typeface="Arial"/>
              <a:cs typeface="Arial"/>
              <a:sym typeface="Arial"/>
            </a:endParaRPr>
          </a:p>
          <a:p>
            <a:pPr marL="457200" lvl="0" indent="-3810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2020</a:t>
            </a:r>
            <a:endParaRPr sz="2400">
              <a:solidFill>
                <a:schemeClr val="dk1"/>
              </a:solidFill>
              <a:latin typeface="Arial"/>
              <a:ea typeface="Arial"/>
              <a:cs typeface="Arial"/>
              <a:sym typeface="Arial"/>
            </a:endParaRPr>
          </a:p>
          <a:p>
            <a:pPr marL="914400" lvl="1" indent="-3810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Added Inclusive Higher Education Skills Training Fee to DVR Fee Schedule </a:t>
            </a:r>
            <a:endParaRPr sz="2400">
              <a:solidFill>
                <a:schemeClr val="dk1"/>
              </a:solidFill>
              <a:latin typeface="Arial"/>
              <a:ea typeface="Arial"/>
              <a:cs typeface="Arial"/>
              <a:sym typeface="Arial"/>
            </a:endParaRPr>
          </a:p>
          <a:p>
            <a:pPr marL="457200" lvl="0" indent="-3810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2022</a:t>
            </a:r>
            <a:endParaRPr sz="2400">
              <a:solidFill>
                <a:schemeClr val="dk1"/>
              </a:solidFill>
              <a:latin typeface="Arial"/>
              <a:ea typeface="Arial"/>
              <a:cs typeface="Arial"/>
              <a:sym typeface="Arial"/>
            </a:endParaRPr>
          </a:p>
          <a:p>
            <a:pPr marL="914400" lvl="1" indent="-3810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HB 1107 Inclusive Higher Education Opportunities Act passes</a:t>
            </a:r>
            <a:endParaRPr sz="2400">
              <a:solidFill>
                <a:schemeClr val="dk1"/>
              </a:solidFill>
              <a:highlight>
                <a:srgbClr val="FFFFFF"/>
              </a:highlight>
              <a:latin typeface="Arial"/>
              <a:ea typeface="Arial"/>
              <a:cs typeface="Arial"/>
              <a:sym typeface="Arial"/>
            </a:endParaRPr>
          </a:p>
        </p:txBody>
      </p:sp>
      <p:sp>
        <p:nvSpPr>
          <p:cNvPr id="1506" name="Google Shape;1506;g28019f6c861_2_3163"/>
          <p:cNvSpPr txBox="1">
            <a:spLocks noGrp="1"/>
          </p:cNvSpPr>
          <p:nvPr>
            <p:ph type="title"/>
          </p:nvPr>
        </p:nvSpPr>
        <p:spPr>
          <a:xfrm>
            <a:off x="487950" y="191175"/>
            <a:ext cx="11216100" cy="760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Where We Started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g28019f6c861_2_530"/>
          <p:cNvSpPr txBox="1">
            <a:spLocks noGrp="1"/>
          </p:cNvSpPr>
          <p:nvPr>
            <p:ph type="title"/>
          </p:nvPr>
        </p:nvSpPr>
        <p:spPr>
          <a:xfrm>
            <a:off x="264467" y="188600"/>
            <a:ext cx="5490000" cy="718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DVR Supporting IHE</a:t>
            </a:r>
            <a:endParaRPr/>
          </a:p>
        </p:txBody>
      </p:sp>
      <p:sp>
        <p:nvSpPr>
          <p:cNvPr id="1512" name="Google Shape;1512;g28019f6c861_2_530"/>
          <p:cNvSpPr txBox="1">
            <a:spLocks noGrp="1"/>
          </p:cNvSpPr>
          <p:nvPr>
            <p:ph type="body" idx="1"/>
          </p:nvPr>
        </p:nvSpPr>
        <p:spPr>
          <a:xfrm>
            <a:off x="310067" y="1347333"/>
            <a:ext cx="5398800" cy="4925700"/>
          </a:xfrm>
          <a:prstGeom prst="rect">
            <a:avLst/>
          </a:prstGeom>
        </p:spPr>
        <p:txBody>
          <a:bodyPr spcFirstLastPara="1" wrap="square" lIns="91425" tIns="45700" rIns="91425" bIns="45700" anchor="t" anchorCtr="0">
            <a:noAutofit/>
          </a:bodyPr>
          <a:lstStyle/>
          <a:p>
            <a:pPr marL="609600" lvl="0" indent="-450850" algn="l" rtl="0">
              <a:lnSpc>
                <a:spcPct val="100000"/>
              </a:lnSpc>
              <a:spcBef>
                <a:spcPts val="0"/>
              </a:spcBef>
              <a:spcAft>
                <a:spcPts val="0"/>
              </a:spcAft>
              <a:buClr>
                <a:schemeClr val="dk1"/>
              </a:buClr>
              <a:buSzPts val="2300"/>
              <a:buFont typeface="Arial"/>
              <a:buAutoNum type="arabicPeriod"/>
            </a:pPr>
            <a:r>
              <a:rPr lang="en-US" sz="2300">
                <a:solidFill>
                  <a:schemeClr val="dk1"/>
                </a:solidFill>
                <a:highlight>
                  <a:srgbClr val="FFFFFF"/>
                </a:highlight>
                <a:latin typeface="Arial"/>
                <a:ea typeface="Arial"/>
                <a:cs typeface="Arial"/>
                <a:sym typeface="Arial"/>
              </a:rPr>
              <a:t>Tuition to the university (if FNA allows)</a:t>
            </a:r>
            <a:endParaRPr sz="2300">
              <a:solidFill>
                <a:schemeClr val="dk1"/>
              </a:solidFill>
              <a:highlight>
                <a:srgbClr val="FFFFFF"/>
              </a:highlight>
              <a:latin typeface="Arial"/>
              <a:ea typeface="Arial"/>
              <a:cs typeface="Arial"/>
              <a:sym typeface="Arial"/>
            </a:endParaRPr>
          </a:p>
          <a:p>
            <a:pPr marL="1219200" lvl="1" indent="-450850" algn="l" rtl="0">
              <a:lnSpc>
                <a:spcPct val="100000"/>
              </a:lnSpc>
              <a:spcBef>
                <a:spcPts val="0"/>
              </a:spcBef>
              <a:spcAft>
                <a:spcPts val="0"/>
              </a:spcAft>
              <a:buClr>
                <a:schemeClr val="dk1"/>
              </a:buClr>
              <a:buSzPts val="2300"/>
              <a:buFont typeface="Arial"/>
              <a:buAutoNum type="alphaLcPeriod"/>
            </a:pPr>
            <a:r>
              <a:rPr lang="en-US" sz="2300">
                <a:solidFill>
                  <a:schemeClr val="dk1"/>
                </a:solidFill>
                <a:highlight>
                  <a:srgbClr val="FFFFFF"/>
                </a:highlight>
                <a:latin typeface="Arial"/>
                <a:ea typeface="Arial"/>
                <a:cs typeface="Arial"/>
                <a:sym typeface="Arial"/>
              </a:rPr>
              <a:t>Program Fee is the responsibility of the family. Per DVR fee schedule </a:t>
            </a:r>
            <a:r>
              <a:rPr lang="en-US" sz="2300" b="1">
                <a:solidFill>
                  <a:schemeClr val="dk1"/>
                </a:solidFill>
                <a:highlight>
                  <a:srgbClr val="FFFFFF"/>
                </a:highlight>
                <a:latin typeface="Arial"/>
                <a:ea typeface="Arial"/>
                <a:cs typeface="Arial"/>
                <a:sym typeface="Arial"/>
              </a:rPr>
              <a:t>we do not pay the program fee</a:t>
            </a:r>
            <a:r>
              <a:rPr lang="en-US" sz="2300">
                <a:solidFill>
                  <a:schemeClr val="dk1"/>
                </a:solidFill>
                <a:highlight>
                  <a:srgbClr val="FFFFFF"/>
                </a:highlight>
                <a:latin typeface="Arial"/>
                <a:ea typeface="Arial"/>
                <a:cs typeface="Arial"/>
                <a:sym typeface="Arial"/>
              </a:rPr>
              <a:t> that is listed within the tuition items on the tuition statement.</a:t>
            </a:r>
            <a:endParaRPr sz="2300">
              <a:solidFill>
                <a:schemeClr val="dk1"/>
              </a:solidFill>
              <a:highlight>
                <a:srgbClr val="FFFFFF"/>
              </a:highlight>
              <a:latin typeface="Arial"/>
              <a:ea typeface="Arial"/>
              <a:cs typeface="Arial"/>
              <a:sym typeface="Arial"/>
            </a:endParaRPr>
          </a:p>
          <a:p>
            <a:pPr marL="609600" lvl="0" indent="-450850" algn="l" rtl="0">
              <a:spcBef>
                <a:spcPts val="0"/>
              </a:spcBef>
              <a:spcAft>
                <a:spcPts val="0"/>
              </a:spcAft>
              <a:buClr>
                <a:schemeClr val="dk1"/>
              </a:buClr>
              <a:buSzPts val="2300"/>
              <a:buFont typeface="Arial"/>
              <a:buAutoNum type="arabicPeriod"/>
            </a:pPr>
            <a:r>
              <a:rPr lang="en-US" sz="2300">
                <a:solidFill>
                  <a:schemeClr val="dk1"/>
                </a:solidFill>
                <a:highlight>
                  <a:srgbClr val="FFFFFF"/>
                </a:highlight>
                <a:latin typeface="Arial"/>
                <a:ea typeface="Arial"/>
                <a:cs typeface="Arial"/>
                <a:sym typeface="Arial"/>
              </a:rPr>
              <a:t>IHE Fee payment directed to the IHE program</a:t>
            </a:r>
            <a:endParaRPr sz="2300">
              <a:solidFill>
                <a:schemeClr val="dk1"/>
              </a:solidFill>
              <a:highlight>
                <a:srgbClr val="FFFFFF"/>
              </a:highlight>
              <a:latin typeface="Arial"/>
              <a:ea typeface="Arial"/>
              <a:cs typeface="Arial"/>
              <a:sym typeface="Arial"/>
            </a:endParaRPr>
          </a:p>
          <a:p>
            <a:pPr marL="1219200" lvl="1" indent="-450850" algn="l" rtl="0">
              <a:spcBef>
                <a:spcPts val="0"/>
              </a:spcBef>
              <a:spcAft>
                <a:spcPts val="0"/>
              </a:spcAft>
              <a:buClr>
                <a:schemeClr val="dk1"/>
              </a:buClr>
              <a:buSzPts val="2300"/>
              <a:buFont typeface="Arial"/>
              <a:buAutoNum type="alphaLcPeriod"/>
            </a:pPr>
            <a:r>
              <a:rPr lang="en-US" sz="2300">
                <a:solidFill>
                  <a:schemeClr val="dk1"/>
                </a:solidFill>
                <a:highlight>
                  <a:srgbClr val="FFFFFF"/>
                </a:highlight>
                <a:latin typeface="Arial"/>
                <a:ea typeface="Arial"/>
                <a:cs typeface="Arial"/>
                <a:sym typeface="Arial"/>
              </a:rPr>
              <a:t>Usual and customary rate, </a:t>
            </a:r>
            <a:r>
              <a:rPr lang="en-US" sz="2300" b="1">
                <a:solidFill>
                  <a:schemeClr val="dk1"/>
                </a:solidFill>
                <a:highlight>
                  <a:srgbClr val="FFFFFF"/>
                </a:highlight>
                <a:latin typeface="Arial"/>
                <a:ea typeface="Arial"/>
                <a:cs typeface="Arial"/>
                <a:sym typeface="Arial"/>
              </a:rPr>
              <a:t>not to exceed $3000.00 per semester</a:t>
            </a:r>
            <a:endParaRPr sz="2300" b="1">
              <a:solidFill>
                <a:schemeClr val="dk1"/>
              </a:solidFill>
              <a:highlight>
                <a:srgbClr val="FFFFFF"/>
              </a:highlight>
              <a:latin typeface="Arial"/>
              <a:ea typeface="Arial"/>
              <a:cs typeface="Arial"/>
              <a:sym typeface="Arial"/>
            </a:endParaRPr>
          </a:p>
          <a:p>
            <a:pPr marL="0" lvl="0" indent="0" algn="l" rtl="0">
              <a:spcBef>
                <a:spcPts val="1100"/>
              </a:spcBef>
              <a:spcAft>
                <a:spcPts val="0"/>
              </a:spcAft>
              <a:buNone/>
            </a:pPr>
            <a:endParaRPr sz="2100">
              <a:latin typeface="Arial"/>
              <a:ea typeface="Arial"/>
              <a:cs typeface="Arial"/>
              <a:sym typeface="Arial"/>
            </a:endParaRPr>
          </a:p>
        </p:txBody>
      </p:sp>
      <p:sp>
        <p:nvSpPr>
          <p:cNvPr id="1513" name="Google Shape;1513;g28019f6c861_2_530"/>
          <p:cNvSpPr>
            <a:spLocks noGrp="1"/>
          </p:cNvSpPr>
          <p:nvPr>
            <p:ph type="pic" idx="2"/>
          </p:nvPr>
        </p:nvSpPr>
        <p:spPr>
          <a:xfrm>
            <a:off x="6184245" y="894973"/>
            <a:ext cx="5043300" cy="5067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1514" name="Google Shape;1514;g28019f6c861_2_530" descr="Colorful chairs in an auditorium and the IN! Pathways to Inclusive Higher Ed logo at the bottom"/>
          <p:cNvPicPr preferRelativeResize="0"/>
          <p:nvPr/>
        </p:nvPicPr>
        <p:blipFill>
          <a:blip r:embed="rId3">
            <a:alphaModFix/>
          </a:blip>
          <a:stretch>
            <a:fillRect/>
          </a:stretch>
        </p:blipFill>
        <p:spPr>
          <a:xfrm>
            <a:off x="6184233" y="907400"/>
            <a:ext cx="5043200" cy="5043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Google Shape;1519;g28019f6c861_2_1055"/>
          <p:cNvSpPr txBox="1">
            <a:spLocks noGrp="1"/>
          </p:cNvSpPr>
          <p:nvPr>
            <p:ph type="title"/>
          </p:nvPr>
        </p:nvSpPr>
        <p:spPr>
          <a:xfrm>
            <a:off x="488000" y="100700"/>
            <a:ext cx="11216100" cy="760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Approved IHE programs</a:t>
            </a:r>
            <a:endParaRPr/>
          </a:p>
        </p:txBody>
      </p:sp>
      <p:pic>
        <p:nvPicPr>
          <p:cNvPr id="1520" name="Google Shape;1520;g28019f6c861_2_1055" descr="The Elevate logo (purple mountain with the word Elevate on one side and @ACC on the bottom"/>
          <p:cNvPicPr preferRelativeResize="0"/>
          <p:nvPr/>
        </p:nvPicPr>
        <p:blipFill>
          <a:blip r:embed="rId3">
            <a:alphaModFix/>
          </a:blip>
          <a:stretch>
            <a:fillRect/>
          </a:stretch>
        </p:blipFill>
        <p:spPr>
          <a:xfrm>
            <a:off x="1115067" y="1408731"/>
            <a:ext cx="2497078" cy="2207434"/>
          </a:xfrm>
          <a:prstGeom prst="rect">
            <a:avLst/>
          </a:prstGeom>
          <a:noFill/>
          <a:ln>
            <a:noFill/>
          </a:ln>
        </p:spPr>
      </p:pic>
      <p:pic>
        <p:nvPicPr>
          <p:cNvPr id="1521" name="Google Shape;1521;g28019f6c861_2_1055" descr="University of Northern Colorado Logo (Blue and yellow letters with the head of a Bear)"/>
          <p:cNvPicPr preferRelativeResize="0"/>
          <p:nvPr/>
        </p:nvPicPr>
        <p:blipFill>
          <a:blip r:embed="rId4">
            <a:alphaModFix/>
          </a:blip>
          <a:stretch>
            <a:fillRect/>
          </a:stretch>
        </p:blipFill>
        <p:spPr>
          <a:xfrm>
            <a:off x="4142300" y="1408748"/>
            <a:ext cx="3907401" cy="2207416"/>
          </a:xfrm>
          <a:prstGeom prst="rect">
            <a:avLst/>
          </a:prstGeom>
          <a:noFill/>
          <a:ln>
            <a:noFill/>
          </a:ln>
        </p:spPr>
      </p:pic>
      <p:pic>
        <p:nvPicPr>
          <p:cNvPr id="1522" name="Google Shape;1522;g28019f6c861_2_1055" descr="Regis University Global Inclusive Program logo (Black letters with 2 rings interlocking that are green, blue, red, and yellow)"/>
          <p:cNvPicPr preferRelativeResize="0"/>
          <p:nvPr/>
        </p:nvPicPr>
        <p:blipFill>
          <a:blip r:embed="rId5">
            <a:alphaModFix/>
          </a:blip>
          <a:stretch>
            <a:fillRect/>
          </a:stretch>
        </p:blipFill>
        <p:spPr>
          <a:xfrm>
            <a:off x="409900" y="4726667"/>
            <a:ext cx="3907399" cy="1354567"/>
          </a:xfrm>
          <a:prstGeom prst="rect">
            <a:avLst/>
          </a:prstGeom>
          <a:noFill/>
          <a:ln>
            <a:noFill/>
          </a:ln>
        </p:spPr>
      </p:pic>
      <p:pic>
        <p:nvPicPr>
          <p:cNvPr id="1523" name="Google Shape;1523;g28019f6c861_2_1055" descr="University of Colorado Colorado Springs Inclusive Services logo. (UCCS written in black and gold letters)"/>
          <p:cNvPicPr preferRelativeResize="0"/>
          <p:nvPr/>
        </p:nvPicPr>
        <p:blipFill>
          <a:blip r:embed="rId6">
            <a:alphaModFix/>
          </a:blip>
          <a:stretch>
            <a:fillRect/>
          </a:stretch>
        </p:blipFill>
        <p:spPr>
          <a:xfrm>
            <a:off x="4919167" y="4246367"/>
            <a:ext cx="3370433" cy="1834866"/>
          </a:xfrm>
          <a:prstGeom prst="rect">
            <a:avLst/>
          </a:prstGeom>
          <a:noFill/>
          <a:ln>
            <a:noFill/>
          </a:ln>
        </p:spPr>
      </p:pic>
      <p:pic>
        <p:nvPicPr>
          <p:cNvPr id="1524" name="Google Shape;1524;g28019f6c861_2_1055" descr="Colorado State University logo (green letters with a Am head in a circle above the letters)"/>
          <p:cNvPicPr preferRelativeResize="0"/>
          <p:nvPr/>
        </p:nvPicPr>
        <p:blipFill>
          <a:blip r:embed="rId7">
            <a:alphaModFix/>
          </a:blip>
          <a:stretch>
            <a:fillRect/>
          </a:stretch>
        </p:blipFill>
        <p:spPr>
          <a:xfrm>
            <a:off x="8981216" y="1263433"/>
            <a:ext cx="2322264" cy="2899967"/>
          </a:xfrm>
          <a:prstGeom prst="rect">
            <a:avLst/>
          </a:prstGeom>
          <a:noFill/>
          <a:ln>
            <a:noFill/>
          </a:ln>
        </p:spPr>
      </p:pic>
      <p:pic>
        <p:nvPicPr>
          <p:cNvPr id="1525" name="Google Shape;1525;g28019f6c861_2_1055" descr="Front Range Community College logo (black letters with mountains above them and a blue wolf howling next to the letter)"/>
          <p:cNvPicPr preferRelativeResize="0"/>
          <p:nvPr/>
        </p:nvPicPr>
        <p:blipFill>
          <a:blip r:embed="rId8">
            <a:alphaModFix/>
          </a:blip>
          <a:stretch>
            <a:fillRect/>
          </a:stretch>
        </p:blipFill>
        <p:spPr>
          <a:xfrm>
            <a:off x="8580699" y="4163400"/>
            <a:ext cx="3123315" cy="233946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g28019f6c861_2_1583"/>
          <p:cNvSpPr txBox="1">
            <a:spLocks noGrp="1"/>
          </p:cNvSpPr>
          <p:nvPr>
            <p:ph type="title"/>
          </p:nvPr>
        </p:nvSpPr>
        <p:spPr>
          <a:xfrm>
            <a:off x="650927" y="424525"/>
            <a:ext cx="11053500" cy="1014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Upcoming IHE programs</a:t>
            </a:r>
            <a:endParaRPr/>
          </a:p>
        </p:txBody>
      </p:sp>
      <p:pic>
        <p:nvPicPr>
          <p:cNvPr id="1531" name="Google Shape;1531;g28019f6c861_2_1583"/>
          <p:cNvPicPr preferRelativeResize="0"/>
          <p:nvPr/>
        </p:nvPicPr>
        <p:blipFill>
          <a:blip r:embed="rId3">
            <a:alphaModFix/>
          </a:blip>
          <a:stretch>
            <a:fillRect/>
          </a:stretch>
        </p:blipFill>
        <p:spPr>
          <a:xfrm>
            <a:off x="488200" y="1278273"/>
            <a:ext cx="4735075" cy="2821900"/>
          </a:xfrm>
          <a:prstGeom prst="rect">
            <a:avLst/>
          </a:prstGeom>
          <a:noFill/>
          <a:ln>
            <a:noFill/>
          </a:ln>
        </p:spPr>
      </p:pic>
      <p:pic>
        <p:nvPicPr>
          <p:cNvPr id="1532" name="Google Shape;1532;g28019f6c861_2_1583"/>
          <p:cNvPicPr preferRelativeResize="0"/>
          <p:nvPr/>
        </p:nvPicPr>
        <p:blipFill>
          <a:blip r:embed="rId4">
            <a:alphaModFix/>
          </a:blip>
          <a:stretch>
            <a:fillRect/>
          </a:stretch>
        </p:blipFill>
        <p:spPr>
          <a:xfrm>
            <a:off x="6742552" y="1278273"/>
            <a:ext cx="4667975" cy="3214000"/>
          </a:xfrm>
          <a:prstGeom prst="rect">
            <a:avLst/>
          </a:prstGeom>
          <a:noFill/>
          <a:ln>
            <a:noFill/>
          </a:ln>
        </p:spPr>
      </p:pic>
      <p:pic>
        <p:nvPicPr>
          <p:cNvPr id="1533" name="Google Shape;1533;g28019f6c861_2_1583"/>
          <p:cNvPicPr preferRelativeResize="0"/>
          <p:nvPr/>
        </p:nvPicPr>
        <p:blipFill>
          <a:blip r:embed="rId5">
            <a:alphaModFix/>
          </a:blip>
          <a:stretch>
            <a:fillRect/>
          </a:stretch>
        </p:blipFill>
        <p:spPr>
          <a:xfrm>
            <a:off x="2916425" y="3998698"/>
            <a:ext cx="4214824" cy="2453027"/>
          </a:xfrm>
          <a:prstGeom prst="rect">
            <a:avLst/>
          </a:prstGeom>
          <a:noFill/>
          <a:ln>
            <a:noFill/>
          </a:ln>
        </p:spPr>
      </p:pic>
      <p:pic>
        <p:nvPicPr>
          <p:cNvPr id="1534" name="Google Shape;1534;g28019f6c861_2_1583"/>
          <p:cNvPicPr preferRelativeResize="0"/>
          <p:nvPr/>
        </p:nvPicPr>
        <p:blipFill>
          <a:blip r:embed="rId6">
            <a:alphaModFix/>
          </a:blip>
          <a:stretch>
            <a:fillRect/>
          </a:stretch>
        </p:blipFill>
        <p:spPr>
          <a:xfrm>
            <a:off x="8405425" y="4100175"/>
            <a:ext cx="2523550" cy="25235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g28019f6c861_2_2110"/>
          <p:cNvSpPr txBox="1">
            <a:spLocks noGrp="1"/>
          </p:cNvSpPr>
          <p:nvPr>
            <p:ph type="body" idx="1"/>
          </p:nvPr>
        </p:nvSpPr>
        <p:spPr>
          <a:xfrm>
            <a:off x="199650" y="1207525"/>
            <a:ext cx="11356800" cy="19509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2400"/>
              <a:t>In May of 2024, 19 students graduated from Inclusive Higher Education programs all across Colorado! Colorado now has a total of 63 students with intellectual disabilities who have completed college in Colorado! Click on the picture below to access the IN! graduation page and learn more about each graduate. </a:t>
            </a:r>
            <a:endParaRPr sz="2400"/>
          </a:p>
          <a:p>
            <a:pPr marL="0" lvl="0" indent="0" algn="l" rtl="0">
              <a:lnSpc>
                <a:spcPct val="150000"/>
              </a:lnSpc>
              <a:spcBef>
                <a:spcPts val="0"/>
              </a:spcBef>
              <a:spcAft>
                <a:spcPts val="0"/>
              </a:spcAft>
              <a:buNone/>
            </a:pPr>
            <a:endParaRPr sz="32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40" name="Google Shape;1540;g28019f6c861_2_2110"/>
          <p:cNvSpPr txBox="1">
            <a:spLocks noGrp="1"/>
          </p:cNvSpPr>
          <p:nvPr>
            <p:ph type="title"/>
          </p:nvPr>
        </p:nvSpPr>
        <p:spPr>
          <a:xfrm>
            <a:off x="635702" y="193225"/>
            <a:ext cx="10920600" cy="1014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500"/>
              <a:t>Congratulations class of 2024</a:t>
            </a:r>
            <a:endParaRPr sz="5500"/>
          </a:p>
        </p:txBody>
      </p:sp>
      <p:pic>
        <p:nvPicPr>
          <p:cNvPr id="1541" name="Google Shape;1541;g28019f6c861_2_2110">
            <a:hlinkClick r:id="rId3"/>
          </p:cNvPr>
          <p:cNvPicPr preferRelativeResize="0"/>
          <p:nvPr/>
        </p:nvPicPr>
        <p:blipFill>
          <a:blip r:embed="rId4">
            <a:alphaModFix/>
          </a:blip>
          <a:stretch>
            <a:fillRect/>
          </a:stretch>
        </p:blipFill>
        <p:spPr>
          <a:xfrm>
            <a:off x="4431400" y="3158425"/>
            <a:ext cx="3731716" cy="33947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g28019f6c861_2_5263"/>
          <p:cNvSpPr txBox="1">
            <a:spLocks noGrp="1"/>
          </p:cNvSpPr>
          <p:nvPr>
            <p:ph type="body" idx="1"/>
          </p:nvPr>
        </p:nvSpPr>
        <p:spPr>
          <a:xfrm>
            <a:off x="487950" y="2501875"/>
            <a:ext cx="11216100" cy="450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200">
                <a:solidFill>
                  <a:schemeClr val="dk1"/>
                </a:solidFill>
                <a:latin typeface="Arial"/>
                <a:ea typeface="Arial"/>
                <a:cs typeface="Arial"/>
                <a:sym typeface="Arial"/>
              </a:rPr>
              <a:t>HB 1107 Inclusive Higher Education Opportunities Act</a:t>
            </a:r>
            <a:endParaRPr sz="2200">
              <a:solidFill>
                <a:schemeClr val="dk1"/>
              </a:solidFill>
              <a:latin typeface="Arial"/>
              <a:ea typeface="Arial"/>
              <a:cs typeface="Arial"/>
              <a:sym typeface="Arial"/>
            </a:endParaRPr>
          </a:p>
          <a:p>
            <a:pPr marL="457200" lvl="0" indent="-368300" algn="l" rtl="0">
              <a:spcBef>
                <a:spcPts val="0"/>
              </a:spcBef>
              <a:spcAft>
                <a:spcPts val="0"/>
              </a:spcAft>
              <a:buClr>
                <a:schemeClr val="dk1"/>
              </a:buClr>
              <a:buSzPts val="2200"/>
              <a:buFont typeface="Arial"/>
              <a:buChar char="●"/>
            </a:pPr>
            <a:r>
              <a:rPr lang="en-US" sz="2200">
                <a:solidFill>
                  <a:schemeClr val="dk1"/>
                </a:solidFill>
                <a:latin typeface="Arial"/>
                <a:ea typeface="Arial"/>
                <a:cs typeface="Arial"/>
                <a:sym typeface="Arial"/>
              </a:rPr>
              <a:t>$450,000/year</a:t>
            </a:r>
            <a:endParaRPr sz="2200">
              <a:solidFill>
                <a:schemeClr val="dk1"/>
              </a:solidFill>
              <a:latin typeface="Arial"/>
              <a:ea typeface="Arial"/>
              <a:cs typeface="Arial"/>
              <a:sym typeface="Arial"/>
            </a:endParaRPr>
          </a:p>
          <a:p>
            <a:pPr marL="457200" lvl="0" indent="-368300" algn="l" rtl="0">
              <a:spcBef>
                <a:spcPts val="0"/>
              </a:spcBef>
              <a:spcAft>
                <a:spcPts val="0"/>
              </a:spcAft>
              <a:buClr>
                <a:schemeClr val="dk1"/>
              </a:buClr>
              <a:buSzPts val="2200"/>
              <a:buFont typeface="Arial"/>
              <a:buChar char="●"/>
            </a:pPr>
            <a:r>
              <a:rPr lang="en-US" sz="2200">
                <a:solidFill>
                  <a:schemeClr val="dk1"/>
                </a:solidFill>
                <a:latin typeface="Arial"/>
                <a:ea typeface="Arial"/>
                <a:cs typeface="Arial"/>
                <a:sym typeface="Arial"/>
              </a:rPr>
              <a:t>5 year grant</a:t>
            </a:r>
            <a:endParaRPr sz="2200">
              <a:solidFill>
                <a:schemeClr val="dk1"/>
              </a:solidFill>
              <a:latin typeface="Arial"/>
              <a:ea typeface="Arial"/>
              <a:cs typeface="Arial"/>
              <a:sym typeface="Arial"/>
            </a:endParaRPr>
          </a:p>
          <a:p>
            <a:pPr marL="457200" lvl="0" indent="-368300" algn="l" rtl="0">
              <a:spcBef>
                <a:spcPts val="0"/>
              </a:spcBef>
              <a:spcAft>
                <a:spcPts val="0"/>
              </a:spcAft>
              <a:buClr>
                <a:schemeClr val="dk1"/>
              </a:buClr>
              <a:buSzPts val="2200"/>
              <a:buFont typeface="Arial"/>
              <a:buChar char="●"/>
            </a:pPr>
            <a:r>
              <a:rPr lang="en-US" sz="2200">
                <a:solidFill>
                  <a:schemeClr val="dk1"/>
                </a:solidFill>
                <a:latin typeface="Arial"/>
                <a:ea typeface="Arial"/>
                <a:cs typeface="Arial"/>
                <a:sym typeface="Arial"/>
              </a:rPr>
              <a:t>Allowing colleges across the state to apply for needed funding to establish or expand Inclusive Higher Education pathways for students with Intellectual and Developmental Disabilities</a:t>
            </a:r>
            <a:endParaRPr sz="2200">
              <a:solidFill>
                <a:schemeClr val="dk1"/>
              </a:solidFill>
              <a:latin typeface="Arial"/>
              <a:ea typeface="Arial"/>
              <a:cs typeface="Arial"/>
              <a:sym typeface="Arial"/>
            </a:endParaRPr>
          </a:p>
          <a:p>
            <a:pPr marL="457200" lvl="0" indent="-368300" algn="l" rtl="0">
              <a:spcBef>
                <a:spcPts val="0"/>
              </a:spcBef>
              <a:spcAft>
                <a:spcPts val="0"/>
              </a:spcAft>
              <a:buClr>
                <a:schemeClr val="dk1"/>
              </a:buClr>
              <a:buSzPts val="2200"/>
              <a:buFont typeface="Arial"/>
              <a:buChar char="●"/>
            </a:pPr>
            <a:r>
              <a:rPr lang="en-US" sz="2200">
                <a:solidFill>
                  <a:schemeClr val="dk1"/>
                </a:solidFill>
                <a:latin typeface="Arial"/>
                <a:ea typeface="Arial"/>
                <a:cs typeface="Arial"/>
                <a:sym typeface="Arial"/>
              </a:rPr>
              <a:t>Established evaluation requirements on student and program outcome date for grant recipients that is reported to IN! As well as the Colorado Dept. of Higher Education</a:t>
            </a:r>
            <a:endParaRPr sz="2200">
              <a:solidFill>
                <a:schemeClr val="dk1"/>
              </a:solidFill>
              <a:latin typeface="Arial"/>
              <a:ea typeface="Arial"/>
              <a:cs typeface="Arial"/>
              <a:sym typeface="Arial"/>
            </a:endParaRPr>
          </a:p>
          <a:p>
            <a:pPr marL="457200" lvl="0" indent="-368300" algn="l" rtl="0">
              <a:spcBef>
                <a:spcPts val="0"/>
              </a:spcBef>
              <a:spcAft>
                <a:spcPts val="0"/>
              </a:spcAft>
              <a:buClr>
                <a:schemeClr val="dk1"/>
              </a:buClr>
              <a:buSzPts val="2200"/>
              <a:buFont typeface="Arial"/>
              <a:buChar char="●"/>
            </a:pPr>
            <a:r>
              <a:rPr lang="en-US" sz="2200">
                <a:solidFill>
                  <a:schemeClr val="dk1"/>
                </a:solidFill>
                <a:latin typeface="Arial"/>
                <a:ea typeface="Arial"/>
                <a:cs typeface="Arial"/>
                <a:sym typeface="Arial"/>
              </a:rPr>
              <a:t>$267,000 left of grant to establish IHE on the Western Slope</a:t>
            </a:r>
            <a:endParaRPr sz="2200">
              <a:solidFill>
                <a:schemeClr val="dk1"/>
              </a:solidFill>
              <a:latin typeface="Arial"/>
              <a:ea typeface="Arial"/>
              <a:cs typeface="Arial"/>
              <a:sym typeface="Arial"/>
            </a:endParaRPr>
          </a:p>
        </p:txBody>
      </p:sp>
      <p:pic>
        <p:nvPicPr>
          <p:cNvPr id="1547" name="Google Shape;1547;g28019f6c861_2_5263"/>
          <p:cNvPicPr preferRelativeResize="0"/>
          <p:nvPr/>
        </p:nvPicPr>
        <p:blipFill>
          <a:blip r:embed="rId3">
            <a:alphaModFix/>
          </a:blip>
          <a:stretch>
            <a:fillRect/>
          </a:stretch>
        </p:blipFill>
        <p:spPr>
          <a:xfrm>
            <a:off x="381000" y="126567"/>
            <a:ext cx="11430000" cy="2106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g28019f6c861_2_5269"/>
          <p:cNvSpPr txBox="1">
            <a:spLocks noGrp="1"/>
          </p:cNvSpPr>
          <p:nvPr>
            <p:ph type="title"/>
          </p:nvPr>
        </p:nvSpPr>
        <p:spPr>
          <a:xfrm>
            <a:off x="428242" y="176175"/>
            <a:ext cx="5490000" cy="718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UCCS is Accredited!!!</a:t>
            </a:r>
            <a:endParaRPr/>
          </a:p>
        </p:txBody>
      </p:sp>
      <p:sp>
        <p:nvSpPr>
          <p:cNvPr id="1553" name="Google Shape;1553;g28019f6c861_2_5269"/>
          <p:cNvSpPr txBox="1">
            <a:spLocks noGrp="1"/>
          </p:cNvSpPr>
          <p:nvPr>
            <p:ph type="body" idx="1"/>
          </p:nvPr>
        </p:nvSpPr>
        <p:spPr>
          <a:xfrm>
            <a:off x="310075" y="1627127"/>
            <a:ext cx="5398800" cy="36036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US" sz="3000">
                <a:solidFill>
                  <a:schemeClr val="dk1"/>
                </a:solidFill>
                <a:highlight>
                  <a:srgbClr val="FFFFFF"/>
                </a:highlight>
                <a:latin typeface="Arial"/>
                <a:ea typeface="Arial"/>
                <a:cs typeface="Arial"/>
                <a:sym typeface="Arial"/>
              </a:rPr>
              <a:t>The University of Colorado at Colorado Springs (UCCS) is now only the 2nd inclusive postsecondary program in the country to receive National Program Accreditation from the Inclusive Higher Education Accreditation Council (IHEAC)</a:t>
            </a:r>
            <a:endParaRPr sz="3000" b="1">
              <a:solidFill>
                <a:schemeClr val="dk1"/>
              </a:solidFill>
              <a:highlight>
                <a:srgbClr val="FFFFFF"/>
              </a:highlight>
              <a:latin typeface="Arial"/>
              <a:ea typeface="Arial"/>
              <a:cs typeface="Arial"/>
              <a:sym typeface="Arial"/>
            </a:endParaRPr>
          </a:p>
          <a:p>
            <a:pPr marL="0" lvl="0" indent="0" algn="l" rtl="0">
              <a:spcBef>
                <a:spcPts val="5100"/>
              </a:spcBef>
              <a:spcAft>
                <a:spcPts val="0"/>
              </a:spcAft>
              <a:buNone/>
            </a:pPr>
            <a:endParaRPr sz="2100">
              <a:latin typeface="Arial"/>
              <a:ea typeface="Arial"/>
              <a:cs typeface="Arial"/>
              <a:sym typeface="Arial"/>
            </a:endParaRPr>
          </a:p>
        </p:txBody>
      </p:sp>
      <p:sp>
        <p:nvSpPr>
          <p:cNvPr id="1554" name="Google Shape;1554;g28019f6c861_2_5269"/>
          <p:cNvSpPr>
            <a:spLocks noGrp="1"/>
          </p:cNvSpPr>
          <p:nvPr>
            <p:ph type="pic" idx="2"/>
          </p:nvPr>
        </p:nvSpPr>
        <p:spPr>
          <a:xfrm>
            <a:off x="6184245" y="894973"/>
            <a:ext cx="5043300" cy="5067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1555" name="Google Shape;1555;g28019f6c861_2_5269"/>
          <p:cNvPicPr preferRelativeResize="0"/>
          <p:nvPr/>
        </p:nvPicPr>
        <p:blipFill>
          <a:blip r:embed="rId3">
            <a:alphaModFix/>
          </a:blip>
          <a:stretch>
            <a:fillRect/>
          </a:stretch>
        </p:blipFill>
        <p:spPr>
          <a:xfrm>
            <a:off x="6311050" y="966075"/>
            <a:ext cx="4789700" cy="49256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2B399-AEB3-18DA-5980-0ECB5D0868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7E635B-E7F5-F026-D554-7DC9B3720697}"/>
              </a:ext>
            </a:extLst>
          </p:cNvPr>
          <p:cNvSpPr>
            <a:spLocks noGrp="1"/>
          </p:cNvSpPr>
          <p:nvPr>
            <p:ph type="title"/>
          </p:nvPr>
        </p:nvSpPr>
        <p:spPr>
          <a:xfrm>
            <a:off x="486032" y="402138"/>
            <a:ext cx="11219935" cy="1049235"/>
          </a:xfrm>
        </p:spPr>
        <p:txBody>
          <a:bodyPr>
            <a:normAutofit/>
          </a:bodyPr>
          <a:lstStyle/>
          <a:p>
            <a:r>
              <a:rPr lang="en-US" sz="4000" dirty="0">
                <a:solidFill>
                  <a:schemeClr val="accent1">
                    <a:lumMod val="75000"/>
                  </a:schemeClr>
                </a:solidFill>
              </a:rPr>
              <a:t>Resources for working with VR</a:t>
            </a:r>
            <a:br>
              <a:rPr lang="en-US" dirty="0"/>
            </a:br>
            <a:r>
              <a:rPr lang="en-US" sz="2700" dirty="0"/>
              <a:t>Code of Federal Regulations for VR,  Comments Section</a:t>
            </a:r>
          </a:p>
        </p:txBody>
      </p:sp>
      <p:sp>
        <p:nvSpPr>
          <p:cNvPr id="3" name="Content Placeholder 2">
            <a:extLst>
              <a:ext uri="{FF2B5EF4-FFF2-40B4-BE49-F238E27FC236}">
                <a16:creationId xmlns:a16="http://schemas.microsoft.com/office/drawing/2014/main" id="{B94E9A56-AB1E-8C31-CB6B-1A8C45D5B244}"/>
              </a:ext>
            </a:extLst>
          </p:cNvPr>
          <p:cNvSpPr>
            <a:spLocks noGrp="1"/>
          </p:cNvSpPr>
          <p:nvPr>
            <p:ph idx="1"/>
          </p:nvPr>
        </p:nvSpPr>
        <p:spPr>
          <a:xfrm>
            <a:off x="577516" y="2231432"/>
            <a:ext cx="11395410" cy="4224430"/>
          </a:xfrm>
        </p:spPr>
        <p:txBody>
          <a:bodyPr>
            <a:noAutofit/>
          </a:bodyPr>
          <a:lstStyle/>
          <a:p>
            <a:pPr lvl="1"/>
            <a:r>
              <a:rPr lang="en-US" sz="3000" dirty="0">
                <a:solidFill>
                  <a:schemeClr val="accent1"/>
                </a:solidFill>
              </a:rPr>
              <a:t>34 CFR 361.48(b): </a:t>
            </a:r>
            <a:r>
              <a:rPr lang="en-US" sz="3000" b="1" u="sng" dirty="0">
                <a:solidFill>
                  <a:srgbClr val="283F52"/>
                </a:solidFill>
                <a:effectLst/>
                <a:latin typeface="Helvetica" pitchFamily="2" charset="0"/>
              </a:rPr>
              <a:t>Services for individuals who have applied or been determined eligible for VR services </a:t>
            </a:r>
            <a:r>
              <a:rPr lang="en-US" sz="3000" b="1" i="1" u="sng" dirty="0">
                <a:solidFill>
                  <a:srgbClr val="283F52"/>
                </a:solidFill>
                <a:effectLst/>
                <a:latin typeface="Helvetica" pitchFamily="2" charset="0"/>
              </a:rPr>
              <a:t>(Advanced Training)</a:t>
            </a:r>
          </a:p>
          <a:p>
            <a:pPr marL="914400" lvl="2">
              <a:spcBef>
                <a:spcPts val="0"/>
              </a:spcBef>
            </a:pPr>
            <a:r>
              <a:rPr lang="en-US" sz="2800" dirty="0">
                <a:effectLst/>
                <a:latin typeface="Helvetica" pitchFamily="2" charset="0"/>
                <a:ea typeface="MS Mincho" panose="02020609040205080304" pitchFamily="49" charset="-128"/>
                <a:cs typeface="Times New Roman" panose="02020603050405020304" pitchFamily="18" charset="0"/>
              </a:rPr>
              <a:t>“Of these commenters, a few suggested that§361.48(b)(6) allow DSUs to provide tuition and other services for students with intellectual or developmental disabilities in a Comprehensive Transition and Postsecondary Program.”</a:t>
            </a:r>
            <a:r>
              <a:rPr lang="en-US" sz="3000" dirty="0">
                <a:solidFill>
                  <a:srgbClr val="000000"/>
                </a:solidFill>
                <a:latin typeface="Helvetica" pitchFamily="2" charset="0"/>
              </a:rPr>
              <a:t>	</a:t>
            </a:r>
          </a:p>
        </p:txBody>
      </p:sp>
      <p:pic>
        <p:nvPicPr>
          <p:cNvPr id="4" name="Picture 4" descr="Home">
            <a:extLst>
              <a:ext uri="{FF2B5EF4-FFF2-40B4-BE49-F238E27FC236}">
                <a16:creationId xmlns:a16="http://schemas.microsoft.com/office/drawing/2014/main" id="{554610B3-B0C4-2DC3-3D8D-4D5F84756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6190735"/>
            <a:ext cx="2654967" cy="558800"/>
          </a:xfrm>
          <a:prstGeom prst="rect">
            <a:avLst/>
          </a:prstGeom>
          <a:solidFill>
            <a:schemeClr val="bg1"/>
          </a:solidFill>
        </p:spPr>
      </p:pic>
    </p:spTree>
    <p:extLst>
      <p:ext uri="{BB962C8B-B14F-4D97-AF65-F5344CB8AC3E}">
        <p14:creationId xmlns:p14="http://schemas.microsoft.com/office/powerpoint/2010/main" val="1729190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6F7BD-BA55-7CE8-4655-1452D53C54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C1E3C-F3FA-B7C3-8107-F6FBB8D02199}"/>
              </a:ext>
            </a:extLst>
          </p:cNvPr>
          <p:cNvSpPr>
            <a:spLocks noGrp="1"/>
          </p:cNvSpPr>
          <p:nvPr>
            <p:ph type="title"/>
          </p:nvPr>
        </p:nvSpPr>
        <p:spPr>
          <a:xfrm>
            <a:off x="486032" y="402138"/>
            <a:ext cx="11219935" cy="1049235"/>
          </a:xfrm>
        </p:spPr>
        <p:txBody>
          <a:bodyPr>
            <a:normAutofit fontScale="90000"/>
          </a:bodyPr>
          <a:lstStyle/>
          <a:p>
            <a:r>
              <a:rPr lang="en-US" sz="4000" dirty="0">
                <a:solidFill>
                  <a:schemeClr val="accent1">
                    <a:lumMod val="75000"/>
                  </a:schemeClr>
                </a:solidFill>
              </a:rPr>
              <a:t>Resources for working with VR</a:t>
            </a:r>
            <a:br>
              <a:rPr lang="en-US" dirty="0"/>
            </a:br>
            <a:r>
              <a:rPr lang="en-US" sz="3000" dirty="0"/>
              <a:t>Code of Federal Regulations for VR,  Comments Section Continued…</a:t>
            </a:r>
          </a:p>
        </p:txBody>
      </p:sp>
      <p:sp>
        <p:nvSpPr>
          <p:cNvPr id="3" name="Content Placeholder 2">
            <a:extLst>
              <a:ext uri="{FF2B5EF4-FFF2-40B4-BE49-F238E27FC236}">
                <a16:creationId xmlns:a16="http://schemas.microsoft.com/office/drawing/2014/main" id="{03DF3698-969F-1EDB-0E5F-2104D3BDC7D6}"/>
              </a:ext>
            </a:extLst>
          </p:cNvPr>
          <p:cNvSpPr>
            <a:spLocks noGrp="1"/>
          </p:cNvSpPr>
          <p:nvPr>
            <p:ph idx="1"/>
          </p:nvPr>
        </p:nvSpPr>
        <p:spPr>
          <a:xfrm>
            <a:off x="486032" y="2109180"/>
            <a:ext cx="11486894" cy="4224430"/>
          </a:xfrm>
        </p:spPr>
        <p:txBody>
          <a:bodyPr>
            <a:noAutofit/>
          </a:bodyPr>
          <a:lstStyle/>
          <a:p>
            <a:pPr lvl="1"/>
            <a:r>
              <a:rPr lang="en-US" sz="3000" dirty="0">
                <a:solidFill>
                  <a:schemeClr val="accent1"/>
                </a:solidFill>
              </a:rPr>
              <a:t>34 CFR 361.48(b): </a:t>
            </a:r>
            <a:r>
              <a:rPr lang="en-US" sz="3000" b="1" u="sng" dirty="0">
                <a:solidFill>
                  <a:srgbClr val="283F52"/>
                </a:solidFill>
                <a:effectLst/>
                <a:latin typeface="Helvetica" pitchFamily="2" charset="0"/>
              </a:rPr>
              <a:t>Services for individuals who have applied or been determined eligible for VR services </a:t>
            </a:r>
            <a:r>
              <a:rPr lang="en-US" sz="3000" b="1" i="1" u="sng" dirty="0">
                <a:solidFill>
                  <a:srgbClr val="283F52"/>
                </a:solidFill>
                <a:effectLst/>
                <a:latin typeface="Helvetica" pitchFamily="2" charset="0"/>
              </a:rPr>
              <a:t>(Advanced Training)</a:t>
            </a:r>
          </a:p>
          <a:p>
            <a:pPr marL="914400" lvl="2">
              <a:spcBef>
                <a:spcPts val="0"/>
              </a:spcBef>
            </a:pPr>
            <a:r>
              <a:rPr lang="en-US" sz="2800" dirty="0">
                <a:effectLst/>
                <a:latin typeface="Helvetica" pitchFamily="2" charset="0"/>
                <a:ea typeface="MS Mincho" panose="02020609040205080304" pitchFamily="49" charset="-128"/>
                <a:cs typeface="Times New Roman" panose="02020603050405020304" pitchFamily="18" charset="0"/>
              </a:rPr>
              <a:t>“Similarly, we clarify here that the vocational and other training services specified in final§361.48(b)(6) encompass tuition and other services for students with intellectual or developmental disabilities in a Comprehensive Transition and Postsecondary Program for Students with Intellectual Disabilities.”</a:t>
            </a:r>
            <a:r>
              <a:rPr lang="en-US" sz="2800" dirty="0">
                <a:effectLst/>
                <a:latin typeface="Helvetica" pitchFamily="2" charset="0"/>
              </a:rPr>
              <a:t> </a:t>
            </a:r>
            <a:endParaRPr lang="en-US" sz="2800" dirty="0">
              <a:latin typeface="Helvetica" pitchFamily="2" charset="0"/>
            </a:endParaRPr>
          </a:p>
        </p:txBody>
      </p:sp>
      <p:pic>
        <p:nvPicPr>
          <p:cNvPr id="4" name="Picture 4" descr="Home">
            <a:extLst>
              <a:ext uri="{FF2B5EF4-FFF2-40B4-BE49-F238E27FC236}">
                <a16:creationId xmlns:a16="http://schemas.microsoft.com/office/drawing/2014/main" id="{08D5162E-95CE-43EE-0973-F999A08D8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6190735"/>
            <a:ext cx="2654967" cy="558800"/>
          </a:xfrm>
          <a:prstGeom prst="rect">
            <a:avLst/>
          </a:prstGeom>
          <a:solidFill>
            <a:schemeClr val="bg1"/>
          </a:solidFill>
        </p:spPr>
      </p:pic>
    </p:spTree>
    <p:extLst>
      <p:ext uri="{BB962C8B-B14F-4D97-AF65-F5344CB8AC3E}">
        <p14:creationId xmlns:p14="http://schemas.microsoft.com/office/powerpoint/2010/main" val="2270606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pic>
        <p:nvPicPr>
          <p:cNvPr id="1271" name="Google Shape;1271;g2f2d122bf27_1_296"/>
          <p:cNvPicPr preferRelativeResize="0"/>
          <p:nvPr/>
        </p:nvPicPr>
        <p:blipFill>
          <a:blip r:embed="rId3">
            <a:alphaModFix/>
          </a:blip>
          <a:stretch>
            <a:fillRect/>
          </a:stretch>
        </p:blipFill>
        <p:spPr>
          <a:xfrm>
            <a:off x="152400" y="152400"/>
            <a:ext cx="11650135" cy="65532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AD477-59E2-AB96-DE27-D45F86EA54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DCC487-ADAB-E2E8-BFA1-16A5D0F7C497}"/>
              </a:ext>
            </a:extLst>
          </p:cNvPr>
          <p:cNvSpPr>
            <a:spLocks noGrp="1"/>
          </p:cNvSpPr>
          <p:nvPr>
            <p:ph type="title"/>
          </p:nvPr>
        </p:nvSpPr>
        <p:spPr>
          <a:xfrm>
            <a:off x="309821" y="451565"/>
            <a:ext cx="11577379" cy="1049235"/>
          </a:xfrm>
        </p:spPr>
        <p:txBody>
          <a:bodyPr>
            <a:normAutofit fontScale="90000"/>
          </a:bodyPr>
          <a:lstStyle/>
          <a:p>
            <a:r>
              <a:rPr lang="en-US" sz="4400" dirty="0">
                <a:solidFill>
                  <a:schemeClr val="accent1">
                    <a:lumMod val="75000"/>
                  </a:schemeClr>
                </a:solidFill>
              </a:rPr>
              <a:t>Resources for working with VR</a:t>
            </a:r>
            <a:br>
              <a:rPr lang="en-US" dirty="0"/>
            </a:br>
            <a:r>
              <a:rPr lang="en-US" sz="3100" dirty="0"/>
              <a:t>Transition Guide to Postsecondary Education &amp; Employment for Students and Youth w/ Disabilities (RSA, 2020)</a:t>
            </a:r>
            <a:br>
              <a:rPr lang="en-US" sz="3100" dirty="0"/>
            </a:br>
            <a:endParaRPr lang="en-US" sz="3100" dirty="0"/>
          </a:p>
        </p:txBody>
      </p:sp>
      <p:sp>
        <p:nvSpPr>
          <p:cNvPr id="3" name="Content Placeholder 2">
            <a:extLst>
              <a:ext uri="{FF2B5EF4-FFF2-40B4-BE49-F238E27FC236}">
                <a16:creationId xmlns:a16="http://schemas.microsoft.com/office/drawing/2014/main" id="{6DA67797-B8A7-FECF-27FD-576EDA5852A4}"/>
              </a:ext>
            </a:extLst>
          </p:cNvPr>
          <p:cNvSpPr>
            <a:spLocks noGrp="1"/>
          </p:cNvSpPr>
          <p:nvPr>
            <p:ph idx="1"/>
          </p:nvPr>
        </p:nvSpPr>
        <p:spPr>
          <a:xfrm>
            <a:off x="309820" y="1966305"/>
            <a:ext cx="11577380" cy="4224430"/>
          </a:xfrm>
        </p:spPr>
        <p:txBody>
          <a:bodyPr>
            <a:normAutofit/>
          </a:bodyPr>
          <a:lstStyle/>
          <a:p>
            <a:pPr lvl="1">
              <a:lnSpc>
                <a:spcPct val="100000"/>
              </a:lnSpc>
            </a:pPr>
            <a:r>
              <a:rPr lang="en-US" sz="3200" dirty="0">
                <a:hlinkClick r:id="rId3"/>
              </a:rPr>
              <a:t>https://sites.ed.gov/idea/files/postsecondary-transition-guide-august-2020.pdf</a:t>
            </a:r>
            <a:r>
              <a:rPr lang="en-US" sz="3200" dirty="0"/>
              <a:t>: </a:t>
            </a:r>
            <a:r>
              <a:rPr lang="en-US" sz="3200" b="1" u="sng" dirty="0">
                <a:solidFill>
                  <a:srgbClr val="283F52"/>
                </a:solidFill>
                <a:effectLst/>
                <a:latin typeface="Helvetica" pitchFamily="2" charset="0"/>
              </a:rPr>
              <a:t>Vocational Rehabilitation Supports for Postsecondary Education</a:t>
            </a:r>
          </a:p>
          <a:p>
            <a:pPr marL="0" indent="0">
              <a:buNone/>
            </a:pPr>
            <a:r>
              <a:rPr lang="en-US" dirty="0">
                <a:solidFill>
                  <a:srgbClr val="000000"/>
                </a:solidFill>
                <a:effectLst/>
                <a:latin typeface="Helvetica" pitchFamily="2" charset="0"/>
              </a:rPr>
              <a:t>	</a:t>
            </a:r>
            <a:r>
              <a:rPr lang="en-US" sz="2800" dirty="0">
                <a:solidFill>
                  <a:srgbClr val="000000"/>
                </a:solidFill>
                <a:latin typeface="Helvetica" pitchFamily="2" charset="0"/>
              </a:rPr>
              <a:t>“T</a:t>
            </a:r>
            <a:r>
              <a:rPr lang="en-US" sz="2800" dirty="0">
                <a:solidFill>
                  <a:srgbClr val="000000"/>
                </a:solidFill>
                <a:effectLst/>
                <a:latin typeface="Helvetica" pitchFamily="2" charset="0"/>
              </a:rPr>
              <a:t>he VR program assists individuals with disabilities, including 	students and youth with disabilities, to acquire the knowledge and 	skills needed to achieve employment that can sustain economic 	independence.” </a:t>
            </a:r>
            <a:r>
              <a:rPr lang="en-US" dirty="0">
                <a:solidFill>
                  <a:srgbClr val="000000"/>
                </a:solidFill>
                <a:latin typeface="Helvetica" pitchFamily="2" charset="0"/>
              </a:rPr>
              <a:t>	</a:t>
            </a:r>
            <a:endParaRPr lang="en-US" dirty="0">
              <a:solidFill>
                <a:srgbClr val="000000"/>
              </a:solidFill>
              <a:effectLst/>
              <a:latin typeface="Helvetica" pitchFamily="2" charset="0"/>
            </a:endParaRPr>
          </a:p>
          <a:p>
            <a:endParaRPr lang="en-US" dirty="0"/>
          </a:p>
        </p:txBody>
      </p:sp>
      <p:pic>
        <p:nvPicPr>
          <p:cNvPr id="4" name="Picture 4" descr="Home">
            <a:extLst>
              <a:ext uri="{FF2B5EF4-FFF2-40B4-BE49-F238E27FC236}">
                <a16:creationId xmlns:a16="http://schemas.microsoft.com/office/drawing/2014/main" id="{AA31D2C0-A178-058A-A6B6-ACBED4FB99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6190735"/>
            <a:ext cx="2654967" cy="558800"/>
          </a:xfrm>
          <a:prstGeom prst="rect">
            <a:avLst/>
          </a:prstGeom>
          <a:solidFill>
            <a:schemeClr val="bg1"/>
          </a:solidFill>
        </p:spPr>
      </p:pic>
    </p:spTree>
    <p:extLst>
      <p:ext uri="{BB962C8B-B14F-4D97-AF65-F5344CB8AC3E}">
        <p14:creationId xmlns:p14="http://schemas.microsoft.com/office/powerpoint/2010/main" val="149279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C20BA-B4C9-D410-9790-D98B4F8EA7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946E7-BE83-B790-7671-95E3F18E2BA7}"/>
              </a:ext>
            </a:extLst>
          </p:cNvPr>
          <p:cNvSpPr>
            <a:spLocks noGrp="1"/>
          </p:cNvSpPr>
          <p:nvPr>
            <p:ph type="title"/>
          </p:nvPr>
        </p:nvSpPr>
        <p:spPr>
          <a:xfrm>
            <a:off x="486032" y="451565"/>
            <a:ext cx="11219935" cy="1049235"/>
          </a:xfrm>
        </p:spPr>
        <p:txBody>
          <a:bodyPr>
            <a:normAutofit fontScale="90000"/>
          </a:bodyPr>
          <a:lstStyle/>
          <a:p>
            <a:r>
              <a:rPr lang="en-US" sz="4400" dirty="0">
                <a:solidFill>
                  <a:schemeClr val="accent1">
                    <a:lumMod val="75000"/>
                  </a:schemeClr>
                </a:solidFill>
              </a:rPr>
              <a:t>Resources for working with VR</a:t>
            </a:r>
            <a:br>
              <a:rPr lang="en-US" dirty="0"/>
            </a:br>
            <a:r>
              <a:rPr lang="en-US" sz="2700" dirty="0"/>
              <a:t>Transition Guide to Postsecondary Education &amp; Employment for Students and Youth w/ Disabilities (RSA, 2020) Continued. . . </a:t>
            </a:r>
            <a:br>
              <a:rPr lang="en-US" sz="2700" dirty="0"/>
            </a:br>
            <a:endParaRPr lang="en-US" sz="2700" dirty="0"/>
          </a:p>
        </p:txBody>
      </p:sp>
      <p:sp>
        <p:nvSpPr>
          <p:cNvPr id="3" name="Content Placeholder 2">
            <a:extLst>
              <a:ext uri="{FF2B5EF4-FFF2-40B4-BE49-F238E27FC236}">
                <a16:creationId xmlns:a16="http://schemas.microsoft.com/office/drawing/2014/main" id="{8DD6107D-DAFF-440C-93DA-EDF0A69076BB}"/>
              </a:ext>
            </a:extLst>
          </p:cNvPr>
          <p:cNvSpPr>
            <a:spLocks noGrp="1"/>
          </p:cNvSpPr>
          <p:nvPr>
            <p:ph idx="1"/>
          </p:nvPr>
        </p:nvSpPr>
        <p:spPr>
          <a:xfrm>
            <a:off x="667264" y="1966305"/>
            <a:ext cx="11219935" cy="4224430"/>
          </a:xfrm>
        </p:spPr>
        <p:txBody>
          <a:bodyPr>
            <a:normAutofit/>
          </a:bodyPr>
          <a:lstStyle/>
          <a:p>
            <a:pPr lvl="1"/>
            <a:r>
              <a:rPr lang="en-US" sz="3200" dirty="0">
                <a:hlinkClick r:id="rId3"/>
              </a:rPr>
              <a:t>https://sites.ed.gov/idea/files/postsecondary-transition-guide-august-2020.pdf</a:t>
            </a:r>
            <a:r>
              <a:rPr lang="en-US" sz="3200" dirty="0"/>
              <a:t>: </a:t>
            </a:r>
            <a:r>
              <a:rPr lang="en-US" sz="3200" b="1" u="sng" dirty="0">
                <a:solidFill>
                  <a:srgbClr val="283F52"/>
                </a:solidFill>
                <a:effectLst/>
                <a:latin typeface="Helvetica" pitchFamily="2" charset="0"/>
              </a:rPr>
              <a:t>Vocational Rehabilitation Supports for Postsecondary Education</a:t>
            </a:r>
          </a:p>
          <a:p>
            <a:pPr marL="0" indent="0">
              <a:buNone/>
            </a:pPr>
            <a:r>
              <a:rPr lang="en-US" dirty="0">
                <a:solidFill>
                  <a:srgbClr val="000000"/>
                </a:solidFill>
                <a:effectLst/>
                <a:latin typeface="Helvetica" pitchFamily="2" charset="0"/>
              </a:rPr>
              <a:t>	</a:t>
            </a:r>
            <a:r>
              <a:rPr lang="en-US" sz="3000" dirty="0">
                <a:solidFill>
                  <a:srgbClr val="000000"/>
                </a:solidFill>
                <a:effectLst/>
                <a:latin typeface="Helvetica" pitchFamily="2" charset="0"/>
              </a:rPr>
              <a:t>“</a:t>
            </a:r>
            <a:r>
              <a:rPr lang="en-US" sz="2900" dirty="0">
                <a:solidFill>
                  <a:srgbClr val="000000"/>
                </a:solidFill>
                <a:effectLst/>
                <a:latin typeface="Helvetica" pitchFamily="2" charset="0"/>
              </a:rPr>
              <a:t>If it is determined to be necessary. . . VR agencies can 	provide financial support to eligible</a:t>
            </a:r>
            <a:r>
              <a:rPr lang="en-US" sz="2900" dirty="0">
                <a:solidFill>
                  <a:srgbClr val="000000"/>
                </a:solidFill>
                <a:latin typeface="Helvetica" pitchFamily="2" charset="0"/>
              </a:rPr>
              <a:t> </a:t>
            </a:r>
            <a:r>
              <a:rPr lang="en-US" sz="2900" dirty="0">
                <a:solidFill>
                  <a:srgbClr val="000000"/>
                </a:solidFill>
                <a:effectLst/>
                <a:latin typeface="Helvetica" pitchFamily="2" charset="0"/>
              </a:rPr>
              <a:t>individuals to pay for or 	offset higher education-related expenses, including 	college expenses not 	covered by student financial aid, or 	disability related expenses.”</a:t>
            </a:r>
          </a:p>
          <a:p>
            <a:endParaRPr lang="en-US" dirty="0"/>
          </a:p>
        </p:txBody>
      </p:sp>
      <p:sp>
        <p:nvSpPr>
          <p:cNvPr id="5" name="TextBox 4">
            <a:extLst>
              <a:ext uri="{FF2B5EF4-FFF2-40B4-BE49-F238E27FC236}">
                <a16:creationId xmlns:a16="http://schemas.microsoft.com/office/drawing/2014/main" id="{B58B3DFD-0047-FEC2-88A5-9E616B245BF7}"/>
              </a:ext>
            </a:extLst>
          </p:cNvPr>
          <p:cNvSpPr txBox="1"/>
          <p:nvPr/>
        </p:nvSpPr>
        <p:spPr>
          <a:xfrm>
            <a:off x="632327" y="8982061"/>
            <a:ext cx="77237" cy="307777"/>
          </a:xfrm>
          <a:prstGeom prst="rect">
            <a:avLst/>
          </a:prstGeom>
          <a:solidFill>
            <a:schemeClr val="bg1"/>
          </a:solidFill>
        </p:spPr>
        <p:txBody>
          <a:bodyPr wrap="square" rtlCol="0">
            <a:spAutoFit/>
          </a:bodyPr>
          <a:lstStyle/>
          <a:p>
            <a:endParaRPr lang="en-US" dirty="0"/>
          </a:p>
        </p:txBody>
      </p:sp>
      <p:pic>
        <p:nvPicPr>
          <p:cNvPr id="1028" name="Picture 4" descr="Home">
            <a:extLst>
              <a:ext uri="{FF2B5EF4-FFF2-40B4-BE49-F238E27FC236}">
                <a16:creationId xmlns:a16="http://schemas.microsoft.com/office/drawing/2014/main" id="{4F7F18E3-B67A-2E1F-E5BE-13DE6659F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6190735"/>
            <a:ext cx="2654967" cy="558800"/>
          </a:xfrm>
          <a:prstGeom prst="rect">
            <a:avLst/>
          </a:prstGeom>
          <a:solidFill>
            <a:schemeClr val="bg1"/>
          </a:solidFill>
        </p:spPr>
      </p:pic>
    </p:spTree>
    <p:extLst>
      <p:ext uri="{BB962C8B-B14F-4D97-AF65-F5344CB8AC3E}">
        <p14:creationId xmlns:p14="http://schemas.microsoft.com/office/powerpoint/2010/main" val="755379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14EC2-B21F-3ABF-EF88-4709568E95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B2BAD6-3373-A23D-E8A6-EC38F196D257}"/>
              </a:ext>
            </a:extLst>
          </p:cNvPr>
          <p:cNvSpPr>
            <a:spLocks noGrp="1"/>
          </p:cNvSpPr>
          <p:nvPr>
            <p:ph type="title"/>
          </p:nvPr>
        </p:nvSpPr>
        <p:spPr>
          <a:xfrm>
            <a:off x="486032" y="451565"/>
            <a:ext cx="11219935" cy="1049235"/>
          </a:xfrm>
        </p:spPr>
        <p:txBody>
          <a:bodyPr>
            <a:normAutofit fontScale="90000"/>
          </a:bodyPr>
          <a:lstStyle/>
          <a:p>
            <a:r>
              <a:rPr lang="en-US" sz="4400" dirty="0">
                <a:solidFill>
                  <a:schemeClr val="accent1">
                    <a:lumMod val="75000"/>
                  </a:schemeClr>
                </a:solidFill>
              </a:rPr>
              <a:t>Resources for working with VR</a:t>
            </a:r>
            <a:br>
              <a:rPr lang="en-US" dirty="0"/>
            </a:br>
            <a:r>
              <a:rPr lang="en-US" sz="3100" dirty="0"/>
              <a:t>Increasing Postsecondary opportunities &amp; success for students and youth with Disabilities (OSERs and OPSE, 2019)</a:t>
            </a:r>
          </a:p>
        </p:txBody>
      </p:sp>
      <p:sp>
        <p:nvSpPr>
          <p:cNvPr id="3" name="Content Placeholder 2">
            <a:extLst>
              <a:ext uri="{FF2B5EF4-FFF2-40B4-BE49-F238E27FC236}">
                <a16:creationId xmlns:a16="http://schemas.microsoft.com/office/drawing/2014/main" id="{A764A98B-FB84-89A9-CE85-7ED3D2A13122}"/>
              </a:ext>
            </a:extLst>
          </p:cNvPr>
          <p:cNvSpPr>
            <a:spLocks noGrp="1"/>
          </p:cNvSpPr>
          <p:nvPr>
            <p:ph idx="1"/>
          </p:nvPr>
        </p:nvSpPr>
        <p:spPr>
          <a:xfrm>
            <a:off x="486032" y="1984353"/>
            <a:ext cx="11401167" cy="4648808"/>
          </a:xfrm>
        </p:spPr>
        <p:txBody>
          <a:bodyPr>
            <a:normAutofit fontScale="92500"/>
          </a:bodyPr>
          <a:lstStyle/>
          <a:p>
            <a:pPr lvl="1">
              <a:lnSpc>
                <a:spcPct val="100000"/>
              </a:lnSpc>
            </a:pPr>
            <a:r>
              <a:rPr lang="en-US" sz="3000" dirty="0">
                <a:hlinkClick r:id="rId2"/>
              </a:rPr>
              <a:t>https://thinkcollege.net/sites/default/files/files/resources/increasing-postsecondary-opportunities-and-success-09-17-2019.pdf</a:t>
            </a:r>
            <a:r>
              <a:rPr lang="en-US" sz="3000" dirty="0"/>
              <a:t>: </a:t>
            </a:r>
            <a:r>
              <a:rPr lang="en-US" sz="3000" b="1" u="sng" dirty="0">
                <a:solidFill>
                  <a:srgbClr val="283F52"/>
                </a:solidFill>
                <a:effectLst/>
                <a:latin typeface="Helvetica" pitchFamily="2" charset="0"/>
              </a:rPr>
              <a:t>Can VR funds be used to support a student with a disability in a CTP?</a:t>
            </a:r>
          </a:p>
          <a:p>
            <a:pPr marL="0" indent="0">
              <a:buNone/>
            </a:pPr>
            <a:r>
              <a:rPr lang="en-US" dirty="0">
                <a:solidFill>
                  <a:srgbClr val="000000"/>
                </a:solidFill>
                <a:effectLst/>
                <a:latin typeface="Helvetica" pitchFamily="2" charset="0"/>
              </a:rPr>
              <a:t>	</a:t>
            </a:r>
            <a:r>
              <a:rPr lang="en-US" sz="2900" dirty="0">
                <a:solidFill>
                  <a:srgbClr val="000000"/>
                </a:solidFill>
                <a:effectLst/>
                <a:latin typeface="Helvetica" pitchFamily="2" charset="0"/>
              </a:rPr>
              <a:t>“</a:t>
            </a:r>
            <a:r>
              <a:rPr lang="en-US" sz="2900" dirty="0">
                <a:latin typeface="Helvetica" pitchFamily="2" charset="0"/>
              </a:rPr>
              <a:t>Yes. VR funds can be used to support students with disabilities in 	CTPs if certain conditions are met. Students, youth, and their 	families, with the 	assistance of the VR program as appropriate, 	should consider the wide array of postsecondary options that are 	available, including but not limited to, two- and four-year colleges 	and 	universities, career and technical schools, adult education 	programs, . . .</a:t>
            </a:r>
            <a:r>
              <a:rPr lang="en-US" sz="2900" dirty="0">
                <a:solidFill>
                  <a:srgbClr val="000000"/>
                </a:solidFill>
                <a:latin typeface="Helvetica" pitchFamily="2" charset="0"/>
              </a:rPr>
              <a:t>	</a:t>
            </a:r>
          </a:p>
          <a:p>
            <a:pPr marL="0" indent="0">
              <a:buNone/>
            </a:pPr>
            <a:r>
              <a:rPr lang="en-US" dirty="0"/>
              <a:t>	</a:t>
            </a:r>
          </a:p>
        </p:txBody>
      </p:sp>
      <p:pic>
        <p:nvPicPr>
          <p:cNvPr id="4" name="Picture 4" descr="Home">
            <a:extLst>
              <a:ext uri="{FF2B5EF4-FFF2-40B4-BE49-F238E27FC236}">
                <a16:creationId xmlns:a16="http://schemas.microsoft.com/office/drawing/2014/main" id="{617F734E-1F33-84C1-8865-B533E548A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6190735"/>
            <a:ext cx="2654967" cy="558800"/>
          </a:xfrm>
          <a:prstGeom prst="rect">
            <a:avLst/>
          </a:prstGeom>
          <a:solidFill>
            <a:schemeClr val="bg1"/>
          </a:solidFill>
        </p:spPr>
      </p:pic>
    </p:spTree>
    <p:extLst>
      <p:ext uri="{BB962C8B-B14F-4D97-AF65-F5344CB8AC3E}">
        <p14:creationId xmlns:p14="http://schemas.microsoft.com/office/powerpoint/2010/main" val="1545460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6ACC1-CCC7-233C-4B5C-02FE8382B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3DE0EC-C1EB-F8A2-F410-F202A401B24E}"/>
              </a:ext>
            </a:extLst>
          </p:cNvPr>
          <p:cNvSpPr>
            <a:spLocks noGrp="1"/>
          </p:cNvSpPr>
          <p:nvPr>
            <p:ph type="title"/>
          </p:nvPr>
        </p:nvSpPr>
        <p:spPr>
          <a:xfrm>
            <a:off x="486032" y="451565"/>
            <a:ext cx="11219935" cy="1049235"/>
          </a:xfrm>
        </p:spPr>
        <p:txBody>
          <a:bodyPr>
            <a:normAutofit fontScale="90000"/>
          </a:bodyPr>
          <a:lstStyle/>
          <a:p>
            <a:r>
              <a:rPr lang="en-US" sz="4400" dirty="0">
                <a:solidFill>
                  <a:schemeClr val="accent1">
                    <a:lumMod val="75000"/>
                  </a:schemeClr>
                </a:solidFill>
              </a:rPr>
              <a:t>Resources for working with VR</a:t>
            </a:r>
            <a:br>
              <a:rPr lang="en-US" dirty="0"/>
            </a:br>
            <a:r>
              <a:rPr lang="en-US" sz="3100" dirty="0"/>
              <a:t>Increasing Postsecondary opportunities &amp; success for students and youth with Disabilities (OSERs and OPSE, 2019)</a:t>
            </a:r>
          </a:p>
        </p:txBody>
      </p:sp>
      <p:sp>
        <p:nvSpPr>
          <p:cNvPr id="3" name="Content Placeholder 2">
            <a:extLst>
              <a:ext uri="{FF2B5EF4-FFF2-40B4-BE49-F238E27FC236}">
                <a16:creationId xmlns:a16="http://schemas.microsoft.com/office/drawing/2014/main" id="{BA4C7119-B1CF-076A-B5F3-DFCDCB8AE23D}"/>
              </a:ext>
            </a:extLst>
          </p:cNvPr>
          <p:cNvSpPr>
            <a:spLocks noGrp="1"/>
          </p:cNvSpPr>
          <p:nvPr>
            <p:ph idx="1"/>
          </p:nvPr>
        </p:nvSpPr>
        <p:spPr>
          <a:xfrm>
            <a:off x="486032" y="1880580"/>
            <a:ext cx="11401168" cy="4648808"/>
          </a:xfrm>
        </p:spPr>
        <p:txBody>
          <a:bodyPr>
            <a:normAutofit/>
          </a:bodyPr>
          <a:lstStyle/>
          <a:p>
            <a:pPr lvl="1">
              <a:lnSpc>
                <a:spcPct val="100000"/>
              </a:lnSpc>
            </a:pPr>
            <a:r>
              <a:rPr lang="en-US" sz="3000" dirty="0">
                <a:hlinkClick r:id="rId2"/>
              </a:rPr>
              <a:t>https://thinkcollege.net/sites/default/files/files/resources/increasing-postsecondary-opportunities-and-success-09-17-2019.pdf</a:t>
            </a:r>
            <a:r>
              <a:rPr lang="en-US" sz="3000" dirty="0"/>
              <a:t>: </a:t>
            </a:r>
            <a:r>
              <a:rPr lang="en-US" sz="2800" b="1" u="sng" dirty="0">
                <a:solidFill>
                  <a:srgbClr val="283F52"/>
                </a:solidFill>
                <a:effectLst/>
                <a:latin typeface="Helvetica" pitchFamily="2" charset="0"/>
              </a:rPr>
              <a:t>Can VR funds be used to support a student with a disability in a CTP?</a:t>
            </a:r>
          </a:p>
          <a:p>
            <a:pPr marL="0" indent="0">
              <a:buNone/>
            </a:pPr>
            <a:r>
              <a:rPr lang="en-US" dirty="0">
                <a:solidFill>
                  <a:srgbClr val="000000"/>
                </a:solidFill>
                <a:effectLst/>
                <a:latin typeface="Helvetica" pitchFamily="2" charset="0"/>
              </a:rPr>
              <a:t>	</a:t>
            </a:r>
            <a:r>
              <a:rPr lang="en-US" sz="3200" dirty="0"/>
              <a:t> </a:t>
            </a:r>
            <a:r>
              <a:rPr lang="en-US" sz="3200" dirty="0">
                <a:latin typeface="Helvetica" pitchFamily="2" charset="0"/>
              </a:rPr>
              <a:t>“. . .</a:t>
            </a:r>
            <a:r>
              <a:rPr lang="en-US" sz="2800" dirty="0">
                <a:latin typeface="Helvetica" pitchFamily="2" charset="0"/>
              </a:rPr>
              <a:t> and comprehensive transition and postsecondary 	education programs. A comprehensive transition program is an 	example of one postsecondary option for which the VR program 	could provide assistance to students and youth with 	intellectual disabilities when appropriate and agreed to on their 	approved IPE.”</a:t>
            </a:r>
            <a:r>
              <a:rPr lang="en-US" sz="2800" dirty="0"/>
              <a:t>	</a:t>
            </a:r>
          </a:p>
        </p:txBody>
      </p:sp>
      <p:pic>
        <p:nvPicPr>
          <p:cNvPr id="4" name="Picture 4" descr="Home">
            <a:extLst>
              <a:ext uri="{FF2B5EF4-FFF2-40B4-BE49-F238E27FC236}">
                <a16:creationId xmlns:a16="http://schemas.microsoft.com/office/drawing/2014/main" id="{591E2723-6D8C-D7E2-3D8C-D995E1514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6190735"/>
            <a:ext cx="2654967" cy="558800"/>
          </a:xfrm>
          <a:prstGeom prst="rect">
            <a:avLst/>
          </a:prstGeom>
          <a:solidFill>
            <a:schemeClr val="bg1"/>
          </a:solidFill>
        </p:spPr>
      </p:pic>
    </p:spTree>
    <p:extLst>
      <p:ext uri="{BB962C8B-B14F-4D97-AF65-F5344CB8AC3E}">
        <p14:creationId xmlns:p14="http://schemas.microsoft.com/office/powerpoint/2010/main" val="2665347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17A50-5F6C-A2E8-2599-1C00E8CA5A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CD53E9-3300-3E4E-73A1-1103F0331993}"/>
              </a:ext>
            </a:extLst>
          </p:cNvPr>
          <p:cNvSpPr>
            <a:spLocks noGrp="1"/>
          </p:cNvSpPr>
          <p:nvPr>
            <p:ph type="title"/>
          </p:nvPr>
        </p:nvSpPr>
        <p:spPr>
          <a:xfrm>
            <a:off x="486032" y="451565"/>
            <a:ext cx="11219935" cy="1049235"/>
          </a:xfrm>
        </p:spPr>
        <p:txBody>
          <a:bodyPr>
            <a:normAutofit/>
          </a:bodyPr>
          <a:lstStyle/>
          <a:p>
            <a:r>
              <a:rPr lang="en-US" sz="4000" dirty="0">
                <a:solidFill>
                  <a:schemeClr val="accent1">
                    <a:lumMod val="75000"/>
                  </a:schemeClr>
                </a:solidFill>
              </a:rPr>
              <a:t>Resources for working with VR</a:t>
            </a:r>
            <a:br>
              <a:rPr lang="en-US" dirty="0"/>
            </a:br>
            <a:r>
              <a:rPr lang="en-US" sz="2800" dirty="0"/>
              <a:t>Think College</a:t>
            </a:r>
          </a:p>
        </p:txBody>
      </p:sp>
      <p:sp>
        <p:nvSpPr>
          <p:cNvPr id="3" name="Content Placeholder 2">
            <a:extLst>
              <a:ext uri="{FF2B5EF4-FFF2-40B4-BE49-F238E27FC236}">
                <a16:creationId xmlns:a16="http://schemas.microsoft.com/office/drawing/2014/main" id="{83A50A4F-C66A-1D29-80E7-C98310091C61}"/>
              </a:ext>
            </a:extLst>
          </p:cNvPr>
          <p:cNvSpPr>
            <a:spLocks noGrp="1"/>
          </p:cNvSpPr>
          <p:nvPr>
            <p:ph idx="1"/>
          </p:nvPr>
        </p:nvSpPr>
        <p:spPr>
          <a:xfrm>
            <a:off x="486032" y="2182005"/>
            <a:ext cx="11529756" cy="4224430"/>
          </a:xfrm>
        </p:spPr>
        <p:txBody>
          <a:bodyPr>
            <a:noAutofit/>
          </a:bodyPr>
          <a:lstStyle/>
          <a:p>
            <a:pPr lvl="1"/>
            <a:r>
              <a:rPr lang="en-US" sz="3600" u="sng" dirty="0">
                <a:latin typeface="Helvetica" pitchFamily="2" charset="0"/>
              </a:rPr>
              <a:t>Think College Home Page</a:t>
            </a:r>
          </a:p>
          <a:p>
            <a:pPr marL="457200" lvl="2" indent="-457200">
              <a:buFont typeface="Arial" panose="020B0604020202020204" pitchFamily="34" charset="0"/>
              <a:buChar char="•"/>
            </a:pPr>
            <a:r>
              <a:rPr lang="en-US" sz="3400" dirty="0">
                <a:solidFill>
                  <a:schemeClr val="accent1"/>
                </a:solidFill>
                <a:latin typeface="Helvetica" pitchFamily="2" charset="0"/>
                <a:hlinkClick r:id="rId2"/>
              </a:rPr>
              <a:t>https://thinkcollege.net/</a:t>
            </a:r>
            <a:endParaRPr lang="en-US" sz="3400" dirty="0">
              <a:solidFill>
                <a:schemeClr val="accent1"/>
              </a:solidFill>
              <a:latin typeface="Helvetica" pitchFamily="2" charset="0"/>
            </a:endParaRPr>
          </a:p>
          <a:p>
            <a:pPr lvl="2"/>
            <a:endParaRPr lang="en-US" sz="3400" dirty="0">
              <a:solidFill>
                <a:schemeClr val="accent1"/>
              </a:solidFill>
              <a:latin typeface="Helvetica" pitchFamily="2" charset="0"/>
            </a:endParaRPr>
          </a:p>
          <a:p>
            <a:pPr lvl="1"/>
            <a:r>
              <a:rPr lang="en-US" sz="3600" u="sng" dirty="0">
                <a:latin typeface="Helvetica" pitchFamily="2" charset="0"/>
              </a:rPr>
              <a:t>Think College Resource Library (VR Specific)</a:t>
            </a:r>
          </a:p>
          <a:p>
            <a:pPr marL="457200" lvl="2" indent="-457200">
              <a:buFont typeface="Arial" panose="020B0604020202020204" pitchFamily="34" charset="0"/>
              <a:buChar char="•"/>
            </a:pPr>
            <a:r>
              <a:rPr lang="en-US" sz="3400" dirty="0">
                <a:solidFill>
                  <a:schemeClr val="accent1"/>
                </a:solidFill>
                <a:latin typeface="Helvetica" pitchFamily="2" charset="0"/>
              </a:rPr>
              <a:t>https://</a:t>
            </a:r>
            <a:r>
              <a:rPr lang="en-US" sz="3400" dirty="0" err="1">
                <a:solidFill>
                  <a:schemeClr val="accent1"/>
                </a:solidFill>
                <a:latin typeface="Helvetica" pitchFamily="2" charset="0"/>
              </a:rPr>
              <a:t>thinkcollege.net</a:t>
            </a:r>
            <a:r>
              <a:rPr lang="en-US" sz="3400" dirty="0">
                <a:solidFill>
                  <a:schemeClr val="accent1"/>
                </a:solidFill>
                <a:latin typeface="Helvetica" pitchFamily="2" charset="0"/>
              </a:rPr>
              <a:t>/</a:t>
            </a:r>
            <a:r>
              <a:rPr lang="en-US" sz="3400" dirty="0" err="1">
                <a:solidFill>
                  <a:schemeClr val="accent1"/>
                </a:solidFill>
                <a:latin typeface="Helvetica" pitchFamily="2" charset="0"/>
              </a:rPr>
              <a:t>resource-search?sort</a:t>
            </a:r>
            <a:r>
              <a:rPr lang="en-US" sz="3400" dirty="0">
                <a:solidFill>
                  <a:schemeClr val="accent1"/>
                </a:solidFill>
                <a:latin typeface="Helvetica" pitchFamily="2" charset="0"/>
              </a:rPr>
              <a:t>=</a:t>
            </a:r>
            <a:r>
              <a:rPr lang="en-US" sz="3400" dirty="0" err="1">
                <a:solidFill>
                  <a:schemeClr val="accent1"/>
                </a:solidFill>
                <a:latin typeface="Helvetica" pitchFamily="2" charset="0"/>
              </a:rPr>
              <a:t>field_resourc_publication_date&amp;order</a:t>
            </a:r>
            <a:r>
              <a:rPr lang="en-US" sz="3400" dirty="0">
                <a:solidFill>
                  <a:schemeClr val="accent1"/>
                </a:solidFill>
                <a:latin typeface="Helvetica" pitchFamily="2" charset="0"/>
              </a:rPr>
              <a:t>=desc</a:t>
            </a:r>
          </a:p>
        </p:txBody>
      </p:sp>
      <p:pic>
        <p:nvPicPr>
          <p:cNvPr id="4" name="Picture 4" descr="Home">
            <a:extLst>
              <a:ext uri="{FF2B5EF4-FFF2-40B4-BE49-F238E27FC236}">
                <a16:creationId xmlns:a16="http://schemas.microsoft.com/office/drawing/2014/main" id="{59E92022-C691-BDEB-4E23-EAF846766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6190735"/>
            <a:ext cx="2654967" cy="558800"/>
          </a:xfrm>
          <a:prstGeom prst="rect">
            <a:avLst/>
          </a:prstGeom>
          <a:solidFill>
            <a:schemeClr val="bg1"/>
          </a:solidFill>
        </p:spPr>
      </p:pic>
    </p:spTree>
    <p:extLst>
      <p:ext uri="{BB962C8B-B14F-4D97-AF65-F5344CB8AC3E}">
        <p14:creationId xmlns:p14="http://schemas.microsoft.com/office/powerpoint/2010/main" val="3224448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g2f2d122bf27_8_45"/>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35A7C"/>
              </a:buClr>
              <a:buSzPts val="5400"/>
              <a:buFont typeface="Calibri"/>
              <a:buNone/>
            </a:pPr>
            <a:r>
              <a:rPr lang="en-US"/>
              <a:t>Let’s discuss…outcomes</a:t>
            </a:r>
            <a:endParaRPr/>
          </a:p>
        </p:txBody>
      </p:sp>
      <p:sp>
        <p:nvSpPr>
          <p:cNvPr id="1562" name="Google Shape;1562;g2f2d122bf27_8_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933"/>
              <a:buNone/>
            </a:pPr>
            <a:r>
              <a:rPr lang="en-US" sz="3533"/>
              <a:t>How has the collaboration between VR and IPSE programs improve student employment outcomes? </a:t>
            </a:r>
            <a:endParaRPr sz="3400"/>
          </a:p>
        </p:txBody>
      </p:sp>
      <p:pic>
        <p:nvPicPr>
          <p:cNvPr id="1563" name="Google Shape;1563;g2f2d122bf27_8_45"/>
          <p:cNvPicPr preferRelativeResize="0"/>
          <p:nvPr/>
        </p:nvPicPr>
        <p:blipFill rotWithShape="1">
          <a:blip r:embed="rId3">
            <a:alphaModFix/>
          </a:blip>
          <a:srcRect/>
          <a:stretch/>
        </p:blipFill>
        <p:spPr>
          <a:xfrm>
            <a:off x="7924801" y="1413250"/>
            <a:ext cx="2857083" cy="4285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g2f2d122bf27_8_5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35A7C"/>
              </a:buClr>
              <a:buSzPts val="5400"/>
              <a:buFont typeface="Calibri"/>
              <a:buNone/>
            </a:pPr>
            <a:r>
              <a:rPr lang="en-US"/>
              <a:t>Let’s discuss…collaboration</a:t>
            </a:r>
            <a:endParaRPr/>
          </a:p>
        </p:txBody>
      </p:sp>
      <p:sp>
        <p:nvSpPr>
          <p:cNvPr id="1570" name="Google Shape;1570;g2f2d122bf27_8_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t>Share some strategies for fostering collaboration between VR agencies and IPSE programs to enhance employment for students with intellectual disability</a:t>
            </a:r>
            <a:br>
              <a:rPr lang="en-US" sz="5867"/>
            </a:br>
            <a:br>
              <a:rPr lang="en-US" sz="5867"/>
            </a:br>
            <a:endParaRPr sz="5867"/>
          </a:p>
        </p:txBody>
      </p:sp>
      <p:pic>
        <p:nvPicPr>
          <p:cNvPr id="1571" name="Google Shape;1571;g2f2d122bf27_8_53" descr="A group of people putting their hands together&#10;&#10;Description automatically generated"/>
          <p:cNvPicPr preferRelativeResize="0"/>
          <p:nvPr/>
        </p:nvPicPr>
        <p:blipFill rotWithShape="1">
          <a:blip r:embed="rId3">
            <a:alphaModFix/>
          </a:blip>
          <a:srcRect/>
          <a:stretch/>
        </p:blipFill>
        <p:spPr>
          <a:xfrm>
            <a:off x="6350000" y="1690689"/>
            <a:ext cx="5181600" cy="34535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g2f2d122bf27_8_6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35A7C"/>
              </a:buClr>
              <a:buSzPts val="5400"/>
              <a:buFont typeface="Calibri"/>
              <a:buNone/>
            </a:pPr>
            <a:r>
              <a:rPr lang="en-US"/>
              <a:t>Let’s discuss…barriers</a:t>
            </a:r>
            <a:endParaRPr/>
          </a:p>
        </p:txBody>
      </p:sp>
      <p:sp>
        <p:nvSpPr>
          <p:cNvPr id="1578" name="Google Shape;1578;g2f2d122bf27_8_6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3200"/>
              <a:t>W</a:t>
            </a:r>
            <a:r>
              <a:rPr lang="en-US" sz="3200" b="0" i="0" u="none" strike="noStrike"/>
              <a:t>hat are common barriers to collaboration between VR and higher education programs for students with ID, and how might we address those challenges? </a:t>
            </a:r>
            <a:br>
              <a:rPr lang="en-US" sz="3200"/>
            </a:br>
            <a:br>
              <a:rPr lang="en-US" sz="3200"/>
            </a:br>
            <a:endParaRPr sz="3200"/>
          </a:p>
        </p:txBody>
      </p:sp>
      <p:pic>
        <p:nvPicPr>
          <p:cNvPr id="1579" name="Google Shape;1579;g2f2d122bf27_8_60"/>
          <p:cNvPicPr preferRelativeResize="0"/>
          <p:nvPr/>
        </p:nvPicPr>
        <p:blipFill rotWithShape="1">
          <a:blip r:embed="rId3">
            <a:alphaModFix/>
          </a:blip>
          <a:srcRect/>
          <a:stretch/>
        </p:blipFill>
        <p:spPr>
          <a:xfrm>
            <a:off x="6959600" y="1690689"/>
            <a:ext cx="4140200" cy="27622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g2f2d122bf27_6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Final Comments</a:t>
            </a:r>
            <a:endParaRPr/>
          </a:p>
        </p:txBody>
      </p:sp>
      <p:sp>
        <p:nvSpPr>
          <p:cNvPr id="1586" name="Google Shape;1586;g2f2d122bf27_6_0"/>
          <p:cNvSpPr txBox="1">
            <a:spLocks noGrp="1"/>
          </p:cNvSpPr>
          <p:nvPr>
            <p:ph type="body" idx="1"/>
          </p:nvPr>
        </p:nvSpPr>
        <p:spPr>
          <a:xfrm>
            <a:off x="6255275" y="1892750"/>
            <a:ext cx="5715900" cy="38007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sz="3700">
                <a:latin typeface="Arial"/>
                <a:ea typeface="Arial"/>
                <a:cs typeface="Arial"/>
                <a:sym typeface="Arial"/>
              </a:rPr>
              <a:t>If you could provide one final piece of advice to VR personnel related to employment, IPSE, VR, what would it be? </a:t>
            </a:r>
            <a:endParaRPr sz="3700">
              <a:latin typeface="Arial"/>
              <a:ea typeface="Arial"/>
              <a:cs typeface="Arial"/>
              <a:sym typeface="Arial"/>
            </a:endParaRPr>
          </a:p>
          <a:p>
            <a:pPr marL="0" lvl="0" indent="0" algn="l" rtl="0">
              <a:spcBef>
                <a:spcPts val="1000"/>
              </a:spcBef>
              <a:spcAft>
                <a:spcPts val="0"/>
              </a:spcAft>
              <a:buNone/>
            </a:pPr>
            <a:endParaRPr/>
          </a:p>
        </p:txBody>
      </p:sp>
      <p:pic>
        <p:nvPicPr>
          <p:cNvPr id="1587" name="Google Shape;1587;g2f2d122bf27_6_0" title="HD wallpaper: Tips Pressed Showing Guidance Suggestions And Advice ..."/>
          <p:cNvPicPr preferRelativeResize="0"/>
          <p:nvPr/>
        </p:nvPicPr>
        <p:blipFill>
          <a:blip r:embed="rId3">
            <a:alphaModFix/>
          </a:blip>
          <a:stretch>
            <a:fillRect/>
          </a:stretch>
        </p:blipFill>
        <p:spPr>
          <a:xfrm>
            <a:off x="918150" y="1892751"/>
            <a:ext cx="4650951" cy="3490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g2f2d122bf27_6_7"/>
          <p:cNvSpPr txBox="1">
            <a:spLocks noGrp="1"/>
          </p:cNvSpPr>
          <p:nvPr>
            <p:ph type="body" idx="1"/>
          </p:nvPr>
        </p:nvSpPr>
        <p:spPr>
          <a:xfrm>
            <a:off x="1005950" y="311750"/>
            <a:ext cx="10182300" cy="43512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a:t>Free VR Resources Hyperdoc!</a:t>
            </a:r>
            <a:endParaRPr/>
          </a:p>
          <a:p>
            <a:pPr marL="0" lvl="0" indent="0" algn="ctr" rtl="0">
              <a:spcBef>
                <a:spcPts val="1000"/>
              </a:spcBef>
              <a:spcAft>
                <a:spcPts val="0"/>
              </a:spcAft>
              <a:buNone/>
            </a:pPr>
            <a:endParaRPr/>
          </a:p>
          <a:p>
            <a:pPr marL="0" lvl="0" indent="0" algn="ctr" rtl="0">
              <a:spcBef>
                <a:spcPts val="1000"/>
              </a:spcBef>
              <a:spcAft>
                <a:spcPts val="0"/>
              </a:spcAft>
              <a:buNone/>
            </a:pPr>
            <a:r>
              <a:rPr lang="en-US"/>
              <a:t>Scan me:-)</a:t>
            </a:r>
            <a:endParaRPr/>
          </a:p>
        </p:txBody>
      </p:sp>
      <p:pic>
        <p:nvPicPr>
          <p:cNvPr id="1594" name="Google Shape;1594;g2f2d122bf27_6_7"/>
          <p:cNvPicPr preferRelativeResize="0"/>
          <p:nvPr/>
        </p:nvPicPr>
        <p:blipFill>
          <a:blip r:embed="rId3">
            <a:alphaModFix/>
          </a:blip>
          <a:stretch>
            <a:fillRect/>
          </a:stretch>
        </p:blipFill>
        <p:spPr>
          <a:xfrm>
            <a:off x="1150788" y="3151775"/>
            <a:ext cx="10182225" cy="274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5"/>
        <p:cNvGrpSpPr/>
        <p:nvPr/>
      </p:nvGrpSpPr>
      <p:grpSpPr>
        <a:xfrm>
          <a:off x="0" y="0"/>
          <a:ext cx="0" cy="0"/>
          <a:chOff x="0" y="0"/>
          <a:chExt cx="0" cy="0"/>
        </a:xfrm>
      </p:grpSpPr>
      <p:sp>
        <p:nvSpPr>
          <p:cNvPr id="1276" name="Google Shape;1276;g2f2d122bf27_5_292"/>
          <p:cNvSpPr/>
          <p:nvPr/>
        </p:nvSpPr>
        <p:spPr>
          <a:xfrm>
            <a:off x="3048" y="0"/>
            <a:ext cx="12188952" cy="6858000"/>
          </a:xfrm>
          <a:prstGeom prst="rect">
            <a:avLst/>
          </a:prstGeom>
          <a:solidFill>
            <a:schemeClr val="lt1"/>
          </a:solidFill>
          <a:ln>
            <a:noFill/>
          </a:ln>
        </p:spPr>
        <p:txBody>
          <a:bodyPr spcFirstLastPara="1" wrap="square" lIns="60975" tIns="30475" rIns="60975"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pic>
        <p:nvPicPr>
          <p:cNvPr id="1277" name="Google Shape;1277;g2f2d122bf27_5_292" descr="Magnifying glass showing decling performance"/>
          <p:cNvPicPr preferRelativeResize="0"/>
          <p:nvPr/>
        </p:nvPicPr>
        <p:blipFill rotWithShape="1">
          <a:blip r:embed="rId3">
            <a:alphaModFix/>
          </a:blip>
          <a:srcRect r="5884"/>
          <a:stretch/>
        </p:blipFill>
        <p:spPr>
          <a:xfrm>
            <a:off x="2522356" y="7"/>
            <a:ext cx="9669643" cy="6857993"/>
          </a:xfrm>
          <a:prstGeom prst="rect">
            <a:avLst/>
          </a:prstGeom>
          <a:noFill/>
          <a:ln>
            <a:noFill/>
          </a:ln>
        </p:spPr>
      </p:pic>
      <p:sp>
        <p:nvSpPr>
          <p:cNvPr id="1278" name="Google Shape;1278;g2f2d122bf27_5_292"/>
          <p:cNvSpPr/>
          <p:nvPr/>
        </p:nvSpPr>
        <p:spPr>
          <a:xfrm>
            <a:off x="-1" y="0"/>
            <a:ext cx="7390263" cy="6858000"/>
          </a:xfrm>
          <a:prstGeom prst="rect">
            <a:avLst/>
          </a:prstGeom>
          <a:gradFill>
            <a:gsLst>
              <a:gs pos="0">
                <a:srgbClr val="FFFFFF">
                  <a:alpha val="0"/>
                </a:srgbClr>
              </a:gs>
              <a:gs pos="19000">
                <a:srgbClr val="FFFFFF">
                  <a:alpha val="37254"/>
                </a:srgbClr>
              </a:gs>
              <a:gs pos="35000">
                <a:srgbClr val="FFFFFF">
                  <a:alpha val="76470"/>
                </a:srgbClr>
              </a:gs>
              <a:gs pos="48000">
                <a:schemeClr val="lt1"/>
              </a:gs>
              <a:gs pos="100000">
                <a:schemeClr val="lt1"/>
              </a:gs>
            </a:gsLst>
            <a:lin ang="10800000" scaled="0"/>
          </a:gradFill>
          <a:ln>
            <a:noFill/>
          </a:ln>
        </p:spPr>
        <p:txBody>
          <a:bodyPr spcFirstLastPara="1" wrap="square" lIns="60975" tIns="30475" rIns="60975"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1279" name="Google Shape;1279;g2f2d122bf27_5_292"/>
          <p:cNvSpPr txBox="1">
            <a:spLocks noGrp="1"/>
          </p:cNvSpPr>
          <p:nvPr>
            <p:ph type="title"/>
          </p:nvPr>
        </p:nvSpPr>
        <p:spPr>
          <a:xfrm>
            <a:off x="838200" y="365124"/>
            <a:ext cx="3822189" cy="1899912"/>
          </a:xfrm>
          <a:prstGeom prst="rect">
            <a:avLst/>
          </a:prstGeom>
          <a:noFill/>
          <a:ln>
            <a:noFill/>
          </a:ln>
        </p:spPr>
        <p:txBody>
          <a:bodyPr spcFirstLastPara="1" wrap="square" lIns="60975" tIns="30475" rIns="60975" bIns="30475"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Growing funding and knowledge </a:t>
            </a:r>
            <a:endParaRPr/>
          </a:p>
        </p:txBody>
      </p:sp>
      <p:sp>
        <p:nvSpPr>
          <p:cNvPr id="1280" name="Google Shape;1280;g2f2d122bf27_5_292"/>
          <p:cNvSpPr txBox="1">
            <a:spLocks noGrp="1"/>
          </p:cNvSpPr>
          <p:nvPr>
            <p:ph type="body" idx="1"/>
          </p:nvPr>
        </p:nvSpPr>
        <p:spPr>
          <a:xfrm>
            <a:off x="838200" y="2434201"/>
            <a:ext cx="3822189" cy="3742763"/>
          </a:xfrm>
          <a:prstGeom prst="rect">
            <a:avLst/>
          </a:prstGeom>
          <a:noFill/>
          <a:ln>
            <a:noFill/>
          </a:ln>
        </p:spPr>
        <p:txBody>
          <a:bodyPr spcFirstLastPara="1" wrap="square" lIns="60975" tIns="30475" rIns="60975" bIns="30475" anchor="t" anchorCtr="0">
            <a:normAutofit/>
          </a:bodyPr>
          <a:lstStyle/>
          <a:p>
            <a:pPr marL="241300" lvl="0" indent="-228600" algn="l" rtl="0">
              <a:lnSpc>
                <a:spcPct val="90000"/>
              </a:lnSpc>
              <a:spcBef>
                <a:spcPts val="1100"/>
              </a:spcBef>
              <a:spcAft>
                <a:spcPts val="0"/>
              </a:spcAft>
              <a:buClr>
                <a:schemeClr val="dk1"/>
              </a:buClr>
              <a:buSzPts val="2000"/>
              <a:buChar char="•"/>
            </a:pPr>
            <a:r>
              <a:rPr lang="en-US" sz="2000"/>
              <a:t>$165+ million in federal funding</a:t>
            </a:r>
            <a:endParaRPr/>
          </a:p>
          <a:p>
            <a:pPr marL="241300" lvl="0" indent="-228600" algn="l" rtl="0">
              <a:lnSpc>
                <a:spcPct val="90000"/>
              </a:lnSpc>
              <a:spcBef>
                <a:spcPts val="1100"/>
              </a:spcBef>
              <a:spcAft>
                <a:spcPts val="0"/>
              </a:spcAft>
              <a:buClr>
                <a:schemeClr val="dk1"/>
              </a:buClr>
              <a:buSzPts val="2000"/>
              <a:buChar char="•"/>
            </a:pPr>
            <a:r>
              <a:rPr lang="en-US" sz="2000"/>
              <a:t>State funding in 16 states</a:t>
            </a:r>
            <a:endParaRPr/>
          </a:p>
          <a:p>
            <a:pPr marL="241300" lvl="0" indent="-228600" algn="l" rtl="0">
              <a:lnSpc>
                <a:spcPct val="90000"/>
              </a:lnSpc>
              <a:spcBef>
                <a:spcPts val="1100"/>
              </a:spcBef>
              <a:spcAft>
                <a:spcPts val="0"/>
              </a:spcAft>
              <a:buClr>
                <a:schemeClr val="dk1"/>
              </a:buClr>
              <a:buSzPts val="2000"/>
              <a:buChar char="•"/>
            </a:pPr>
            <a:r>
              <a:rPr lang="en-US" sz="2000"/>
              <a:t>Data on 4,800+ students</a:t>
            </a:r>
            <a:endParaRPr/>
          </a:p>
          <a:p>
            <a:pPr marL="241300" lvl="0" indent="-228600" algn="l" rtl="0">
              <a:lnSpc>
                <a:spcPct val="90000"/>
              </a:lnSpc>
              <a:spcBef>
                <a:spcPts val="1100"/>
              </a:spcBef>
              <a:spcAft>
                <a:spcPts val="0"/>
              </a:spcAft>
              <a:buClr>
                <a:schemeClr val="dk1"/>
              </a:buClr>
              <a:buSzPts val="2000"/>
              <a:buChar char="•"/>
            </a:pPr>
            <a:r>
              <a:rPr lang="en-US" sz="2000"/>
              <a:t>Growing research base</a:t>
            </a:r>
            <a:endParaRPr/>
          </a:p>
          <a:p>
            <a:pPr marL="241300" lvl="0" indent="-228600" algn="l" rtl="0">
              <a:lnSpc>
                <a:spcPct val="90000"/>
              </a:lnSpc>
              <a:spcBef>
                <a:spcPts val="1100"/>
              </a:spcBef>
              <a:spcAft>
                <a:spcPts val="0"/>
              </a:spcAft>
              <a:buClr>
                <a:schemeClr val="dk1"/>
              </a:buClr>
              <a:buSzPts val="2000"/>
              <a:buChar char="•"/>
            </a:pPr>
            <a:r>
              <a:rPr lang="en-US" sz="2000"/>
              <a:t>Newly developed accreditation options and training </a:t>
            </a:r>
            <a:endParaRPr/>
          </a:p>
          <a:p>
            <a:pPr marL="241300" lvl="0" indent="-101600" algn="l" rtl="0">
              <a:lnSpc>
                <a:spcPct val="90000"/>
              </a:lnSpc>
              <a:spcBef>
                <a:spcPts val="1100"/>
              </a:spcBef>
              <a:spcAft>
                <a:spcPts val="0"/>
              </a:spcAft>
              <a:buClr>
                <a:schemeClr val="dk1"/>
              </a:buClr>
              <a:buSzPts val="2000"/>
              <a:buNone/>
            </a:pPr>
            <a:endParaRPr sz="20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grpSp>
        <p:nvGrpSpPr>
          <p:cNvPr id="1603" name="Google Shape;1603;g2f2d122bf27_8_141"/>
          <p:cNvGrpSpPr/>
          <p:nvPr/>
        </p:nvGrpSpPr>
        <p:grpSpPr>
          <a:xfrm>
            <a:off x="-3175" y="42863"/>
            <a:ext cx="12198350" cy="146050"/>
            <a:chOff x="-6350" y="-6350"/>
            <a:chExt cx="24396700" cy="292100"/>
          </a:xfrm>
        </p:grpSpPr>
        <p:sp>
          <p:nvSpPr>
            <p:cNvPr id="1604" name="Google Shape;1604;g2f2d122bf27_8_141"/>
            <p:cNvSpPr/>
            <p:nvPr/>
          </p:nvSpPr>
          <p:spPr>
            <a:xfrm>
              <a:off x="0" y="0"/>
              <a:ext cx="24384000" cy="279400"/>
            </a:xfrm>
            <a:custGeom>
              <a:avLst/>
              <a:gdLst/>
              <a:ahLst/>
              <a:cxnLst/>
              <a:rect l="l" t="t" r="r" b="b"/>
              <a:pathLst>
                <a:path w="24384000" h="279400" extrusionOk="0">
                  <a:moveTo>
                    <a:pt x="0" y="46609"/>
                  </a:moveTo>
                  <a:cubicBezTo>
                    <a:pt x="0" y="20828"/>
                    <a:pt x="20828" y="0"/>
                    <a:pt x="46609" y="0"/>
                  </a:cubicBezTo>
                  <a:lnTo>
                    <a:pt x="24337390" y="0"/>
                  </a:lnTo>
                  <a:cubicBezTo>
                    <a:pt x="24363172" y="0"/>
                    <a:pt x="24384000" y="20828"/>
                    <a:pt x="24384000" y="46609"/>
                  </a:cubicBezTo>
                  <a:lnTo>
                    <a:pt x="24384000" y="232791"/>
                  </a:lnTo>
                  <a:cubicBezTo>
                    <a:pt x="24384000" y="258572"/>
                    <a:pt x="24363172" y="279400"/>
                    <a:pt x="24337390" y="279400"/>
                  </a:cubicBezTo>
                  <a:lnTo>
                    <a:pt x="46609" y="279400"/>
                  </a:lnTo>
                  <a:cubicBezTo>
                    <a:pt x="20828" y="279400"/>
                    <a:pt x="0" y="258572"/>
                    <a:pt x="0" y="232791"/>
                  </a:cubicBezTo>
                  <a:close/>
                </a:path>
              </a:pathLst>
            </a:custGeom>
            <a:solidFill>
              <a:srgbClr val="CC6D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1605" name="Google Shape;1605;g2f2d122bf27_8_141"/>
            <p:cNvSpPr/>
            <p:nvPr/>
          </p:nvSpPr>
          <p:spPr>
            <a:xfrm>
              <a:off x="-6350" y="-6350"/>
              <a:ext cx="24396700" cy="292100"/>
            </a:xfrm>
            <a:custGeom>
              <a:avLst/>
              <a:gdLst/>
              <a:ahLst/>
              <a:cxnLst/>
              <a:rect l="l" t="t" r="r" b="b"/>
              <a:pathLst>
                <a:path w="24396700" h="292100" extrusionOk="0">
                  <a:moveTo>
                    <a:pt x="0" y="52959"/>
                  </a:moveTo>
                  <a:cubicBezTo>
                    <a:pt x="0" y="23749"/>
                    <a:pt x="23749" y="0"/>
                    <a:pt x="52959" y="0"/>
                  </a:cubicBezTo>
                  <a:lnTo>
                    <a:pt x="24343740" y="0"/>
                  </a:lnTo>
                  <a:lnTo>
                    <a:pt x="24343740" y="6350"/>
                  </a:lnTo>
                  <a:lnTo>
                    <a:pt x="24343740" y="0"/>
                  </a:lnTo>
                  <a:cubicBezTo>
                    <a:pt x="24372951" y="0"/>
                    <a:pt x="24396700" y="23749"/>
                    <a:pt x="24396700" y="52959"/>
                  </a:cubicBezTo>
                  <a:lnTo>
                    <a:pt x="24390350" y="52959"/>
                  </a:lnTo>
                  <a:lnTo>
                    <a:pt x="24396700" y="52959"/>
                  </a:lnTo>
                  <a:lnTo>
                    <a:pt x="24396700" y="239141"/>
                  </a:lnTo>
                  <a:lnTo>
                    <a:pt x="24390350" y="239141"/>
                  </a:lnTo>
                  <a:lnTo>
                    <a:pt x="24396700" y="239141"/>
                  </a:lnTo>
                  <a:cubicBezTo>
                    <a:pt x="24396700" y="268351"/>
                    <a:pt x="24372951" y="292100"/>
                    <a:pt x="24343740" y="292100"/>
                  </a:cubicBezTo>
                  <a:lnTo>
                    <a:pt x="24343740" y="285750"/>
                  </a:lnTo>
                  <a:lnTo>
                    <a:pt x="24343740" y="292100"/>
                  </a:lnTo>
                  <a:lnTo>
                    <a:pt x="52959" y="292100"/>
                  </a:lnTo>
                  <a:lnTo>
                    <a:pt x="52959" y="285750"/>
                  </a:lnTo>
                  <a:lnTo>
                    <a:pt x="52959" y="292100"/>
                  </a:lnTo>
                  <a:cubicBezTo>
                    <a:pt x="23749" y="292100"/>
                    <a:pt x="0" y="268351"/>
                    <a:pt x="0" y="239141"/>
                  </a:cubicBezTo>
                  <a:lnTo>
                    <a:pt x="0" y="52959"/>
                  </a:lnTo>
                  <a:lnTo>
                    <a:pt x="6350" y="52959"/>
                  </a:lnTo>
                  <a:lnTo>
                    <a:pt x="0" y="52959"/>
                  </a:lnTo>
                  <a:moveTo>
                    <a:pt x="12700" y="52959"/>
                  </a:moveTo>
                  <a:lnTo>
                    <a:pt x="12700" y="239141"/>
                  </a:lnTo>
                  <a:lnTo>
                    <a:pt x="6350" y="239141"/>
                  </a:lnTo>
                  <a:lnTo>
                    <a:pt x="12700" y="239141"/>
                  </a:lnTo>
                  <a:cubicBezTo>
                    <a:pt x="12700" y="261366"/>
                    <a:pt x="30734" y="279400"/>
                    <a:pt x="52959" y="279400"/>
                  </a:cubicBezTo>
                  <a:lnTo>
                    <a:pt x="24343740" y="279400"/>
                  </a:lnTo>
                  <a:cubicBezTo>
                    <a:pt x="24365965" y="279400"/>
                    <a:pt x="24384000" y="261366"/>
                    <a:pt x="24384000" y="239141"/>
                  </a:cubicBezTo>
                  <a:lnTo>
                    <a:pt x="24384000" y="52959"/>
                  </a:lnTo>
                  <a:cubicBezTo>
                    <a:pt x="24384000" y="30734"/>
                    <a:pt x="24365965" y="12700"/>
                    <a:pt x="24343740" y="12700"/>
                  </a:cubicBezTo>
                  <a:lnTo>
                    <a:pt x="52959" y="12700"/>
                  </a:lnTo>
                  <a:lnTo>
                    <a:pt x="52959" y="6350"/>
                  </a:lnTo>
                  <a:lnTo>
                    <a:pt x="52959" y="12700"/>
                  </a:lnTo>
                  <a:cubicBezTo>
                    <a:pt x="30734" y="12700"/>
                    <a:pt x="12700" y="30734"/>
                    <a:pt x="12700" y="52959"/>
                  </a:cubicBezTo>
                  <a:close/>
                </a:path>
              </a:pathLst>
            </a:custGeom>
            <a:solidFill>
              <a:srgbClr val="2F528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Arial"/>
                <a:ea typeface="Arial"/>
                <a:cs typeface="Arial"/>
                <a:sym typeface="Arial"/>
              </a:endParaRPr>
            </a:p>
          </p:txBody>
        </p:sp>
      </p:grpSp>
      <p:grpSp>
        <p:nvGrpSpPr>
          <p:cNvPr id="1606" name="Google Shape;1606;g2f2d122bf27_8_141"/>
          <p:cNvGrpSpPr/>
          <p:nvPr/>
        </p:nvGrpSpPr>
        <p:grpSpPr>
          <a:xfrm>
            <a:off x="5653294" y="762323"/>
            <a:ext cx="6113808" cy="5147640"/>
            <a:chOff x="0" y="0"/>
            <a:chExt cx="12227616" cy="10295280"/>
          </a:xfrm>
        </p:grpSpPr>
        <p:sp>
          <p:nvSpPr>
            <p:cNvPr id="1607" name="Google Shape;1607;g2f2d122bf27_8_141"/>
            <p:cNvSpPr/>
            <p:nvPr/>
          </p:nvSpPr>
          <p:spPr>
            <a:xfrm>
              <a:off x="0" y="8878978"/>
              <a:ext cx="12227616" cy="1416302"/>
            </a:xfrm>
            <a:custGeom>
              <a:avLst/>
              <a:gdLst/>
              <a:ahLst/>
              <a:cxnLst/>
              <a:rect l="l" t="t" r="r" b="b"/>
              <a:pathLst>
                <a:path w="3578055" h="414439" extrusionOk="0">
                  <a:moveTo>
                    <a:pt x="0" y="0"/>
                  </a:moveTo>
                  <a:lnTo>
                    <a:pt x="3578055" y="0"/>
                  </a:lnTo>
                  <a:lnTo>
                    <a:pt x="3578055" y="414439"/>
                  </a:lnTo>
                  <a:lnTo>
                    <a:pt x="0" y="414439"/>
                  </a:lnTo>
                  <a:close/>
                </a:path>
              </a:pathLst>
            </a:custGeom>
            <a:solidFill>
              <a:srgbClr val="0677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1608" name="Google Shape;1608;g2f2d122bf27_8_141"/>
            <p:cNvSpPr/>
            <p:nvPr/>
          </p:nvSpPr>
          <p:spPr>
            <a:xfrm>
              <a:off x="0" y="0"/>
              <a:ext cx="12227616" cy="9037729"/>
            </a:xfrm>
            <a:custGeom>
              <a:avLst/>
              <a:gdLst/>
              <a:ahLst/>
              <a:cxnLst/>
              <a:rect l="l" t="t" r="r" b="b"/>
              <a:pathLst>
                <a:path w="3604132" h="2663902" extrusionOk="0">
                  <a:moveTo>
                    <a:pt x="0" y="0"/>
                  </a:moveTo>
                  <a:lnTo>
                    <a:pt x="3604132" y="0"/>
                  </a:lnTo>
                  <a:lnTo>
                    <a:pt x="3604132" y="2663902"/>
                  </a:lnTo>
                  <a:lnTo>
                    <a:pt x="0" y="2663902"/>
                  </a:lnTo>
                  <a:close/>
                </a:path>
              </a:pathLst>
            </a:custGeom>
            <a:solidFill>
              <a:srgbClr val="0677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Arial"/>
                <a:ea typeface="Arial"/>
                <a:cs typeface="Arial"/>
                <a:sym typeface="Arial"/>
              </a:endParaRPr>
            </a:p>
          </p:txBody>
        </p:sp>
        <p:pic>
          <p:nvPicPr>
            <p:cNvPr id="1609" name="Google Shape;1609;g2f2d122bf27_8_141" descr="Think College students and the Think College logo overlaid on a button that says &quot;Sign up to stay in touch&quot; with newsletter sign up link."/>
            <p:cNvPicPr preferRelativeResize="0"/>
            <p:nvPr/>
          </p:nvPicPr>
          <p:blipFill rotWithShape="1">
            <a:blip r:embed="rId3">
              <a:alphaModFix/>
            </a:blip>
            <a:srcRect l="5681" t="8076" r="6988" b="5917"/>
            <a:stretch/>
          </p:blipFill>
          <p:spPr>
            <a:xfrm>
              <a:off x="252058" y="354538"/>
              <a:ext cx="11723501" cy="8328654"/>
            </a:xfrm>
            <a:prstGeom prst="rect">
              <a:avLst/>
            </a:prstGeom>
            <a:noFill/>
            <a:ln>
              <a:noFill/>
            </a:ln>
          </p:spPr>
        </p:pic>
        <p:sp>
          <p:nvSpPr>
            <p:cNvPr id="1610" name="Google Shape;1610;g2f2d122bf27_8_141"/>
            <p:cNvSpPr txBox="1"/>
            <p:nvPr/>
          </p:nvSpPr>
          <p:spPr>
            <a:xfrm>
              <a:off x="324676" y="9233220"/>
              <a:ext cx="11578264" cy="564258"/>
            </a:xfrm>
            <a:prstGeom prst="rect">
              <a:avLst/>
            </a:prstGeom>
            <a:noFill/>
            <a:ln>
              <a:noFill/>
            </a:ln>
          </p:spPr>
          <p:txBody>
            <a:bodyPr spcFirstLastPara="1" wrap="square" lIns="0" tIns="0" rIns="0" bIns="0" anchor="t" anchorCtr="0">
              <a:spAutoFit/>
            </a:bodyPr>
            <a:lstStyle/>
            <a:p>
              <a:pPr marL="0" marR="0" lvl="0" indent="0" algn="ctr" rtl="0">
                <a:lnSpc>
                  <a:spcPct val="116443"/>
                </a:lnSpc>
                <a:spcBef>
                  <a:spcPts val="0"/>
                </a:spcBef>
                <a:spcAft>
                  <a:spcPts val="0"/>
                </a:spcAft>
                <a:buNone/>
              </a:pPr>
              <a:r>
                <a:rPr lang="en-US" sz="1867" b="0" i="0" u="sng" strike="noStrike" cap="none">
                  <a:solidFill>
                    <a:srgbClr val="FFFFFF"/>
                  </a:solidFill>
                  <a:latin typeface="Arial"/>
                  <a:ea typeface="Arial"/>
                  <a:cs typeface="Arial"/>
                  <a:sym typeface="Arial"/>
                </a:rPr>
                <a:t>https://thinkcollege.net/about/contact-us#newsletter</a:t>
              </a:r>
              <a:r>
                <a:rPr lang="en-US" sz="1867" b="0" i="0" u="none" strike="noStrike" cap="none">
                  <a:solidFill>
                    <a:srgbClr val="FFFFFF"/>
                  </a:solidFill>
                  <a:latin typeface="Arial"/>
                  <a:ea typeface="Arial"/>
                  <a:cs typeface="Arial"/>
                  <a:sym typeface="Arial"/>
                </a:rPr>
                <a:t> </a:t>
              </a:r>
              <a:endParaRPr/>
            </a:p>
          </p:txBody>
        </p:sp>
      </p:grpSp>
      <p:sp>
        <p:nvSpPr>
          <p:cNvPr id="1611" name="Google Shape;1611;g2f2d122bf27_8_141"/>
          <p:cNvSpPr txBox="1"/>
          <p:nvPr/>
        </p:nvSpPr>
        <p:spPr>
          <a:xfrm>
            <a:off x="242584" y="550617"/>
            <a:ext cx="5310800" cy="872034"/>
          </a:xfrm>
          <a:prstGeom prst="rect">
            <a:avLst/>
          </a:prstGeom>
          <a:noFill/>
          <a:ln>
            <a:noFill/>
          </a:ln>
        </p:spPr>
        <p:txBody>
          <a:bodyPr spcFirstLastPara="1" wrap="square" lIns="0" tIns="0" rIns="0" bIns="0" anchor="t" anchorCtr="0">
            <a:spAutoFit/>
          </a:bodyPr>
          <a:lstStyle/>
          <a:p>
            <a:pPr marL="0" marR="0" lvl="0" indent="0" algn="ctr" rtl="0">
              <a:lnSpc>
                <a:spcPct val="108021"/>
              </a:lnSpc>
              <a:spcBef>
                <a:spcPts val="0"/>
              </a:spcBef>
              <a:spcAft>
                <a:spcPts val="0"/>
              </a:spcAft>
              <a:buNone/>
            </a:pPr>
            <a:r>
              <a:rPr lang="en-US" sz="3154" b="0" i="0" u="none" strike="noStrike" cap="none">
                <a:solidFill>
                  <a:srgbClr val="203864"/>
                </a:solidFill>
                <a:latin typeface="Arial"/>
                <a:ea typeface="Arial"/>
                <a:cs typeface="Arial"/>
                <a:sym typeface="Arial"/>
              </a:rPr>
              <a:t>Want info delivered to your inbox?</a:t>
            </a:r>
            <a:endParaRPr sz="3154" b="0" i="0" u="none" strike="noStrike" cap="none">
              <a:solidFill>
                <a:srgbClr val="203864"/>
              </a:solidFill>
              <a:latin typeface="Arial"/>
              <a:ea typeface="Arial"/>
              <a:cs typeface="Arial"/>
              <a:sym typeface="Arial"/>
            </a:endParaRPr>
          </a:p>
        </p:txBody>
      </p:sp>
      <p:pic>
        <p:nvPicPr>
          <p:cNvPr id="1612" name="Google Shape;1612;g2f2d122bf27_8_141"/>
          <p:cNvPicPr preferRelativeResize="0"/>
          <p:nvPr/>
        </p:nvPicPr>
        <p:blipFill rotWithShape="1">
          <a:blip r:embed="rId4">
            <a:alphaModFix/>
          </a:blip>
          <a:srcRect t="2377" b="2376"/>
          <a:stretch/>
        </p:blipFill>
        <p:spPr>
          <a:xfrm>
            <a:off x="574945" y="6007923"/>
            <a:ext cx="4963991" cy="590753"/>
          </a:xfrm>
          <a:prstGeom prst="rect">
            <a:avLst/>
          </a:prstGeom>
          <a:noFill/>
          <a:ln>
            <a:noFill/>
          </a:ln>
        </p:spPr>
      </p:pic>
      <p:pic>
        <p:nvPicPr>
          <p:cNvPr id="1613" name="Google Shape;1613;g2f2d122bf27_8_141"/>
          <p:cNvPicPr preferRelativeResize="0"/>
          <p:nvPr/>
        </p:nvPicPr>
        <p:blipFill rotWithShape="1">
          <a:blip r:embed="rId5">
            <a:alphaModFix/>
          </a:blip>
          <a:srcRect r="516" b="901"/>
          <a:stretch/>
        </p:blipFill>
        <p:spPr>
          <a:xfrm>
            <a:off x="6689375" y="6040360"/>
            <a:ext cx="4951699" cy="603667"/>
          </a:xfrm>
          <a:prstGeom prst="rect">
            <a:avLst/>
          </a:prstGeom>
          <a:noFill/>
          <a:ln>
            <a:noFill/>
          </a:ln>
        </p:spPr>
      </p:pic>
      <p:pic>
        <p:nvPicPr>
          <p:cNvPr id="1614" name="Google Shape;1614;g2f2d122bf27_8_141" descr="A qr code with dots&#10;&#10;Description automatically generated"/>
          <p:cNvPicPr preferRelativeResize="0"/>
          <p:nvPr/>
        </p:nvPicPr>
        <p:blipFill rotWithShape="1">
          <a:blip r:embed="rId6">
            <a:alphaModFix/>
          </a:blip>
          <a:srcRect/>
          <a:stretch/>
        </p:blipFill>
        <p:spPr>
          <a:xfrm>
            <a:off x="1105839" y="1791901"/>
            <a:ext cx="3584291" cy="35842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g2f2d122bf27_1_411"/>
          <p:cNvSpPr txBox="1">
            <a:spLocks noGrp="1"/>
          </p:cNvSpPr>
          <p:nvPr>
            <p:ph type="title"/>
          </p:nvPr>
        </p:nvSpPr>
        <p:spPr>
          <a:xfrm>
            <a:off x="838200" y="365125"/>
            <a:ext cx="10515600" cy="1325563"/>
          </a:xfrm>
          <a:prstGeom prst="rect">
            <a:avLst/>
          </a:prstGeom>
          <a:noFill/>
          <a:ln>
            <a:noFill/>
          </a:ln>
        </p:spPr>
        <p:txBody>
          <a:bodyPr spcFirstLastPara="1" wrap="square" lIns="60950" tIns="30475" rIns="60950" bIns="30475" anchor="b" anchorCtr="0">
            <a:normAutofit/>
          </a:bodyPr>
          <a:lstStyle/>
          <a:p>
            <a:pPr marL="0" lvl="0" indent="0" algn="l" rtl="0">
              <a:lnSpc>
                <a:spcPct val="90000"/>
              </a:lnSpc>
              <a:spcBef>
                <a:spcPts val="0"/>
              </a:spcBef>
              <a:spcAft>
                <a:spcPts val="0"/>
              </a:spcAft>
              <a:buClr>
                <a:schemeClr val="dk1"/>
              </a:buClr>
              <a:buSzPts val="4400"/>
              <a:buFont typeface="Arial"/>
              <a:buNone/>
            </a:pPr>
            <a:r>
              <a:rPr lang="en-US" b="0" i="0">
                <a:latin typeface="Arial"/>
                <a:ea typeface="Arial"/>
                <a:cs typeface="Arial"/>
                <a:sym typeface="Arial"/>
              </a:rPr>
              <a:t>Some Key Features of Inclusive College Programs</a:t>
            </a:r>
            <a:endParaRPr/>
          </a:p>
        </p:txBody>
      </p:sp>
      <p:sp>
        <p:nvSpPr>
          <p:cNvPr id="1287" name="Google Shape;1287;g2f2d122bf27_1_411"/>
          <p:cNvSpPr txBox="1"/>
          <p:nvPr/>
        </p:nvSpPr>
        <p:spPr>
          <a:xfrm>
            <a:off x="838200" y="1825625"/>
            <a:ext cx="5181600" cy="3709988"/>
          </a:xfrm>
          <a:prstGeom prst="rect">
            <a:avLst/>
          </a:prstGeom>
          <a:noFill/>
          <a:ln>
            <a:noFill/>
          </a:ln>
        </p:spPr>
        <p:txBody>
          <a:bodyPr spcFirstLastPara="1" wrap="square" lIns="60950" tIns="30475" rIns="60950" bIns="30475" anchor="t" anchorCtr="0">
            <a:normAutofit/>
          </a:bodyPr>
          <a:lstStyle/>
          <a:p>
            <a:pPr marL="228600" marR="0" lvl="0" indent="-234950" algn="l" rtl="0">
              <a:lnSpc>
                <a:spcPct val="90000"/>
              </a:lnSpc>
              <a:spcBef>
                <a:spcPts val="0"/>
              </a:spcBef>
              <a:spcAft>
                <a:spcPts val="0"/>
              </a:spcAft>
              <a:buClr>
                <a:schemeClr val="dk1"/>
              </a:buClr>
              <a:buSzPts val="2300"/>
              <a:buFont typeface="Arial"/>
              <a:buChar char="•"/>
            </a:pPr>
            <a:r>
              <a:rPr lang="en-US" sz="2300">
                <a:solidFill>
                  <a:schemeClr val="dk1"/>
                </a:solidFill>
                <a:latin typeface="Calibri"/>
                <a:ea typeface="Calibri"/>
                <a:cs typeface="Calibri"/>
                <a:sym typeface="Calibri"/>
              </a:rPr>
              <a:t>Student-centered approach</a:t>
            </a:r>
            <a:endParaRPr sz="900"/>
          </a:p>
          <a:p>
            <a:pPr marL="228600" marR="0" lvl="0" indent="-234950" algn="l" rtl="0">
              <a:lnSpc>
                <a:spcPct val="90000"/>
              </a:lnSpc>
              <a:spcBef>
                <a:spcPts val="1000"/>
              </a:spcBef>
              <a:spcAft>
                <a:spcPts val="0"/>
              </a:spcAft>
              <a:buClr>
                <a:schemeClr val="dk1"/>
              </a:buClr>
              <a:buSzPts val="2300"/>
              <a:buFont typeface="Arial"/>
              <a:buChar char="•"/>
            </a:pPr>
            <a:r>
              <a:rPr lang="en-US" sz="2300">
                <a:solidFill>
                  <a:schemeClr val="dk1"/>
                </a:solidFill>
                <a:latin typeface="Calibri"/>
                <a:ea typeface="Calibri"/>
                <a:cs typeface="Calibri"/>
                <a:sym typeface="Calibri"/>
              </a:rPr>
              <a:t>Alternate admissions process/requirements</a:t>
            </a:r>
            <a:endParaRPr sz="2300">
              <a:solidFill>
                <a:schemeClr val="dk1"/>
              </a:solidFill>
              <a:latin typeface="Calibri"/>
              <a:ea typeface="Calibri"/>
              <a:cs typeface="Calibri"/>
              <a:sym typeface="Calibri"/>
            </a:endParaRPr>
          </a:p>
          <a:p>
            <a:pPr marL="228600" marR="0" lvl="0" indent="-234950" algn="l" rtl="0">
              <a:lnSpc>
                <a:spcPct val="90000"/>
              </a:lnSpc>
              <a:spcBef>
                <a:spcPts val="100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Emphasis on WBL and paid employment</a:t>
            </a:r>
            <a:endParaRPr sz="2300">
              <a:solidFill>
                <a:schemeClr val="dk1"/>
              </a:solidFill>
              <a:latin typeface="Calibri"/>
              <a:ea typeface="Calibri"/>
              <a:cs typeface="Calibri"/>
              <a:sym typeface="Calibri"/>
            </a:endParaRPr>
          </a:p>
          <a:p>
            <a:pPr marL="228600" marR="0" lvl="0" indent="-234950" algn="l" rtl="0">
              <a:lnSpc>
                <a:spcPct val="90000"/>
              </a:lnSpc>
              <a:spcBef>
                <a:spcPts val="100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Access to credit/audit classes </a:t>
            </a:r>
            <a:endParaRPr sz="2300">
              <a:solidFill>
                <a:schemeClr val="dk1"/>
              </a:solidFill>
              <a:latin typeface="Calibri"/>
              <a:ea typeface="Calibri"/>
              <a:cs typeface="Calibri"/>
              <a:sym typeface="Calibri"/>
            </a:endParaRPr>
          </a:p>
          <a:p>
            <a:pPr marL="228600" marR="0" lvl="0" indent="-234950" algn="l" rtl="0">
              <a:lnSpc>
                <a:spcPct val="90000"/>
              </a:lnSpc>
              <a:spcBef>
                <a:spcPts val="1000"/>
              </a:spcBef>
              <a:spcAft>
                <a:spcPts val="0"/>
              </a:spcAft>
              <a:buClr>
                <a:schemeClr val="dk1"/>
              </a:buClr>
              <a:buSzPts val="2300"/>
              <a:buFont typeface="Arial"/>
              <a:buChar char="•"/>
            </a:pPr>
            <a:r>
              <a:rPr lang="en-US" sz="2300">
                <a:solidFill>
                  <a:schemeClr val="dk1"/>
                </a:solidFill>
                <a:latin typeface="Calibri"/>
                <a:ea typeface="Calibri"/>
                <a:cs typeface="Calibri"/>
                <a:sym typeface="Calibri"/>
              </a:rPr>
              <a:t>Program specific non-degree credentials</a:t>
            </a:r>
            <a:endParaRPr sz="900"/>
          </a:p>
          <a:p>
            <a:pPr marL="228600" marR="0" lvl="0" indent="-234950" algn="l" rtl="0">
              <a:lnSpc>
                <a:spcPct val="90000"/>
              </a:lnSpc>
              <a:spcBef>
                <a:spcPts val="1000"/>
              </a:spcBef>
              <a:spcAft>
                <a:spcPts val="0"/>
              </a:spcAft>
              <a:buClr>
                <a:schemeClr val="dk1"/>
              </a:buClr>
              <a:buSzPts val="2300"/>
              <a:buFont typeface="Arial"/>
              <a:buChar char="•"/>
            </a:pPr>
            <a:r>
              <a:rPr lang="en-US" sz="2300">
                <a:solidFill>
                  <a:schemeClr val="dk1"/>
                </a:solidFill>
                <a:latin typeface="Calibri"/>
                <a:ea typeface="Calibri"/>
                <a:cs typeface="Calibri"/>
                <a:sym typeface="Calibri"/>
              </a:rPr>
              <a:t>Housing opportunities based on campus</a:t>
            </a:r>
            <a:endParaRPr sz="900"/>
          </a:p>
          <a:p>
            <a:pPr marL="228600" marR="0" lvl="0" indent="-234950" algn="l" rtl="0">
              <a:lnSpc>
                <a:spcPct val="90000"/>
              </a:lnSpc>
              <a:spcBef>
                <a:spcPts val="1000"/>
              </a:spcBef>
              <a:spcAft>
                <a:spcPts val="0"/>
              </a:spcAft>
              <a:buClr>
                <a:schemeClr val="dk1"/>
              </a:buClr>
              <a:buSzPts val="2300"/>
              <a:buFont typeface="Arial"/>
              <a:buChar char="•"/>
            </a:pPr>
            <a:r>
              <a:rPr lang="en-US" sz="2300">
                <a:solidFill>
                  <a:schemeClr val="dk1"/>
                </a:solidFill>
                <a:latin typeface="Calibri"/>
                <a:ea typeface="Calibri"/>
                <a:cs typeface="Calibri"/>
                <a:sym typeface="Calibri"/>
              </a:rPr>
              <a:t>Some financial aid availability</a:t>
            </a:r>
            <a:endParaRPr sz="900"/>
          </a:p>
        </p:txBody>
      </p:sp>
      <p:pic>
        <p:nvPicPr>
          <p:cNvPr id="1288" name="Google Shape;1288;g2f2d122bf27_1_411" descr="A student wearing a cap and gown smiling outside."/>
          <p:cNvPicPr preferRelativeResize="0"/>
          <p:nvPr/>
        </p:nvPicPr>
        <p:blipFill rotWithShape="1">
          <a:blip r:embed="rId3">
            <a:alphaModFix/>
          </a:blip>
          <a:srcRect t="20354" b="31852"/>
          <a:stretch/>
        </p:blipFill>
        <p:spPr>
          <a:xfrm>
            <a:off x="6172202" y="1825625"/>
            <a:ext cx="5181598" cy="37099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35A7C"/>
              </a:buClr>
              <a:buSzPts val="4200"/>
              <a:buFont typeface="Calibri"/>
              <a:buNone/>
            </a:pPr>
            <a:r>
              <a:rPr lang="en-US" sz="4200"/>
              <a:t>Transition Postsecondary Programs for Students with Intellectual Disability (TPSID)</a:t>
            </a:r>
            <a:endParaRPr/>
          </a:p>
        </p:txBody>
      </p:sp>
      <p:sp>
        <p:nvSpPr>
          <p:cNvPr id="1295" name="Google Shape;1295;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sz="2800"/>
              <a:t>Government grant funded model demonstration projects</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a:t>TPSIDs create, expand, or enhance high-quality, inclusive higher education experiences to support positive outcomes for individuals with ID. </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a:t>Collect and share data with Think College National Coordinating Center</a:t>
            </a:r>
            <a:endParaRPr/>
          </a:p>
          <a:p>
            <a:pPr marL="228600" lvl="0" indent="-64135" algn="l" rtl="0">
              <a:lnSpc>
                <a:spcPct val="90000"/>
              </a:lnSpc>
              <a:spcBef>
                <a:spcPts val="1000"/>
              </a:spcBef>
              <a:spcAft>
                <a:spcPts val="0"/>
              </a:spcAft>
              <a:buClr>
                <a:schemeClr val="dk1"/>
              </a:buClr>
              <a:buSzPct val="100000"/>
              <a:buNone/>
            </a:pPr>
            <a:endParaRPr/>
          </a:p>
        </p:txBody>
      </p:sp>
      <p:pic>
        <p:nvPicPr>
          <p:cNvPr id="1296" name="Google Shape;1296;p9" descr="students on campus"/>
          <p:cNvPicPr preferRelativeResize="0"/>
          <p:nvPr/>
        </p:nvPicPr>
        <p:blipFill rotWithShape="1">
          <a:blip r:embed="rId3">
            <a:alphaModFix/>
          </a:blip>
          <a:srcRect b="-1"/>
          <a:stretch/>
        </p:blipFill>
        <p:spPr>
          <a:xfrm>
            <a:off x="6172200" y="1825625"/>
            <a:ext cx="5181600" cy="43513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g2f2d122bf27_5_334"/>
          <p:cNvSpPr txBox="1">
            <a:spLocks noGrp="1"/>
          </p:cNvSpPr>
          <p:nvPr>
            <p:ph type="title"/>
          </p:nvPr>
        </p:nvSpPr>
        <p:spPr>
          <a:xfrm>
            <a:off x="838200" y="400295"/>
            <a:ext cx="10515600" cy="817107"/>
          </a:xfrm>
          <a:prstGeom prst="rect">
            <a:avLst/>
          </a:prstGeom>
          <a:noFill/>
          <a:ln>
            <a:noFill/>
          </a:ln>
        </p:spPr>
        <p:txBody>
          <a:bodyPr spcFirstLastPara="1" wrap="square" lIns="60975" tIns="30475" rIns="60975" bIns="30475" anchor="ctr" anchorCtr="0">
            <a:normAutofit/>
          </a:bodyPr>
          <a:lstStyle/>
          <a:p>
            <a:pPr marL="0" lvl="0" indent="0" algn="ctr" rtl="0">
              <a:lnSpc>
                <a:spcPct val="90000"/>
              </a:lnSpc>
              <a:spcBef>
                <a:spcPts val="0"/>
              </a:spcBef>
              <a:spcAft>
                <a:spcPts val="0"/>
              </a:spcAft>
              <a:buClr>
                <a:srgbClr val="002060"/>
              </a:buClr>
              <a:buSzPts val="4400"/>
              <a:buFont typeface="Calibri"/>
              <a:buNone/>
            </a:pPr>
            <a:r>
              <a:rPr lang="en-US">
                <a:solidFill>
                  <a:srgbClr val="002060"/>
                </a:solidFill>
              </a:rPr>
              <a:t>TPSID Model Demonstration Grantees</a:t>
            </a:r>
            <a:endParaRPr b="0">
              <a:solidFill>
                <a:srgbClr val="002060"/>
              </a:solidFill>
              <a:latin typeface="Arial"/>
              <a:ea typeface="Arial"/>
              <a:cs typeface="Arial"/>
              <a:sym typeface="Arial"/>
            </a:endParaRPr>
          </a:p>
        </p:txBody>
      </p:sp>
      <p:pic>
        <p:nvPicPr>
          <p:cNvPr id="1303" name="Google Shape;1303;g2f2d122bf27_5_334" descr="Map of IHE with TPSID grants of programs from 2010 to 2022. Total number of IHE is 126. The map shows the number of TPSID grants in each state. "/>
          <p:cNvPicPr preferRelativeResize="0">
            <a:picLocks noGrp="1"/>
          </p:cNvPicPr>
          <p:nvPr>
            <p:ph type="body" idx="1"/>
          </p:nvPr>
        </p:nvPicPr>
        <p:blipFill rotWithShape="1">
          <a:blip r:embed="rId3">
            <a:alphaModFix/>
          </a:blip>
          <a:srcRect/>
          <a:stretch/>
        </p:blipFill>
        <p:spPr>
          <a:xfrm>
            <a:off x="319587" y="1690689"/>
            <a:ext cx="5181600" cy="3763777"/>
          </a:xfrm>
          <a:prstGeom prst="rect">
            <a:avLst/>
          </a:prstGeom>
          <a:noFill/>
          <a:ln>
            <a:noFill/>
          </a:ln>
        </p:spPr>
      </p:pic>
      <p:sp>
        <p:nvSpPr>
          <p:cNvPr id="1304" name="Google Shape;1304;g2f2d122bf27_5_334"/>
          <p:cNvSpPr txBox="1">
            <a:spLocks noGrp="1"/>
          </p:cNvSpPr>
          <p:nvPr>
            <p:ph type="body" idx="2"/>
          </p:nvPr>
        </p:nvSpPr>
        <p:spPr>
          <a:xfrm>
            <a:off x="5888817" y="1477199"/>
            <a:ext cx="5852800" cy="4780800"/>
          </a:xfrm>
          <a:prstGeom prst="rect">
            <a:avLst/>
          </a:prstGeom>
          <a:noFill/>
          <a:ln>
            <a:noFill/>
          </a:ln>
        </p:spPr>
        <p:txBody>
          <a:bodyPr spcFirstLastPara="1" wrap="square" lIns="60975" tIns="30475" rIns="60975" bIns="30475" anchor="ctr" anchorCtr="0">
            <a:normAutofit fontScale="92500"/>
          </a:bodyPr>
          <a:lstStyle/>
          <a:p>
            <a:pPr marL="0" lvl="0" indent="0" algn="l" rtl="0">
              <a:lnSpc>
                <a:spcPct val="100000"/>
              </a:lnSpc>
              <a:spcBef>
                <a:spcPts val="0"/>
              </a:spcBef>
              <a:spcAft>
                <a:spcPts val="0"/>
              </a:spcAft>
              <a:buSzPts val="4300"/>
              <a:buNone/>
            </a:pPr>
            <a:r>
              <a:rPr lang="en-US" sz="3300" b="0">
                <a:latin typeface="Arial"/>
                <a:ea typeface="Arial"/>
                <a:cs typeface="Arial"/>
                <a:sym typeface="Arial"/>
              </a:rPr>
              <a:t>Since 2010</a:t>
            </a:r>
            <a:r>
              <a:rPr lang="en-US" sz="3300" b="0">
                <a:solidFill>
                  <a:srgbClr val="CC6D2A"/>
                </a:solidFill>
                <a:latin typeface="Arial"/>
                <a:ea typeface="Arial"/>
                <a:cs typeface="Arial"/>
                <a:sym typeface="Arial"/>
              </a:rPr>
              <a:t>, </a:t>
            </a:r>
            <a:r>
              <a:rPr lang="en-US" sz="3300" b="0">
                <a:solidFill>
                  <a:srgbClr val="235A7C"/>
                </a:solidFill>
                <a:latin typeface="Arial"/>
                <a:ea typeface="Arial"/>
                <a:cs typeface="Arial"/>
                <a:sym typeface="Arial"/>
              </a:rPr>
              <a:t>TPSID grants have supported </a:t>
            </a:r>
            <a:r>
              <a:rPr lang="en-US" sz="3300" b="0">
                <a:solidFill>
                  <a:srgbClr val="C00000"/>
                </a:solidFill>
                <a:latin typeface="Arial"/>
                <a:ea typeface="Arial"/>
                <a:cs typeface="Arial"/>
                <a:sym typeface="Arial"/>
              </a:rPr>
              <a:t>126 colleges and universities</a:t>
            </a:r>
            <a:r>
              <a:rPr lang="en-US" sz="3300">
                <a:solidFill>
                  <a:srgbClr val="C00000"/>
                </a:solidFill>
                <a:latin typeface="Arial"/>
                <a:ea typeface="Arial"/>
                <a:cs typeface="Arial"/>
                <a:sym typeface="Arial"/>
              </a:rPr>
              <a:t> </a:t>
            </a:r>
            <a:r>
              <a:rPr lang="en-US" sz="3300">
                <a:solidFill>
                  <a:srgbClr val="2F5496"/>
                </a:solidFill>
                <a:latin typeface="Arial"/>
                <a:ea typeface="Arial"/>
                <a:cs typeface="Arial"/>
                <a:sym typeface="Arial"/>
              </a:rPr>
              <a:t>to advance higher education for students with ID </a:t>
            </a:r>
            <a:endParaRPr/>
          </a:p>
          <a:p>
            <a:pPr marL="0" lvl="0" indent="0" algn="l" rtl="0">
              <a:lnSpc>
                <a:spcPct val="100000"/>
              </a:lnSpc>
              <a:spcBef>
                <a:spcPts val="0"/>
              </a:spcBef>
              <a:spcAft>
                <a:spcPts val="0"/>
              </a:spcAft>
              <a:buSzPts val="4300"/>
              <a:buNone/>
            </a:pPr>
            <a:endParaRPr sz="3300">
              <a:solidFill>
                <a:srgbClr val="2F5496"/>
              </a:solidFill>
              <a:latin typeface="Arial"/>
              <a:ea typeface="Arial"/>
              <a:cs typeface="Arial"/>
              <a:sym typeface="Arial"/>
            </a:endParaRPr>
          </a:p>
          <a:p>
            <a:pPr marL="0" lvl="0" indent="0" algn="l" rtl="0">
              <a:lnSpc>
                <a:spcPct val="100000"/>
              </a:lnSpc>
              <a:spcBef>
                <a:spcPts val="0"/>
              </a:spcBef>
              <a:spcAft>
                <a:spcPts val="0"/>
              </a:spcAft>
              <a:buSzPts val="4300"/>
              <a:buNone/>
            </a:pPr>
            <a:r>
              <a:rPr lang="en-US" sz="3300">
                <a:solidFill>
                  <a:srgbClr val="235A7C"/>
                </a:solidFill>
                <a:latin typeface="Arial"/>
                <a:ea typeface="Arial"/>
                <a:cs typeface="Arial"/>
                <a:sym typeface="Arial"/>
              </a:rPr>
              <a:t>Approximately </a:t>
            </a:r>
            <a:r>
              <a:rPr lang="en-US" sz="3300">
                <a:solidFill>
                  <a:srgbClr val="C00000"/>
                </a:solidFill>
                <a:latin typeface="Arial"/>
                <a:ea typeface="Arial"/>
                <a:cs typeface="Arial"/>
                <a:sym typeface="Arial"/>
              </a:rPr>
              <a:t>1/3 of the higher education programs </a:t>
            </a:r>
            <a:r>
              <a:rPr lang="en-US" sz="3300">
                <a:solidFill>
                  <a:srgbClr val="235A7C"/>
                </a:solidFill>
                <a:latin typeface="Arial"/>
                <a:ea typeface="Arial"/>
                <a:cs typeface="Arial"/>
                <a:sym typeface="Arial"/>
              </a:rPr>
              <a:t>enrolling students with ID have received TPSID funding at some time.</a:t>
            </a:r>
            <a:endParaRPr sz="3300">
              <a:solidFill>
                <a:srgbClr val="235A7C"/>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pic>
        <p:nvPicPr>
          <p:cNvPr id="1310" name="Google Shape;1310;g2f2d122bf27_5_341"/>
          <p:cNvPicPr preferRelativeResize="0"/>
          <p:nvPr/>
        </p:nvPicPr>
        <p:blipFill rotWithShape="1">
          <a:blip r:embed="rId3">
            <a:alphaModFix/>
          </a:blip>
          <a:srcRect l="24823" t="-7806" r="-1337" b="86"/>
          <a:stretch/>
        </p:blipFill>
        <p:spPr>
          <a:xfrm rot="5400000">
            <a:off x="4963997" y="-7976909"/>
            <a:ext cx="2365608" cy="16329689"/>
          </a:xfrm>
          <a:prstGeom prst="rect">
            <a:avLst/>
          </a:prstGeom>
          <a:noFill/>
          <a:ln>
            <a:noFill/>
          </a:ln>
        </p:spPr>
      </p:pic>
      <p:sp>
        <p:nvSpPr>
          <p:cNvPr id="1311" name="Google Shape;1311;g2f2d122bf27_5_341"/>
          <p:cNvSpPr txBox="1"/>
          <p:nvPr/>
        </p:nvSpPr>
        <p:spPr>
          <a:xfrm>
            <a:off x="1020085" y="450408"/>
            <a:ext cx="10374249" cy="76944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5100"/>
              <a:buFont typeface="Arial"/>
              <a:buNone/>
            </a:pPr>
            <a:r>
              <a:rPr lang="en-US" sz="5100" b="0" i="0" u="none" strike="noStrike" cap="none">
                <a:solidFill>
                  <a:srgbClr val="17365D"/>
                </a:solidFill>
                <a:latin typeface="Arial"/>
                <a:ea typeface="Arial"/>
                <a:cs typeface="Arial"/>
                <a:sym typeface="Arial"/>
              </a:rPr>
              <a:t>12 Years of TPSIDs (2010 – 2022)</a:t>
            </a:r>
            <a:endParaRPr sz="900" b="0" i="0" u="none" strike="noStrike" cap="none">
              <a:solidFill>
                <a:srgbClr val="000000"/>
              </a:solidFill>
              <a:latin typeface="Arial"/>
              <a:ea typeface="Arial"/>
              <a:cs typeface="Arial"/>
              <a:sym typeface="Arial"/>
            </a:endParaRPr>
          </a:p>
        </p:txBody>
      </p:sp>
      <p:grpSp>
        <p:nvGrpSpPr>
          <p:cNvPr id="1312" name="Google Shape;1312;g2f2d122bf27_5_341"/>
          <p:cNvGrpSpPr/>
          <p:nvPr/>
        </p:nvGrpSpPr>
        <p:grpSpPr>
          <a:xfrm>
            <a:off x="22541" y="6375451"/>
            <a:ext cx="12169460" cy="384052"/>
            <a:chOff x="33811" y="9563100"/>
            <a:chExt cx="18254189" cy="577669"/>
          </a:xfrm>
        </p:grpSpPr>
        <p:sp>
          <p:nvSpPr>
            <p:cNvPr id="1313" name="Google Shape;1313;g2f2d122bf27_5_341"/>
            <p:cNvSpPr/>
            <p:nvPr/>
          </p:nvSpPr>
          <p:spPr>
            <a:xfrm>
              <a:off x="2590800" y="9944100"/>
              <a:ext cx="15697200" cy="62222"/>
            </a:xfrm>
            <a:custGeom>
              <a:avLst/>
              <a:gdLst/>
              <a:ahLst/>
              <a:cxnLst/>
              <a:rect l="l" t="t" r="r" b="b"/>
              <a:pathLst>
                <a:path w="4933101" h="21337" extrusionOk="0">
                  <a:moveTo>
                    <a:pt x="0" y="0"/>
                  </a:moveTo>
                  <a:lnTo>
                    <a:pt x="4933101" y="0"/>
                  </a:lnTo>
                  <a:lnTo>
                    <a:pt x="4933101" y="21337"/>
                  </a:lnTo>
                  <a:lnTo>
                    <a:pt x="0" y="21337"/>
                  </a:lnTo>
                  <a:close/>
                </a:path>
              </a:pathLst>
            </a:custGeom>
            <a:solidFill>
              <a:srgbClr val="20527C"/>
            </a:solidFill>
            <a:ln>
              <a:noFill/>
            </a:ln>
          </p:spPr>
          <p:txBody>
            <a:bodyPr spcFirstLastPara="1" wrap="square" lIns="60975" tIns="30475" rIns="60975" bIns="3047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pic>
          <p:nvPicPr>
            <p:cNvPr id="1314" name="Google Shape;1314;g2f2d122bf27_5_341"/>
            <p:cNvPicPr preferRelativeResize="0"/>
            <p:nvPr/>
          </p:nvPicPr>
          <p:blipFill rotWithShape="1">
            <a:blip r:embed="rId4">
              <a:alphaModFix/>
            </a:blip>
            <a:srcRect l="13432" b="59004"/>
            <a:stretch/>
          </p:blipFill>
          <p:spPr>
            <a:xfrm>
              <a:off x="33811" y="9563100"/>
              <a:ext cx="8679878" cy="512961"/>
            </a:xfrm>
            <a:prstGeom prst="rect">
              <a:avLst/>
            </a:prstGeom>
            <a:noFill/>
            <a:ln>
              <a:noFill/>
            </a:ln>
          </p:spPr>
        </p:pic>
        <p:sp>
          <p:nvSpPr>
            <p:cNvPr id="1315" name="Google Shape;1315;g2f2d122bf27_5_341"/>
            <p:cNvSpPr/>
            <p:nvPr/>
          </p:nvSpPr>
          <p:spPr>
            <a:xfrm>
              <a:off x="152400" y="10078547"/>
              <a:ext cx="18135600" cy="62222"/>
            </a:xfrm>
            <a:custGeom>
              <a:avLst/>
              <a:gdLst/>
              <a:ahLst/>
              <a:cxnLst/>
              <a:rect l="l" t="t" r="r" b="b"/>
              <a:pathLst>
                <a:path w="4933101" h="21337" extrusionOk="0">
                  <a:moveTo>
                    <a:pt x="0" y="0"/>
                  </a:moveTo>
                  <a:lnTo>
                    <a:pt x="4933101" y="0"/>
                  </a:lnTo>
                  <a:lnTo>
                    <a:pt x="4933101" y="21337"/>
                  </a:lnTo>
                  <a:lnTo>
                    <a:pt x="0" y="21337"/>
                  </a:lnTo>
                  <a:close/>
                </a:path>
              </a:pathLst>
            </a:custGeom>
            <a:solidFill>
              <a:srgbClr val="CC6D2A"/>
            </a:solidFill>
            <a:ln>
              <a:noFill/>
            </a:ln>
          </p:spPr>
          <p:txBody>
            <a:bodyPr spcFirstLastPara="1" wrap="square" lIns="60975" tIns="30475" rIns="60975" bIns="3047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grpSp>
      <p:graphicFrame>
        <p:nvGraphicFramePr>
          <p:cNvPr id="1316" name="Google Shape;1316;g2f2d122bf27_5_341"/>
          <p:cNvGraphicFramePr/>
          <p:nvPr/>
        </p:nvGraphicFramePr>
        <p:xfrm>
          <a:off x="1020085" y="1993469"/>
          <a:ext cx="10087650" cy="4124825"/>
        </p:xfrm>
        <a:graphic>
          <a:graphicData uri="http://schemas.openxmlformats.org/drawingml/2006/table">
            <a:tbl>
              <a:tblPr firstRow="1" bandRow="1">
                <a:noFill/>
                <a:tableStyleId>{98897C5C-E7FE-4A45-998C-998E9F18C3ED}</a:tableStyleId>
              </a:tblPr>
              <a:tblGrid>
                <a:gridCol w="6385500">
                  <a:extLst>
                    <a:ext uri="{9D8B030D-6E8A-4147-A177-3AD203B41FA5}">
                      <a16:colId xmlns:a16="http://schemas.microsoft.com/office/drawing/2014/main" val="20000"/>
                    </a:ext>
                  </a:extLst>
                </a:gridCol>
                <a:gridCol w="444825">
                  <a:extLst>
                    <a:ext uri="{9D8B030D-6E8A-4147-A177-3AD203B41FA5}">
                      <a16:colId xmlns:a16="http://schemas.microsoft.com/office/drawing/2014/main" val="20001"/>
                    </a:ext>
                  </a:extLst>
                </a:gridCol>
                <a:gridCol w="3257325">
                  <a:extLst>
                    <a:ext uri="{9D8B030D-6E8A-4147-A177-3AD203B41FA5}">
                      <a16:colId xmlns:a16="http://schemas.microsoft.com/office/drawing/2014/main" val="20002"/>
                    </a:ext>
                  </a:extLst>
                </a:gridCol>
              </a:tblGrid>
              <a:tr h="792450">
                <a:tc>
                  <a:txBody>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a:solidFill>
                            <a:srgbClr val="20527C"/>
                          </a:solidFill>
                          <a:latin typeface="Arial"/>
                          <a:ea typeface="Arial"/>
                          <a:cs typeface="Arial"/>
                          <a:sym typeface="Arial"/>
                        </a:rPr>
                        <a:t>Paid jobs while in program</a:t>
                      </a:r>
                      <a:endParaRPr sz="900" u="none" strike="noStrike" cap="none"/>
                    </a:p>
                  </a:txBody>
                  <a:tcPr marL="60975" marR="60975"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20527C"/>
                        </a:solidFill>
                        <a:latin typeface="Arial"/>
                        <a:ea typeface="Arial"/>
                        <a:cs typeface="Arial"/>
                        <a:sym typeface="Arial"/>
                      </a:endParaRPr>
                    </a:p>
                  </a:txBody>
                  <a:tcPr marL="60975" marR="60975"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20527C"/>
                          </a:solidFill>
                          <a:latin typeface="Arial"/>
                          <a:ea typeface="Arial"/>
                          <a:cs typeface="Arial"/>
                          <a:sym typeface="Arial"/>
                        </a:rPr>
                        <a:t>  </a:t>
                      </a:r>
                      <a:r>
                        <a:rPr lang="en-US" sz="4000" b="0" i="0" u="none" strike="noStrike" cap="none">
                          <a:solidFill>
                            <a:schemeClr val="lt1"/>
                          </a:solidFill>
                          <a:latin typeface="Arial"/>
                          <a:ea typeface="Arial"/>
                          <a:cs typeface="Arial"/>
                          <a:sym typeface="Arial"/>
                        </a:rPr>
                        <a:t>3,675</a:t>
                      </a:r>
                      <a:endParaRPr sz="900" u="none" strike="noStrike" cap="none"/>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C6D2A"/>
                    </a:solidFill>
                  </a:tcPr>
                </a:tc>
                <a:extLst>
                  <a:ext uri="{0D108BD9-81ED-4DB2-BD59-A6C34878D82A}">
                    <a16:rowId xmlns:a16="http://schemas.microsoft.com/office/drawing/2014/main" val="10000"/>
                  </a:ext>
                </a:extLst>
              </a:tr>
              <a:tr h="264150">
                <a:tc>
                  <a:txBody>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20527C"/>
                        </a:solidFill>
                        <a:latin typeface="Arial"/>
                        <a:ea typeface="Arial"/>
                        <a:cs typeface="Arial"/>
                        <a:sym typeface="Arial"/>
                      </a:endParaRPr>
                    </a:p>
                  </a:txBody>
                  <a:tcPr marL="60975" marR="60975"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20527C"/>
                        </a:solidFill>
                        <a:latin typeface="Arial"/>
                        <a:ea typeface="Arial"/>
                        <a:cs typeface="Arial"/>
                        <a:sym typeface="Arial"/>
                      </a:endParaRPr>
                    </a:p>
                  </a:txBody>
                  <a:tcPr marL="60975" marR="60975"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20527C"/>
                        </a:solidFill>
                        <a:latin typeface="Arial"/>
                        <a:ea typeface="Arial"/>
                        <a:cs typeface="Arial"/>
                        <a:sym typeface="Arial"/>
                      </a:endParaRPr>
                    </a:p>
                  </a:txBody>
                  <a:tcPr marL="60975" marR="60975" marT="30500" marB="305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92450">
                <a:tc>
                  <a:txBody>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a:solidFill>
                            <a:srgbClr val="20527C"/>
                          </a:solidFill>
                          <a:latin typeface="Arial"/>
                          <a:ea typeface="Arial"/>
                          <a:cs typeface="Arial"/>
                          <a:sym typeface="Arial"/>
                        </a:rPr>
                        <a:t>Course enrollments</a:t>
                      </a:r>
                      <a:endParaRPr sz="900" u="none" strike="noStrike" cap="none"/>
                    </a:p>
                  </a:txBody>
                  <a:tcPr marL="60975" marR="60975"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20527C"/>
                        </a:solidFill>
                        <a:latin typeface="Arial"/>
                        <a:ea typeface="Arial"/>
                        <a:cs typeface="Arial"/>
                        <a:sym typeface="Arial"/>
                      </a:endParaRPr>
                    </a:p>
                  </a:txBody>
                  <a:tcPr marL="60975" marR="60975"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59,727</a:t>
                      </a:r>
                      <a:endParaRPr sz="900" u="none" strike="noStrike" cap="none"/>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E81BD"/>
                    </a:solidFill>
                  </a:tcPr>
                </a:tc>
                <a:extLst>
                  <a:ext uri="{0D108BD9-81ED-4DB2-BD59-A6C34878D82A}">
                    <a16:rowId xmlns:a16="http://schemas.microsoft.com/office/drawing/2014/main" val="10002"/>
                  </a:ext>
                </a:extLst>
              </a:tr>
              <a:tr h="264150">
                <a:tc>
                  <a:txBody>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20527C"/>
                        </a:solidFill>
                        <a:latin typeface="Arial"/>
                        <a:ea typeface="Arial"/>
                        <a:cs typeface="Arial"/>
                        <a:sym typeface="Arial"/>
                      </a:endParaRPr>
                    </a:p>
                  </a:txBody>
                  <a:tcPr marL="60975" marR="60975"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20527C"/>
                        </a:solidFill>
                        <a:latin typeface="Arial"/>
                        <a:ea typeface="Arial"/>
                        <a:cs typeface="Arial"/>
                        <a:sym typeface="Arial"/>
                      </a:endParaRPr>
                    </a:p>
                  </a:txBody>
                  <a:tcPr marL="60975" marR="60975"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20527C"/>
                        </a:solidFill>
                        <a:latin typeface="Arial"/>
                        <a:ea typeface="Arial"/>
                        <a:cs typeface="Arial"/>
                        <a:sym typeface="Arial"/>
                      </a:endParaRPr>
                    </a:p>
                  </a:txBody>
                  <a:tcPr marL="60975" marR="60975" marT="30500" marB="305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92450">
                <a:tc>
                  <a:txBody>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a:solidFill>
                            <a:srgbClr val="CC6D2A"/>
                          </a:solidFill>
                          <a:latin typeface="Arial"/>
                          <a:ea typeface="Arial"/>
                          <a:cs typeface="Arial"/>
                          <a:sym typeface="Arial"/>
                        </a:rPr>
                        <a:t>Inclusive</a:t>
                      </a:r>
                      <a:r>
                        <a:rPr lang="en-US" sz="2900" b="0" i="0" u="none" strike="noStrike" cap="none">
                          <a:solidFill>
                            <a:srgbClr val="20527C"/>
                          </a:solidFill>
                          <a:latin typeface="Arial"/>
                          <a:ea typeface="Arial"/>
                          <a:cs typeface="Arial"/>
                          <a:sym typeface="Arial"/>
                        </a:rPr>
                        <a:t> course enrollments</a:t>
                      </a:r>
                      <a:endParaRPr sz="900" u="none" strike="noStrike" cap="none"/>
                    </a:p>
                  </a:txBody>
                  <a:tcPr marL="60975" marR="60975"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20527C"/>
                        </a:solidFill>
                        <a:latin typeface="Arial"/>
                        <a:ea typeface="Arial"/>
                        <a:cs typeface="Arial"/>
                        <a:sym typeface="Arial"/>
                      </a:endParaRPr>
                    </a:p>
                  </a:txBody>
                  <a:tcPr marL="60975" marR="60975"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26,597</a:t>
                      </a:r>
                      <a:endParaRPr sz="900" u="none" strike="noStrike" cap="none"/>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A939C"/>
                    </a:solidFill>
                  </a:tcPr>
                </a:tc>
                <a:extLst>
                  <a:ext uri="{0D108BD9-81ED-4DB2-BD59-A6C34878D82A}">
                    <a16:rowId xmlns:a16="http://schemas.microsoft.com/office/drawing/2014/main" val="10004"/>
                  </a:ext>
                </a:extLst>
              </a:tr>
              <a:tr h="264150">
                <a:tc>
                  <a:txBody>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20527C"/>
                        </a:solidFill>
                        <a:latin typeface="Arial"/>
                        <a:ea typeface="Arial"/>
                        <a:cs typeface="Arial"/>
                        <a:sym typeface="Arial"/>
                      </a:endParaRPr>
                    </a:p>
                  </a:txBody>
                  <a:tcPr marL="60975" marR="60975"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20527C"/>
                        </a:solidFill>
                        <a:latin typeface="Arial"/>
                        <a:ea typeface="Arial"/>
                        <a:cs typeface="Arial"/>
                        <a:sym typeface="Arial"/>
                      </a:endParaRPr>
                    </a:p>
                  </a:txBody>
                  <a:tcPr marL="60975" marR="60975"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20527C"/>
                        </a:solidFill>
                        <a:latin typeface="Arial"/>
                        <a:ea typeface="Arial"/>
                        <a:cs typeface="Arial"/>
                        <a:sym typeface="Arial"/>
                      </a:endParaRPr>
                    </a:p>
                  </a:txBody>
                  <a:tcPr marL="60975" marR="60975" marT="30500" marB="305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955025">
                <a:tc>
                  <a:txBody>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a:solidFill>
                            <a:srgbClr val="20527C"/>
                          </a:solidFill>
                          <a:latin typeface="Arial"/>
                          <a:ea typeface="Arial"/>
                          <a:cs typeface="Arial"/>
                          <a:sym typeface="Arial"/>
                        </a:rPr>
                        <a:t>Students who completed program and earned credential</a:t>
                      </a:r>
                      <a:endParaRPr sz="900" u="none" strike="noStrike" cap="none"/>
                    </a:p>
                  </a:txBody>
                  <a:tcPr marL="30500" marR="30500"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20527C"/>
                        </a:solidFill>
                        <a:latin typeface="Arial"/>
                        <a:ea typeface="Arial"/>
                        <a:cs typeface="Arial"/>
                        <a:sym typeface="Arial"/>
                      </a:endParaRPr>
                    </a:p>
                  </a:txBody>
                  <a:tcPr marL="30500" marR="30500"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900"/>
                        <a:buFont typeface="Arial"/>
                        <a:buNone/>
                      </a:pPr>
                      <a:r>
                        <a:rPr lang="en-US" sz="2900" b="0" i="0" u="none" strike="noStrike" cap="none">
                          <a:solidFill>
                            <a:srgbClr val="20527C"/>
                          </a:solidFill>
                          <a:latin typeface="Arial"/>
                          <a:ea typeface="Arial"/>
                          <a:cs typeface="Arial"/>
                          <a:sym typeface="Arial"/>
                        </a:rPr>
                        <a:t>  </a:t>
                      </a:r>
                      <a:r>
                        <a:rPr lang="en-US" sz="4000" b="0" i="0" u="none" strike="noStrike" cap="none">
                          <a:solidFill>
                            <a:schemeClr val="lt1"/>
                          </a:solidFill>
                          <a:latin typeface="Arial"/>
                          <a:ea typeface="Arial"/>
                          <a:cs typeface="Arial"/>
                          <a:sym typeface="Arial"/>
                        </a:rPr>
                        <a:t>2,134</a:t>
                      </a:r>
                      <a:endParaRPr sz="900" u="none" strike="noStrike" cap="none"/>
                    </a:p>
                  </a:txBody>
                  <a:tcPr marL="30500" marR="30500" marT="30500" marB="305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9000"/>
                    </a:solidFill>
                  </a:tcPr>
                </a:tc>
                <a:extLst>
                  <a:ext uri="{0D108BD9-81ED-4DB2-BD59-A6C34878D82A}">
                    <a16:rowId xmlns:a16="http://schemas.microsoft.com/office/drawing/2014/main" val="10006"/>
                  </a:ext>
                </a:extLst>
              </a:tr>
            </a:tbl>
          </a:graphicData>
        </a:graphic>
      </p:graphicFrame>
      <p:pic>
        <p:nvPicPr>
          <p:cNvPr id="1317" name="Google Shape;1317;g2f2d122bf27_5_341" descr="Money with solid fill"/>
          <p:cNvPicPr preferRelativeResize="0"/>
          <p:nvPr/>
        </p:nvPicPr>
        <p:blipFill rotWithShape="1">
          <a:blip r:embed="rId5">
            <a:alphaModFix/>
          </a:blip>
          <a:srcRect/>
          <a:stretch/>
        </p:blipFill>
        <p:spPr>
          <a:xfrm>
            <a:off x="9941377" y="1999919"/>
            <a:ext cx="792480" cy="792480"/>
          </a:xfrm>
          <a:prstGeom prst="rect">
            <a:avLst/>
          </a:prstGeom>
          <a:noFill/>
          <a:ln>
            <a:noFill/>
          </a:ln>
        </p:spPr>
      </p:pic>
      <p:pic>
        <p:nvPicPr>
          <p:cNvPr id="1318" name="Google Shape;1318;g2f2d122bf27_5_341" descr="Teacher with solid fill"/>
          <p:cNvPicPr preferRelativeResize="0"/>
          <p:nvPr/>
        </p:nvPicPr>
        <p:blipFill rotWithShape="1">
          <a:blip r:embed="rId6">
            <a:alphaModFix/>
          </a:blip>
          <a:srcRect/>
          <a:stretch/>
        </p:blipFill>
        <p:spPr>
          <a:xfrm>
            <a:off x="10002337" y="3103764"/>
            <a:ext cx="731520" cy="731520"/>
          </a:xfrm>
          <a:prstGeom prst="rect">
            <a:avLst/>
          </a:prstGeom>
          <a:noFill/>
          <a:ln>
            <a:noFill/>
          </a:ln>
        </p:spPr>
      </p:pic>
      <p:pic>
        <p:nvPicPr>
          <p:cNvPr id="1319" name="Google Shape;1319;g2f2d122bf27_5_341" descr="Meeting with solid fill"/>
          <p:cNvPicPr preferRelativeResize="0"/>
          <p:nvPr/>
        </p:nvPicPr>
        <p:blipFill rotWithShape="1">
          <a:blip r:embed="rId7">
            <a:alphaModFix/>
          </a:blip>
          <a:srcRect/>
          <a:stretch/>
        </p:blipFill>
        <p:spPr>
          <a:xfrm>
            <a:off x="10002337" y="4167093"/>
            <a:ext cx="731520" cy="731520"/>
          </a:xfrm>
          <a:prstGeom prst="rect">
            <a:avLst/>
          </a:prstGeom>
          <a:noFill/>
          <a:ln>
            <a:noFill/>
          </a:ln>
        </p:spPr>
      </p:pic>
      <p:pic>
        <p:nvPicPr>
          <p:cNvPr id="1320" name="Google Shape;1320;g2f2d122bf27_5_341" descr="Diploma roll with solid fill"/>
          <p:cNvPicPr preferRelativeResize="0"/>
          <p:nvPr/>
        </p:nvPicPr>
        <p:blipFill rotWithShape="1">
          <a:blip r:embed="rId8">
            <a:alphaModFix/>
          </a:blip>
          <a:srcRect/>
          <a:stretch/>
        </p:blipFill>
        <p:spPr>
          <a:xfrm>
            <a:off x="9910897" y="5209979"/>
            <a:ext cx="914400" cy="91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g2f2d122bf27_5_356"/>
          <p:cNvSpPr txBox="1"/>
          <p:nvPr/>
        </p:nvSpPr>
        <p:spPr>
          <a:xfrm>
            <a:off x="30976" y="369289"/>
            <a:ext cx="12192000" cy="76944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100"/>
              <a:buFont typeface="Arial"/>
              <a:buNone/>
            </a:pPr>
            <a:r>
              <a:rPr lang="en-US" sz="5100" b="0" i="0" u="none" strike="noStrike" cap="none">
                <a:solidFill>
                  <a:srgbClr val="17365D"/>
                </a:solidFill>
                <a:latin typeface="Calibri"/>
                <a:ea typeface="Calibri"/>
                <a:cs typeface="Calibri"/>
                <a:sym typeface="Calibri"/>
              </a:rPr>
              <a:t>Paid Employment After Exit</a:t>
            </a:r>
            <a:endParaRPr sz="900" b="0" i="0" u="none" strike="noStrike" cap="none">
              <a:solidFill>
                <a:srgbClr val="000000"/>
              </a:solidFill>
              <a:latin typeface="Arial"/>
              <a:ea typeface="Arial"/>
              <a:cs typeface="Arial"/>
              <a:sym typeface="Arial"/>
            </a:endParaRPr>
          </a:p>
        </p:txBody>
      </p:sp>
      <p:sp>
        <p:nvSpPr>
          <p:cNvPr id="1327" name="Google Shape;1327;g2f2d122bf27_5_356"/>
          <p:cNvSpPr txBox="1"/>
          <p:nvPr/>
        </p:nvSpPr>
        <p:spPr>
          <a:xfrm>
            <a:off x="346801" y="2708632"/>
            <a:ext cx="3433771" cy="22571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700"/>
              <a:buFont typeface="Arial"/>
              <a:buNone/>
            </a:pPr>
            <a:r>
              <a:rPr lang="en-US" sz="14700" b="0" i="0" u="none" strike="noStrike" cap="none">
                <a:solidFill>
                  <a:srgbClr val="20527C"/>
                </a:solidFill>
                <a:latin typeface="Calibri"/>
                <a:ea typeface="Calibri"/>
                <a:cs typeface="Calibri"/>
                <a:sym typeface="Calibri"/>
              </a:rPr>
              <a:t>59%</a:t>
            </a:r>
            <a:endParaRPr sz="900" b="0" i="0" u="none" strike="noStrike" cap="none">
              <a:solidFill>
                <a:srgbClr val="000000"/>
              </a:solidFill>
              <a:latin typeface="Arial"/>
              <a:ea typeface="Arial"/>
              <a:cs typeface="Arial"/>
              <a:sym typeface="Arial"/>
            </a:endParaRPr>
          </a:p>
        </p:txBody>
      </p:sp>
      <p:grpSp>
        <p:nvGrpSpPr>
          <p:cNvPr id="1328" name="Google Shape;1328;g2f2d122bf27_5_356"/>
          <p:cNvGrpSpPr/>
          <p:nvPr/>
        </p:nvGrpSpPr>
        <p:grpSpPr>
          <a:xfrm>
            <a:off x="-16932" y="6345821"/>
            <a:ext cx="12169460" cy="385109"/>
            <a:chOff x="33811" y="9563100"/>
            <a:chExt cx="18254189" cy="577669"/>
          </a:xfrm>
        </p:grpSpPr>
        <p:sp>
          <p:nvSpPr>
            <p:cNvPr id="1329" name="Google Shape;1329;g2f2d122bf27_5_356"/>
            <p:cNvSpPr/>
            <p:nvPr/>
          </p:nvSpPr>
          <p:spPr>
            <a:xfrm>
              <a:off x="2590800" y="9944100"/>
              <a:ext cx="15697200" cy="62222"/>
            </a:xfrm>
            <a:custGeom>
              <a:avLst/>
              <a:gdLst/>
              <a:ahLst/>
              <a:cxnLst/>
              <a:rect l="l" t="t" r="r" b="b"/>
              <a:pathLst>
                <a:path w="4933101" h="21337" extrusionOk="0">
                  <a:moveTo>
                    <a:pt x="0" y="0"/>
                  </a:moveTo>
                  <a:lnTo>
                    <a:pt x="4933101" y="0"/>
                  </a:lnTo>
                  <a:lnTo>
                    <a:pt x="4933101" y="21337"/>
                  </a:lnTo>
                  <a:lnTo>
                    <a:pt x="0" y="21337"/>
                  </a:lnTo>
                  <a:close/>
                </a:path>
              </a:pathLst>
            </a:custGeom>
            <a:solidFill>
              <a:srgbClr val="20527C"/>
            </a:solidFill>
            <a:ln>
              <a:noFill/>
            </a:ln>
          </p:spPr>
          <p:txBody>
            <a:bodyPr spcFirstLastPara="1" wrap="square" lIns="60975" tIns="30475" rIns="60975" bIns="3047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pic>
          <p:nvPicPr>
            <p:cNvPr id="1330" name="Google Shape;1330;g2f2d122bf27_5_356"/>
            <p:cNvPicPr preferRelativeResize="0"/>
            <p:nvPr/>
          </p:nvPicPr>
          <p:blipFill rotWithShape="1">
            <a:blip r:embed="rId3">
              <a:alphaModFix/>
            </a:blip>
            <a:srcRect l="13432" b="59004"/>
            <a:stretch/>
          </p:blipFill>
          <p:spPr>
            <a:xfrm>
              <a:off x="33811" y="9563100"/>
              <a:ext cx="8679878" cy="512961"/>
            </a:xfrm>
            <a:prstGeom prst="rect">
              <a:avLst/>
            </a:prstGeom>
            <a:noFill/>
            <a:ln>
              <a:noFill/>
            </a:ln>
          </p:spPr>
        </p:pic>
        <p:sp>
          <p:nvSpPr>
            <p:cNvPr id="1331" name="Google Shape;1331;g2f2d122bf27_5_356"/>
            <p:cNvSpPr/>
            <p:nvPr/>
          </p:nvSpPr>
          <p:spPr>
            <a:xfrm>
              <a:off x="152400" y="10078547"/>
              <a:ext cx="18135600" cy="62222"/>
            </a:xfrm>
            <a:custGeom>
              <a:avLst/>
              <a:gdLst/>
              <a:ahLst/>
              <a:cxnLst/>
              <a:rect l="l" t="t" r="r" b="b"/>
              <a:pathLst>
                <a:path w="4933101" h="21337" extrusionOk="0">
                  <a:moveTo>
                    <a:pt x="0" y="0"/>
                  </a:moveTo>
                  <a:lnTo>
                    <a:pt x="4933101" y="0"/>
                  </a:lnTo>
                  <a:lnTo>
                    <a:pt x="4933101" y="21337"/>
                  </a:lnTo>
                  <a:lnTo>
                    <a:pt x="0" y="21337"/>
                  </a:lnTo>
                  <a:close/>
                </a:path>
              </a:pathLst>
            </a:custGeom>
            <a:solidFill>
              <a:srgbClr val="CC6D2A"/>
            </a:solidFill>
            <a:ln>
              <a:noFill/>
            </a:ln>
          </p:spPr>
          <p:txBody>
            <a:bodyPr spcFirstLastPara="1" wrap="square" lIns="60975" tIns="30475" rIns="60975" bIns="3047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grpSp>
      <p:grpSp>
        <p:nvGrpSpPr>
          <p:cNvPr id="1332" name="Google Shape;1332;g2f2d122bf27_5_356"/>
          <p:cNvGrpSpPr/>
          <p:nvPr/>
        </p:nvGrpSpPr>
        <p:grpSpPr>
          <a:xfrm>
            <a:off x="3799982" y="1643974"/>
            <a:ext cx="208187" cy="5329569"/>
            <a:chOff x="8927652" y="2102150"/>
            <a:chExt cx="312280" cy="7994353"/>
          </a:xfrm>
        </p:grpSpPr>
        <p:pic>
          <p:nvPicPr>
            <p:cNvPr id="1333" name="Google Shape;1333;g2f2d122bf27_5_356"/>
            <p:cNvPicPr preferRelativeResize="0"/>
            <p:nvPr/>
          </p:nvPicPr>
          <p:blipFill rotWithShape="1">
            <a:blip r:embed="rId4">
              <a:alphaModFix/>
            </a:blip>
            <a:srcRect l="12662" t="1" r="47228" b="35794"/>
            <a:stretch/>
          </p:blipFill>
          <p:spPr>
            <a:xfrm rot="5400000">
              <a:off x="7210417" y="3819384"/>
              <a:ext cx="3676217" cy="241748"/>
            </a:xfrm>
            <a:prstGeom prst="rect">
              <a:avLst/>
            </a:prstGeom>
            <a:noFill/>
            <a:ln>
              <a:noFill/>
            </a:ln>
          </p:spPr>
        </p:pic>
        <p:pic>
          <p:nvPicPr>
            <p:cNvPr id="1334" name="Google Shape;1334;g2f2d122bf27_5_356"/>
            <p:cNvPicPr preferRelativeResize="0"/>
            <p:nvPr/>
          </p:nvPicPr>
          <p:blipFill rotWithShape="1">
            <a:blip r:embed="rId5">
              <a:alphaModFix/>
            </a:blip>
            <a:srcRect l="12662" t="1" r="47228" b="35794"/>
            <a:stretch/>
          </p:blipFill>
          <p:spPr>
            <a:xfrm rot="5400000">
              <a:off x="6915209" y="7771780"/>
              <a:ext cx="4362563" cy="286882"/>
            </a:xfrm>
            <a:prstGeom prst="rect">
              <a:avLst/>
            </a:prstGeom>
            <a:noFill/>
            <a:ln>
              <a:noFill/>
            </a:ln>
          </p:spPr>
        </p:pic>
      </p:grpSp>
      <p:grpSp>
        <p:nvGrpSpPr>
          <p:cNvPr id="1335" name="Google Shape;1335;g2f2d122bf27_5_356"/>
          <p:cNvGrpSpPr/>
          <p:nvPr/>
        </p:nvGrpSpPr>
        <p:grpSpPr>
          <a:xfrm>
            <a:off x="590567" y="1647979"/>
            <a:ext cx="7196536" cy="161165"/>
            <a:chOff x="8953049" y="2115133"/>
            <a:chExt cx="10794804" cy="241748"/>
          </a:xfrm>
        </p:grpSpPr>
        <p:pic>
          <p:nvPicPr>
            <p:cNvPr id="1336" name="Google Shape;1336;g2f2d122bf27_5_356"/>
            <p:cNvPicPr preferRelativeResize="0"/>
            <p:nvPr/>
          </p:nvPicPr>
          <p:blipFill rotWithShape="1">
            <a:blip r:embed="rId4">
              <a:alphaModFix/>
            </a:blip>
            <a:srcRect l="12662" t="1" r="47228" b="35794"/>
            <a:stretch/>
          </p:blipFill>
          <p:spPr>
            <a:xfrm rot="10800000">
              <a:off x="8953049" y="2115133"/>
              <a:ext cx="3676217" cy="241748"/>
            </a:xfrm>
            <a:prstGeom prst="rect">
              <a:avLst/>
            </a:prstGeom>
            <a:noFill/>
            <a:ln>
              <a:noFill/>
            </a:ln>
          </p:spPr>
        </p:pic>
        <p:pic>
          <p:nvPicPr>
            <p:cNvPr id="1337" name="Google Shape;1337;g2f2d122bf27_5_356"/>
            <p:cNvPicPr preferRelativeResize="0"/>
            <p:nvPr/>
          </p:nvPicPr>
          <p:blipFill rotWithShape="1">
            <a:blip r:embed="rId4">
              <a:alphaModFix/>
            </a:blip>
            <a:srcRect l="12662" t="1" r="47228" b="35794"/>
            <a:stretch/>
          </p:blipFill>
          <p:spPr>
            <a:xfrm rot="10800000">
              <a:off x="12370019" y="2115133"/>
              <a:ext cx="3676217" cy="241748"/>
            </a:xfrm>
            <a:prstGeom prst="rect">
              <a:avLst/>
            </a:prstGeom>
            <a:noFill/>
            <a:ln>
              <a:noFill/>
            </a:ln>
          </p:spPr>
        </p:pic>
        <p:pic>
          <p:nvPicPr>
            <p:cNvPr id="1338" name="Google Shape;1338;g2f2d122bf27_5_356"/>
            <p:cNvPicPr preferRelativeResize="0"/>
            <p:nvPr/>
          </p:nvPicPr>
          <p:blipFill rotWithShape="1">
            <a:blip r:embed="rId4">
              <a:alphaModFix/>
            </a:blip>
            <a:srcRect l="12662" t="1" r="47228" b="35794"/>
            <a:stretch/>
          </p:blipFill>
          <p:spPr>
            <a:xfrm rot="10800000">
              <a:off x="16071636" y="2115133"/>
              <a:ext cx="3676217" cy="241748"/>
            </a:xfrm>
            <a:prstGeom prst="rect">
              <a:avLst/>
            </a:prstGeom>
            <a:noFill/>
            <a:ln>
              <a:noFill/>
            </a:ln>
          </p:spPr>
        </p:pic>
      </p:grpSp>
      <p:grpSp>
        <p:nvGrpSpPr>
          <p:cNvPr id="1339" name="Google Shape;1339;g2f2d122bf27_5_356"/>
          <p:cNvGrpSpPr/>
          <p:nvPr/>
        </p:nvGrpSpPr>
        <p:grpSpPr>
          <a:xfrm>
            <a:off x="7579885" y="1610549"/>
            <a:ext cx="8481044" cy="226040"/>
            <a:chOff x="-3882365" y="2126919"/>
            <a:chExt cx="12721565" cy="339059"/>
          </a:xfrm>
        </p:grpSpPr>
        <p:pic>
          <p:nvPicPr>
            <p:cNvPr id="1340" name="Google Shape;1340;g2f2d122bf27_5_356"/>
            <p:cNvPicPr preferRelativeResize="0"/>
            <p:nvPr/>
          </p:nvPicPr>
          <p:blipFill rotWithShape="1">
            <a:blip r:embed="rId5">
              <a:alphaModFix/>
            </a:blip>
            <a:srcRect l="12662" t="1" r="47228" b="35794"/>
            <a:stretch/>
          </p:blipFill>
          <p:spPr>
            <a:xfrm rot="10800000">
              <a:off x="4476637" y="2126919"/>
              <a:ext cx="4362563" cy="286882"/>
            </a:xfrm>
            <a:prstGeom prst="rect">
              <a:avLst/>
            </a:prstGeom>
            <a:noFill/>
            <a:ln>
              <a:noFill/>
            </a:ln>
          </p:spPr>
        </p:pic>
        <p:pic>
          <p:nvPicPr>
            <p:cNvPr id="1341" name="Google Shape;1341;g2f2d122bf27_5_356"/>
            <p:cNvPicPr preferRelativeResize="0"/>
            <p:nvPr/>
          </p:nvPicPr>
          <p:blipFill rotWithShape="1">
            <a:blip r:embed="rId5">
              <a:alphaModFix/>
            </a:blip>
            <a:srcRect l="12662" t="1" r="47228" b="35794"/>
            <a:stretch/>
          </p:blipFill>
          <p:spPr>
            <a:xfrm rot="10800000">
              <a:off x="315689" y="2159014"/>
              <a:ext cx="4362563" cy="286882"/>
            </a:xfrm>
            <a:prstGeom prst="rect">
              <a:avLst/>
            </a:prstGeom>
            <a:noFill/>
            <a:ln>
              <a:noFill/>
            </a:ln>
          </p:spPr>
        </p:pic>
        <p:pic>
          <p:nvPicPr>
            <p:cNvPr id="1342" name="Google Shape;1342;g2f2d122bf27_5_356"/>
            <p:cNvPicPr preferRelativeResize="0"/>
            <p:nvPr/>
          </p:nvPicPr>
          <p:blipFill rotWithShape="1">
            <a:blip r:embed="rId5">
              <a:alphaModFix/>
            </a:blip>
            <a:srcRect l="12662" t="1" r="47228" b="35794"/>
            <a:stretch/>
          </p:blipFill>
          <p:spPr>
            <a:xfrm rot="10800000">
              <a:off x="-3882365" y="2179096"/>
              <a:ext cx="4362563" cy="286882"/>
            </a:xfrm>
            <a:prstGeom prst="rect">
              <a:avLst/>
            </a:prstGeom>
            <a:noFill/>
            <a:ln>
              <a:noFill/>
            </a:ln>
          </p:spPr>
        </p:pic>
      </p:grpSp>
      <p:grpSp>
        <p:nvGrpSpPr>
          <p:cNvPr id="1343" name="Google Shape;1343;g2f2d122bf27_5_356"/>
          <p:cNvGrpSpPr/>
          <p:nvPr/>
        </p:nvGrpSpPr>
        <p:grpSpPr>
          <a:xfrm>
            <a:off x="7837797" y="1643977"/>
            <a:ext cx="208187" cy="5329569"/>
            <a:chOff x="8927652" y="2102150"/>
            <a:chExt cx="312280" cy="7994353"/>
          </a:xfrm>
        </p:grpSpPr>
        <p:pic>
          <p:nvPicPr>
            <p:cNvPr id="1344" name="Google Shape;1344;g2f2d122bf27_5_356"/>
            <p:cNvPicPr preferRelativeResize="0"/>
            <p:nvPr/>
          </p:nvPicPr>
          <p:blipFill rotWithShape="1">
            <a:blip r:embed="rId4">
              <a:alphaModFix/>
            </a:blip>
            <a:srcRect l="12662" t="1" r="47228" b="35794"/>
            <a:stretch/>
          </p:blipFill>
          <p:spPr>
            <a:xfrm rot="5400000">
              <a:off x="7210417" y="3819384"/>
              <a:ext cx="3676217" cy="241748"/>
            </a:xfrm>
            <a:prstGeom prst="rect">
              <a:avLst/>
            </a:prstGeom>
            <a:noFill/>
            <a:ln>
              <a:noFill/>
            </a:ln>
          </p:spPr>
        </p:pic>
        <p:pic>
          <p:nvPicPr>
            <p:cNvPr id="1345" name="Google Shape;1345;g2f2d122bf27_5_356"/>
            <p:cNvPicPr preferRelativeResize="0"/>
            <p:nvPr/>
          </p:nvPicPr>
          <p:blipFill rotWithShape="1">
            <a:blip r:embed="rId5">
              <a:alphaModFix/>
            </a:blip>
            <a:srcRect l="12662" t="1" r="47228" b="35794"/>
            <a:stretch/>
          </p:blipFill>
          <p:spPr>
            <a:xfrm rot="5400000">
              <a:off x="6915209" y="7771780"/>
              <a:ext cx="4362563" cy="286882"/>
            </a:xfrm>
            <a:prstGeom prst="rect">
              <a:avLst/>
            </a:prstGeom>
            <a:noFill/>
            <a:ln>
              <a:noFill/>
            </a:ln>
          </p:spPr>
        </p:pic>
      </p:grpSp>
      <p:grpSp>
        <p:nvGrpSpPr>
          <p:cNvPr id="1346" name="Google Shape;1346;g2f2d122bf27_5_356"/>
          <p:cNvGrpSpPr/>
          <p:nvPr/>
        </p:nvGrpSpPr>
        <p:grpSpPr>
          <a:xfrm>
            <a:off x="-4155159" y="1647979"/>
            <a:ext cx="7196536" cy="161165"/>
            <a:chOff x="8953049" y="2115133"/>
            <a:chExt cx="10794804" cy="241748"/>
          </a:xfrm>
        </p:grpSpPr>
        <p:pic>
          <p:nvPicPr>
            <p:cNvPr id="1347" name="Google Shape;1347;g2f2d122bf27_5_356"/>
            <p:cNvPicPr preferRelativeResize="0"/>
            <p:nvPr/>
          </p:nvPicPr>
          <p:blipFill rotWithShape="1">
            <a:blip r:embed="rId4">
              <a:alphaModFix/>
            </a:blip>
            <a:srcRect l="12662" t="1" r="47228" b="35794"/>
            <a:stretch/>
          </p:blipFill>
          <p:spPr>
            <a:xfrm rot="10800000">
              <a:off x="8953049" y="2115133"/>
              <a:ext cx="3676217" cy="241748"/>
            </a:xfrm>
            <a:prstGeom prst="rect">
              <a:avLst/>
            </a:prstGeom>
            <a:noFill/>
            <a:ln>
              <a:noFill/>
            </a:ln>
          </p:spPr>
        </p:pic>
        <p:pic>
          <p:nvPicPr>
            <p:cNvPr id="1348" name="Google Shape;1348;g2f2d122bf27_5_356"/>
            <p:cNvPicPr preferRelativeResize="0"/>
            <p:nvPr/>
          </p:nvPicPr>
          <p:blipFill rotWithShape="1">
            <a:blip r:embed="rId4">
              <a:alphaModFix/>
            </a:blip>
            <a:srcRect l="12662" t="1" r="47228" b="35794"/>
            <a:stretch/>
          </p:blipFill>
          <p:spPr>
            <a:xfrm rot="10800000">
              <a:off x="12370019" y="2115133"/>
              <a:ext cx="3676217" cy="241748"/>
            </a:xfrm>
            <a:prstGeom prst="rect">
              <a:avLst/>
            </a:prstGeom>
            <a:noFill/>
            <a:ln>
              <a:noFill/>
            </a:ln>
          </p:spPr>
        </p:pic>
        <p:pic>
          <p:nvPicPr>
            <p:cNvPr id="1349" name="Google Shape;1349;g2f2d122bf27_5_356"/>
            <p:cNvPicPr preferRelativeResize="0"/>
            <p:nvPr/>
          </p:nvPicPr>
          <p:blipFill rotWithShape="1">
            <a:blip r:embed="rId4">
              <a:alphaModFix/>
            </a:blip>
            <a:srcRect l="12662" t="1" r="47228" b="35794"/>
            <a:stretch/>
          </p:blipFill>
          <p:spPr>
            <a:xfrm rot="10800000">
              <a:off x="16071636" y="2115133"/>
              <a:ext cx="3676217" cy="241748"/>
            </a:xfrm>
            <a:prstGeom prst="rect">
              <a:avLst/>
            </a:prstGeom>
            <a:noFill/>
            <a:ln>
              <a:noFill/>
            </a:ln>
          </p:spPr>
        </p:pic>
      </p:grpSp>
      <p:sp>
        <p:nvSpPr>
          <p:cNvPr id="1350" name="Google Shape;1350;g2f2d122bf27_5_356"/>
          <p:cNvSpPr txBox="1"/>
          <p:nvPr/>
        </p:nvSpPr>
        <p:spPr>
          <a:xfrm>
            <a:off x="8090917" y="5005223"/>
            <a:ext cx="3795025" cy="98488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CC6D2A"/>
                </a:solidFill>
                <a:latin typeface="Calibri"/>
                <a:ea typeface="Calibri"/>
                <a:cs typeface="Calibri"/>
                <a:sym typeface="Calibri"/>
              </a:rPr>
              <a:t>had a paid job</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C6D2A"/>
                </a:solidFill>
                <a:latin typeface="Calibri"/>
                <a:ea typeface="Calibri"/>
                <a:cs typeface="Calibri"/>
                <a:sym typeface="Calibri"/>
              </a:rPr>
              <a:t>102 respondents</a:t>
            </a:r>
            <a:endParaRPr sz="900" b="0" i="0" u="none" strike="noStrike" cap="none">
              <a:solidFill>
                <a:srgbClr val="000000"/>
              </a:solidFill>
              <a:latin typeface="Arial"/>
              <a:ea typeface="Arial"/>
              <a:cs typeface="Arial"/>
              <a:sym typeface="Arial"/>
            </a:endParaRPr>
          </a:p>
        </p:txBody>
      </p:sp>
      <p:sp>
        <p:nvSpPr>
          <p:cNvPr id="1351" name="Google Shape;1351;g2f2d122bf27_5_356"/>
          <p:cNvSpPr txBox="1"/>
          <p:nvPr/>
        </p:nvSpPr>
        <p:spPr>
          <a:xfrm>
            <a:off x="8742009" y="6305517"/>
            <a:ext cx="3449991"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0527C"/>
                </a:solidFill>
                <a:latin typeface="Calibri"/>
                <a:ea typeface="Calibri"/>
                <a:cs typeface="Calibri"/>
                <a:sym typeface="Calibri"/>
              </a:rPr>
              <a:t>Data from September 20, 2022</a:t>
            </a:r>
            <a:endParaRPr sz="900" b="0" i="0" u="none" strike="noStrike" cap="none">
              <a:solidFill>
                <a:srgbClr val="000000"/>
              </a:solidFill>
              <a:latin typeface="Arial"/>
              <a:ea typeface="Arial"/>
              <a:cs typeface="Arial"/>
              <a:sym typeface="Arial"/>
            </a:endParaRPr>
          </a:p>
        </p:txBody>
      </p:sp>
      <p:sp>
        <p:nvSpPr>
          <p:cNvPr id="1352" name="Google Shape;1352;g2f2d122bf27_5_356"/>
          <p:cNvSpPr txBox="1"/>
          <p:nvPr/>
        </p:nvSpPr>
        <p:spPr>
          <a:xfrm>
            <a:off x="148449" y="2122357"/>
            <a:ext cx="3449991" cy="45140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CC6D2A"/>
                </a:solidFill>
                <a:latin typeface="Calibri"/>
                <a:ea typeface="Calibri"/>
                <a:cs typeface="Calibri"/>
                <a:sym typeface="Calibri"/>
              </a:rPr>
              <a:t>1 Year After Exit</a:t>
            </a:r>
            <a:endParaRPr sz="900" b="0" i="0" u="none" strike="noStrike" cap="none">
              <a:solidFill>
                <a:srgbClr val="000000"/>
              </a:solidFill>
              <a:latin typeface="Arial"/>
              <a:ea typeface="Arial"/>
              <a:cs typeface="Arial"/>
              <a:sym typeface="Arial"/>
            </a:endParaRPr>
          </a:p>
        </p:txBody>
      </p:sp>
      <p:sp>
        <p:nvSpPr>
          <p:cNvPr id="1353" name="Google Shape;1353;g2f2d122bf27_5_356"/>
          <p:cNvSpPr txBox="1"/>
          <p:nvPr/>
        </p:nvSpPr>
        <p:spPr>
          <a:xfrm>
            <a:off x="4039228" y="2120412"/>
            <a:ext cx="3449991" cy="45140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CC6D2A"/>
                </a:solidFill>
                <a:latin typeface="Calibri"/>
                <a:ea typeface="Calibri"/>
                <a:cs typeface="Calibri"/>
                <a:sym typeface="Calibri"/>
              </a:rPr>
              <a:t>2 Years After Exit</a:t>
            </a:r>
            <a:endParaRPr sz="900" b="0" i="0" u="none" strike="noStrike" cap="none">
              <a:solidFill>
                <a:srgbClr val="000000"/>
              </a:solidFill>
              <a:latin typeface="Arial"/>
              <a:ea typeface="Arial"/>
              <a:cs typeface="Arial"/>
              <a:sym typeface="Arial"/>
            </a:endParaRPr>
          </a:p>
        </p:txBody>
      </p:sp>
      <p:sp>
        <p:nvSpPr>
          <p:cNvPr id="1354" name="Google Shape;1354;g2f2d122bf27_5_356"/>
          <p:cNvSpPr txBox="1"/>
          <p:nvPr/>
        </p:nvSpPr>
        <p:spPr>
          <a:xfrm>
            <a:off x="8217179" y="2128244"/>
            <a:ext cx="3449989" cy="45140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CC6D2A"/>
                </a:solidFill>
                <a:latin typeface="Calibri"/>
                <a:ea typeface="Calibri"/>
                <a:cs typeface="Calibri"/>
                <a:sym typeface="Calibri"/>
              </a:rPr>
              <a:t>3 Years After Exit</a:t>
            </a:r>
            <a:endParaRPr sz="900" b="0" i="0" u="none" strike="noStrike" cap="none">
              <a:solidFill>
                <a:srgbClr val="000000"/>
              </a:solidFill>
              <a:latin typeface="Arial"/>
              <a:ea typeface="Arial"/>
              <a:cs typeface="Arial"/>
              <a:sym typeface="Arial"/>
            </a:endParaRPr>
          </a:p>
        </p:txBody>
      </p:sp>
      <p:sp>
        <p:nvSpPr>
          <p:cNvPr id="1355" name="Google Shape;1355;g2f2d122bf27_5_356"/>
          <p:cNvSpPr txBox="1"/>
          <p:nvPr/>
        </p:nvSpPr>
        <p:spPr>
          <a:xfrm>
            <a:off x="4176429" y="2725241"/>
            <a:ext cx="3443152" cy="22571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700"/>
              <a:buFont typeface="Arial"/>
              <a:buNone/>
            </a:pPr>
            <a:r>
              <a:rPr lang="en-US" sz="14700" b="0" i="0" u="none" strike="noStrike" cap="none">
                <a:solidFill>
                  <a:srgbClr val="20527C"/>
                </a:solidFill>
                <a:latin typeface="Calibri"/>
                <a:ea typeface="Calibri"/>
                <a:cs typeface="Calibri"/>
                <a:sym typeface="Calibri"/>
              </a:rPr>
              <a:t>66%</a:t>
            </a:r>
            <a:endParaRPr sz="900" b="0" i="0" u="none" strike="noStrike" cap="none">
              <a:solidFill>
                <a:srgbClr val="000000"/>
              </a:solidFill>
              <a:latin typeface="Arial"/>
              <a:ea typeface="Arial"/>
              <a:cs typeface="Arial"/>
              <a:sym typeface="Arial"/>
            </a:endParaRPr>
          </a:p>
        </p:txBody>
      </p:sp>
      <p:sp>
        <p:nvSpPr>
          <p:cNvPr id="1356" name="Google Shape;1356;g2f2d122bf27_5_356"/>
          <p:cNvSpPr txBox="1"/>
          <p:nvPr/>
        </p:nvSpPr>
        <p:spPr>
          <a:xfrm>
            <a:off x="8402048" y="2784505"/>
            <a:ext cx="3443152" cy="22571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700"/>
              <a:buFont typeface="Arial"/>
              <a:buNone/>
            </a:pPr>
            <a:r>
              <a:rPr lang="en-US" sz="14700" b="0" i="0" u="none" strike="noStrike" cap="none">
                <a:solidFill>
                  <a:srgbClr val="20527C"/>
                </a:solidFill>
                <a:latin typeface="Calibri"/>
                <a:ea typeface="Calibri"/>
                <a:cs typeface="Calibri"/>
                <a:sym typeface="Calibri"/>
              </a:rPr>
              <a:t>67%</a:t>
            </a:r>
            <a:endParaRPr sz="900" b="0" i="0" u="none" strike="noStrike" cap="none">
              <a:solidFill>
                <a:srgbClr val="000000"/>
              </a:solidFill>
              <a:latin typeface="Arial"/>
              <a:ea typeface="Arial"/>
              <a:cs typeface="Arial"/>
              <a:sym typeface="Arial"/>
            </a:endParaRPr>
          </a:p>
        </p:txBody>
      </p:sp>
      <p:sp>
        <p:nvSpPr>
          <p:cNvPr id="1357" name="Google Shape;1357;g2f2d122bf27_5_356"/>
          <p:cNvSpPr txBox="1"/>
          <p:nvPr/>
        </p:nvSpPr>
        <p:spPr>
          <a:xfrm>
            <a:off x="3819393" y="5005223"/>
            <a:ext cx="3795025" cy="98488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CC6D2A"/>
                </a:solidFill>
                <a:latin typeface="Calibri"/>
                <a:ea typeface="Calibri"/>
                <a:cs typeface="Calibri"/>
                <a:sym typeface="Calibri"/>
              </a:rPr>
              <a:t>had a paid job</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C6D2A"/>
                </a:solidFill>
                <a:latin typeface="Calibri"/>
                <a:ea typeface="Calibri"/>
                <a:cs typeface="Calibri"/>
                <a:sym typeface="Calibri"/>
              </a:rPr>
              <a:t>196 respondents</a:t>
            </a:r>
            <a:endParaRPr sz="900" b="0" i="0" u="none" strike="noStrike" cap="none">
              <a:solidFill>
                <a:srgbClr val="000000"/>
              </a:solidFill>
              <a:latin typeface="Arial"/>
              <a:ea typeface="Arial"/>
              <a:cs typeface="Arial"/>
              <a:sym typeface="Arial"/>
            </a:endParaRPr>
          </a:p>
        </p:txBody>
      </p:sp>
      <p:sp>
        <p:nvSpPr>
          <p:cNvPr id="1358" name="Google Shape;1358;g2f2d122bf27_5_356"/>
          <p:cNvSpPr txBox="1"/>
          <p:nvPr/>
        </p:nvSpPr>
        <p:spPr>
          <a:xfrm>
            <a:off x="-14455" y="5005223"/>
            <a:ext cx="3795025" cy="98488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CC6D2A"/>
                </a:solidFill>
                <a:latin typeface="Calibri"/>
                <a:ea typeface="Calibri"/>
                <a:cs typeface="Calibri"/>
                <a:sym typeface="Calibri"/>
              </a:rPr>
              <a:t>had a paid job</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C6D2A"/>
                </a:solidFill>
                <a:latin typeface="Calibri"/>
                <a:ea typeface="Calibri"/>
                <a:cs typeface="Calibri"/>
                <a:sym typeface="Calibri"/>
              </a:rPr>
              <a:t>402 respondents </a:t>
            </a:r>
            <a:endParaRPr sz="9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Main">
  <a:themeElements>
    <a:clrScheme name="CDLE Branding 2">
      <a:dk1>
        <a:srgbClr val="000000"/>
      </a:dk1>
      <a:lt1>
        <a:srgbClr val="FFFFFF"/>
      </a:lt1>
      <a:dk2>
        <a:srgbClr val="1D1D1D"/>
      </a:dk2>
      <a:lt2>
        <a:srgbClr val="E7E6E6"/>
      </a:lt2>
      <a:accent1>
        <a:srgbClr val="004989"/>
      </a:accent1>
      <a:accent2>
        <a:srgbClr val="262E66"/>
      </a:accent2>
      <a:accent3>
        <a:srgbClr val="FFDD00"/>
      </a:accent3>
      <a:accent4>
        <a:srgbClr val="F3BB12"/>
      </a:accent4>
      <a:accent5>
        <a:srgbClr val="C3002F"/>
      </a:accent5>
      <a:accent6>
        <a:srgbClr val="88002F"/>
      </a:accent6>
      <a:hlink>
        <a:srgbClr val="004989"/>
      </a:hlink>
      <a:folHlink>
        <a:srgbClr val="B8D3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Retrospect">
  <a:themeElements>
    <a:clrScheme name="Retrospect">
      <a:dk1>
        <a:srgbClr val="000000"/>
      </a:dk1>
      <a:lt1>
        <a:srgbClr val="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TC Blue">
  <a:themeElements>
    <a:clrScheme name="Think Higher Think College">
      <a:dk1>
        <a:srgbClr val="22527C"/>
      </a:dk1>
      <a:lt1>
        <a:srgbClr val="FFFFFF"/>
      </a:lt1>
      <a:dk2>
        <a:srgbClr val="44546A"/>
      </a:dk2>
      <a:lt2>
        <a:srgbClr val="E7E6E6"/>
      </a:lt2>
      <a:accent1>
        <a:srgbClr val="00ADEF"/>
      </a:accent1>
      <a:accent2>
        <a:srgbClr val="F08D20"/>
      </a:accent2>
      <a:accent3>
        <a:srgbClr val="549397"/>
      </a:accent3>
      <a:accent4>
        <a:srgbClr val="74C043"/>
      </a:accent4>
      <a:accent5>
        <a:srgbClr val="5B9BD5"/>
      </a:accent5>
      <a:accent6>
        <a:srgbClr val="7EC651"/>
      </a:accent6>
      <a:hlink>
        <a:srgbClr val="0563C1"/>
      </a:hlink>
      <a:folHlink>
        <a:srgbClr val="22527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2013 - 2022">
  <a:themeElements>
    <a:clrScheme name="TC ">
      <a:dk1>
        <a:srgbClr val="20527C"/>
      </a:dk1>
      <a:lt1>
        <a:srgbClr val="FEFFFF"/>
      </a:lt1>
      <a:dk2>
        <a:srgbClr val="FEFFFF"/>
      </a:dk2>
      <a:lt2>
        <a:srgbClr val="E7E6E6"/>
      </a:lt2>
      <a:accent1>
        <a:srgbClr val="4472C4"/>
      </a:accent1>
      <a:accent2>
        <a:srgbClr val="ED7D31"/>
      </a:accent2>
      <a:accent3>
        <a:srgbClr val="87A379"/>
      </a:accent3>
      <a:accent4>
        <a:srgbClr val="5D2B79"/>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2408</Words>
  <Application>Microsoft Office PowerPoint</Application>
  <PresentationFormat>Widescreen</PresentationFormat>
  <Paragraphs>268</Paragraphs>
  <Slides>40</Slides>
  <Notes>34</Notes>
  <HiddenSlides>0</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40</vt:i4>
      </vt:variant>
    </vt:vector>
  </HeadingPairs>
  <TitlesOfParts>
    <vt:vector size="63" baseType="lpstr">
      <vt:lpstr>Gill Sans</vt:lpstr>
      <vt:lpstr>Roboto Slab Black</vt:lpstr>
      <vt:lpstr>Titillium Web</vt:lpstr>
      <vt:lpstr>Lato</vt:lpstr>
      <vt:lpstr>Trebuchet MS</vt:lpstr>
      <vt:lpstr>Open Sans</vt:lpstr>
      <vt:lpstr>Helvetica</vt:lpstr>
      <vt:lpstr>Calibri</vt:lpstr>
      <vt:lpstr>Open Sans SemiBold</vt:lpstr>
      <vt:lpstr>Arial</vt:lpstr>
      <vt:lpstr>Georgia</vt:lpstr>
      <vt:lpstr>Nunito</vt:lpstr>
      <vt:lpstr>Office Theme</vt:lpstr>
      <vt:lpstr>Office Theme</vt:lpstr>
      <vt:lpstr>THTC Blue</vt:lpstr>
      <vt:lpstr>Office Theme 2013 - 2022</vt:lpstr>
      <vt:lpstr>Office Theme</vt:lpstr>
      <vt:lpstr>1_Office Theme</vt:lpstr>
      <vt:lpstr>Office Theme</vt:lpstr>
      <vt:lpstr>1_Office Theme</vt:lpstr>
      <vt:lpstr>2_Office Theme</vt:lpstr>
      <vt:lpstr>Main</vt:lpstr>
      <vt:lpstr>Retrospect</vt:lpstr>
      <vt:lpstr>Building College Pathways to Employment: Collaboration between Vocational Rehabilitation Agencies and Inclusive Postsecondary Education Programs</vt:lpstr>
      <vt:lpstr>PowerPoint Presentation</vt:lpstr>
      <vt:lpstr>PowerPoint Presentation</vt:lpstr>
      <vt:lpstr>Growing funding and knowledge </vt:lpstr>
      <vt:lpstr>Some Key Features of Inclusive College Programs</vt:lpstr>
      <vt:lpstr>Transition Postsecondary Programs for Students with Intellectual Disability (TPSID)</vt:lpstr>
      <vt:lpstr>TPSID Model Demonstration Grantees</vt:lpstr>
      <vt:lpstr>PowerPoint Presentation</vt:lpstr>
      <vt:lpstr>PowerPoint Presentation</vt:lpstr>
      <vt:lpstr>TPSID Data: Predictor of Employment </vt:lpstr>
      <vt:lpstr>Research on impact of PSE on employment for people with ID using RSA-911 data</vt:lpstr>
      <vt:lpstr>IPSE is cost effective</vt:lpstr>
      <vt:lpstr>PSE Impact on Employment and Earnings </vt:lpstr>
      <vt:lpstr>What is happening in Oklahoma?</vt:lpstr>
      <vt:lpstr>PowerPoint Presentation</vt:lpstr>
      <vt:lpstr>Beginnings…</vt:lpstr>
      <vt:lpstr>PowerPoint Presentation</vt:lpstr>
      <vt:lpstr>PowerPoint Presentation</vt:lpstr>
      <vt:lpstr>PowerPoint Presentation</vt:lpstr>
      <vt:lpstr>What is happening in Colorado?</vt:lpstr>
      <vt:lpstr>Where We Started</vt:lpstr>
      <vt:lpstr>DVR Supporting IHE</vt:lpstr>
      <vt:lpstr>Approved IHE programs</vt:lpstr>
      <vt:lpstr>Upcoming IHE programs</vt:lpstr>
      <vt:lpstr>Congratulations class of 2024</vt:lpstr>
      <vt:lpstr>PowerPoint Presentation</vt:lpstr>
      <vt:lpstr>UCCS is Accredited!!!</vt:lpstr>
      <vt:lpstr>Resources for working with VR Code of Federal Regulations for VR,  Comments Section</vt:lpstr>
      <vt:lpstr>Resources for working with VR Code of Federal Regulations for VR,  Comments Section Continued…</vt:lpstr>
      <vt:lpstr>Resources for working with VR Transition Guide to Postsecondary Education &amp; Employment for Students and Youth w/ Disabilities (RSA, 2020) </vt:lpstr>
      <vt:lpstr>Resources for working with VR Transition Guide to Postsecondary Education &amp; Employment for Students and Youth w/ Disabilities (RSA, 2020) Continued. . .  </vt:lpstr>
      <vt:lpstr>Resources for working with VR Increasing Postsecondary opportunities &amp; success for students and youth with Disabilities (OSERs and OPSE, 2019)</vt:lpstr>
      <vt:lpstr>Resources for working with VR Increasing Postsecondary opportunities &amp; success for students and youth with Disabilities (OSERs and OPSE, 2019)</vt:lpstr>
      <vt:lpstr>Resources for working with VR Think College</vt:lpstr>
      <vt:lpstr>Let’s discuss…outcomes</vt:lpstr>
      <vt:lpstr>Let’s discuss…collaboration</vt:lpstr>
      <vt:lpstr>Let’s discuss…barriers</vt:lpstr>
      <vt:lpstr>Final Comments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Clare K Papay</dc:creator>
  <cp:lastModifiedBy>Theresa Hamrick</cp:lastModifiedBy>
  <cp:revision>5</cp:revision>
  <dcterms:created xsi:type="dcterms:W3CDTF">2022-03-24T14:09:00Z</dcterms:created>
  <dcterms:modified xsi:type="dcterms:W3CDTF">2024-10-21T04:02:52Z</dcterms:modified>
</cp:coreProperties>
</file>