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15F89-D635-156C-C8FA-AC38DF77B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8FA6DD-661A-73D2-F29E-A87FD6B22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CE5CA-11EB-D0C3-F354-DB24B787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A280A-5C68-A3F7-09FE-DDB23FC1F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F124A-AD6A-5C6E-C7E3-A1B8E5C2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0AED6-A075-15F1-5B19-D433C969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ADC20-4414-C368-2C46-CC3F870B0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F1D38-9E0A-472D-C4D7-E355D733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5046F-4299-2A67-9FC5-9C95F0F9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232F-E796-2479-9667-9BC969828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5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3E04FA-94DA-9654-2569-1166348CB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8CE20-1C7B-0BCC-2C73-158F94E44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50993-3CB1-BDA3-BBE1-5601D2992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45780-E49C-E0B6-13AF-BFCB672B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1CDDE-B8CA-DB89-D89E-E1188F843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3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14D93-F48C-3821-3A42-3C6E78938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D6336-28E7-F9AB-A971-BE14CDE2C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1A7C8-293D-87B7-EC54-2451CFB4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9586E-3DE3-9A4A-78E9-5EF2EC1A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488E8-972A-488E-1179-56BA5896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1CD49-22F4-4017-A29B-EDF2FF20A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A6BB5-5434-DF2E-E5DE-6E9ADBDD4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D2E80-5D7F-20B1-7E9E-27D2B5E3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0D735-2B07-56B1-4FF0-B40C583D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F6AD7-8849-F3D0-E05E-7B2CA8DEA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8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94785-2F16-E72F-0532-17FA52CD1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7BA4-FFFB-A9D7-43F8-8422898F1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8A2CB-11A9-166F-70C8-320176C31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2EA75-2C85-AD12-11A9-BAC25F9F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47D46-3891-7A70-EC9E-C8F97D2E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77EB8-0901-30BF-5DF8-1E07E71D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1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420F-B72B-C6A4-425F-E1D1207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A8234-6276-0C20-D754-00217E965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83503-68B4-B357-D64B-D27E3BB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879B6-9F20-BA40-FF90-4032BAD1F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66F2B-8B61-74BD-FE6A-04066B16E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5F3542-6D40-22D0-8857-8FB94F35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2707C3-DAC4-408F-D09D-9636B976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22F48-F8AC-DF87-BF43-A49CC530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2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E5789-00E5-793B-12F9-4D808F7E3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A9F311-2867-8248-E855-7E3EE73D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F628C-4EAD-73D8-0D43-B5C3E2A65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23293-6267-D8AF-A5F0-6EA58D0D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0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B767A-3A24-D004-DF6C-522FA4568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303190-E8D1-10A2-0A60-31E6AF55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3C296-A746-76EB-BD05-88B24AD7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1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E71A5-6484-6082-3AB9-A1CC06CD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9DB5-568B-5468-E043-63A3C4F80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7C06E6-BFAD-CC69-F603-069C30B00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EA7DE-DEBF-572F-DBE4-934F7B34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4FC9D-C1C2-EEAA-B834-AF826A1E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546F6-BD60-B92A-D6EF-88E1F1B0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4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7C57-A202-511C-4218-0FCCAE69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FC93BE-F1D6-98FD-2D41-CAC1F1782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AF516-5F70-D1AF-8A4E-13A04CDF3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2B85E-30B9-BE10-2403-6685D4324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24CC1-1524-6C9E-F07B-B69D7626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BF6D2-F346-98E1-FEFD-08D10C0B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2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D9283-D4D9-50E8-D86C-DE91392D4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D3203-6DC8-DEB9-F700-DAC4425BE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97460-B8BA-FA2F-4E8E-0CC6C561B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EFE18A-25B0-42BC-A1A0-2386E97B65A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4BD37-187D-1505-415A-FD1E63C88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0F239-1CC2-6AE0-D57A-72B297B0A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C9314-BD10-4013-BE86-4A2C90E3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1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C30AF-639B-4872-A3D7-8086A73F9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984" y="1122363"/>
            <a:ext cx="11425562" cy="127460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Services for the Blind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72FDB-651F-4F7E-BA71-C4C3E2757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80878"/>
            <a:ext cx="9144000" cy="67692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Megan Lamb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Assistant Director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637ECD-22BE-428F-B389-8C04AE65FF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59620" y="5320136"/>
            <a:ext cx="1438382" cy="1429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D64AF6-0402-4676-8FEC-3E428422CB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0564816" y="5320136"/>
            <a:ext cx="1438382" cy="14299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427C28-38D8-44E3-AA77-283D1808F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841" y="2694809"/>
            <a:ext cx="1372319" cy="146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C30AF-639B-4872-A3D7-8086A73F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and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72FDB-651F-4F7E-BA71-C4C3E2757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process for updating rates</a:t>
            </a:r>
          </a:p>
          <a:p>
            <a:r>
              <a:rPr lang="en-US" dirty="0"/>
              <a:t>Identify staff who handle the process</a:t>
            </a:r>
          </a:p>
          <a:p>
            <a:r>
              <a:rPr lang="en-US" dirty="0"/>
              <a:t>Record keeping</a:t>
            </a:r>
          </a:p>
          <a:p>
            <a:r>
              <a:rPr lang="en-US" dirty="0"/>
              <a:t>Removing burden from counselor and frontline staff</a:t>
            </a:r>
          </a:p>
          <a:p>
            <a:r>
              <a:rPr lang="en-US" dirty="0"/>
              <a:t>Working with vendors</a:t>
            </a:r>
          </a:p>
          <a:p>
            <a:r>
              <a:rPr lang="en-US" dirty="0"/>
              <a:t>Using other sources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637ECD-22BE-428F-B389-8C04AE65FF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59620" y="5320136"/>
            <a:ext cx="1438382" cy="1429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D64AF6-0402-4676-8FEC-3E428422CB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0564816" y="5320136"/>
            <a:ext cx="1438382" cy="14299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427C28-38D8-44E3-AA77-283D1808F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415" y="5244435"/>
            <a:ext cx="1372319" cy="146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0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AB7A5-64B1-8A5D-0A0A-7AD06CB0E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E4BD1-360C-FA77-1EB7-27BBB5AD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and New Requests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9622F-6866-E623-FF5E-7C151C467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Requests for new rates</a:t>
            </a:r>
          </a:p>
          <a:p>
            <a:r>
              <a:rPr lang="en-US" dirty="0"/>
              <a:t>Exceptions for rate requests</a:t>
            </a:r>
          </a:p>
          <a:p>
            <a:pPr lvl="1"/>
            <a:r>
              <a:rPr lang="en-US" dirty="0"/>
              <a:t>Record of decisions and relevant information</a:t>
            </a:r>
          </a:p>
          <a:p>
            <a:pPr lvl="1"/>
            <a:r>
              <a:rPr lang="en-US" dirty="0"/>
              <a:t>Including policy and details</a:t>
            </a:r>
          </a:p>
          <a:p>
            <a:pPr lvl="1"/>
            <a:r>
              <a:rPr lang="en-US" dirty="0"/>
              <a:t>Specific forms and procedures for common exceptions or additions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B2A2A-5D87-C4E0-0B77-F265D0AA5D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59620" y="5320136"/>
            <a:ext cx="1438382" cy="1429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25071C-1F56-E4D0-E4A3-AB0E4C45F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0564816" y="5320136"/>
            <a:ext cx="1438382" cy="14299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23C4A1-76C3-C510-BE75-A133A8195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415" y="5244435"/>
            <a:ext cx="1372319" cy="146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2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9F67E-5C21-28E3-75C8-FDF56D2FA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0D124-CE88-7658-C8DD-AC0A5F47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Needs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071A8A-1067-F67A-DBAA-EB7779B5A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of needs assessment in rate setting</a:t>
            </a:r>
          </a:p>
          <a:p>
            <a:r>
              <a:rPr lang="en-US" dirty="0"/>
              <a:t>Is it necessary?</a:t>
            </a:r>
          </a:p>
          <a:p>
            <a:r>
              <a:rPr lang="en-US" dirty="0"/>
              <a:t>How do you use 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330841-6E6D-F220-AAE1-7B8F72812D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59620" y="5320136"/>
            <a:ext cx="1438382" cy="1429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445532-1278-B49B-3301-AF338AE946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60" t="10992" r="20293" b="14685"/>
          <a:stretch/>
        </p:blipFill>
        <p:spPr>
          <a:xfrm>
            <a:off x="10564816" y="5320136"/>
            <a:ext cx="1438382" cy="14299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50A8C6-D7A8-FF1B-F1E3-2F2DF93BD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415" y="5244435"/>
            <a:ext cx="1372319" cy="146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76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Division of Services for the Blind</vt:lpstr>
      <vt:lpstr>Methodology and Processing</vt:lpstr>
      <vt:lpstr>Exceptions and New Requests</vt:lpstr>
      <vt:lpstr>Financial Needs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Lamb</dc:creator>
  <cp:lastModifiedBy>Megan Lamb</cp:lastModifiedBy>
  <cp:revision>1</cp:revision>
  <dcterms:created xsi:type="dcterms:W3CDTF">2025-03-20T13:51:00Z</dcterms:created>
  <dcterms:modified xsi:type="dcterms:W3CDTF">2025-03-20T16:55:37Z</dcterms:modified>
</cp:coreProperties>
</file>