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328" r:id="rId6"/>
    <p:sldId id="329" r:id="rId7"/>
    <p:sldId id="330" r:id="rId8"/>
    <p:sldId id="331" r:id="rId9"/>
    <p:sldId id="332" r:id="rId10"/>
    <p:sldId id="333" r:id="rId11"/>
    <p:sldId id="322" r:id="rId12"/>
    <p:sldId id="326" r:id="rId13"/>
    <p:sldId id="276" r:id="rId14"/>
    <p:sldId id="324" r:id="rId15"/>
    <p:sldId id="325" r:id="rId16"/>
    <p:sldId id="295" r:id="rId17"/>
    <p:sldId id="292" r:id="rId18"/>
    <p:sldId id="296" r:id="rId19"/>
    <p:sldId id="306" r:id="rId20"/>
    <p:sldId id="297" r:id="rId21"/>
    <p:sldId id="298" r:id="rId22"/>
    <p:sldId id="314" r:id="rId23"/>
    <p:sldId id="299" r:id="rId24"/>
    <p:sldId id="300" r:id="rId25"/>
    <p:sldId id="301" r:id="rId26"/>
    <p:sldId id="302" r:id="rId27"/>
    <p:sldId id="303" r:id="rId28"/>
    <p:sldId id="304" r:id="rId29"/>
    <p:sldId id="274" r:id="rId30"/>
    <p:sldId id="327" r:id="rId31"/>
    <p:sldId id="312" r:id="rId32"/>
    <p:sldId id="313" r:id="rId33"/>
    <p:sldId id="273" r:id="rId34"/>
    <p:sldId id="315" r:id="rId35"/>
    <p:sldId id="316" r:id="rId36"/>
    <p:sldId id="307" r:id="rId37"/>
    <p:sldId id="305" r:id="rId38"/>
    <p:sldId id="317" r:id="rId39"/>
    <p:sldId id="309" r:id="rId40"/>
    <p:sldId id="334" r:id="rId41"/>
    <p:sldId id="31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60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68C74E-15C2-4495-9BAA-5612772A66D2}" v="250" dt="2025-04-02T15:12:25.7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y Horton" userId="4994c359-5dff-4cdd-8878-a76f98236aa4" providerId="ADAL" clId="{3092DBBA-A7E0-4F23-8502-5822F49D328F}"/>
    <pc:docChg chg="custSel modSld">
      <pc:chgData name="Gary Horton" userId="4994c359-5dff-4cdd-8878-a76f98236aa4" providerId="ADAL" clId="{3092DBBA-A7E0-4F23-8502-5822F49D328F}" dt="2025-03-30T10:06:02.326" v="88" actId="1035"/>
      <pc:docMkLst>
        <pc:docMk/>
      </pc:docMkLst>
      <pc:sldChg chg="modSp mod">
        <pc:chgData name="Gary Horton" userId="4994c359-5dff-4cdd-8878-a76f98236aa4" providerId="ADAL" clId="{3092DBBA-A7E0-4F23-8502-5822F49D328F}" dt="2025-03-30T10:05:20.041" v="86" actId="20577"/>
        <pc:sldMkLst>
          <pc:docMk/>
          <pc:sldMk cId="351206512" sldId="256"/>
        </pc:sldMkLst>
        <pc:spChg chg="mod">
          <ac:chgData name="Gary Horton" userId="4994c359-5dff-4cdd-8878-a76f98236aa4" providerId="ADAL" clId="{3092DBBA-A7E0-4F23-8502-5822F49D328F}" dt="2025-03-30T10:05:20.041" v="86" actId="20577"/>
          <ac:spMkLst>
            <pc:docMk/>
            <pc:sldMk cId="351206512" sldId="256"/>
            <ac:spMk id="5" creationId="{B5077C23-6BC9-41F7-A8C5-F32AA4169D35}"/>
          </ac:spMkLst>
        </pc:spChg>
      </pc:sldChg>
      <pc:sldChg chg="modSp mod">
        <pc:chgData name="Gary Horton" userId="4994c359-5dff-4cdd-8878-a76f98236aa4" providerId="ADAL" clId="{3092DBBA-A7E0-4F23-8502-5822F49D328F}" dt="2025-03-30T10:06:02.326" v="88" actId="1035"/>
        <pc:sldMkLst>
          <pc:docMk/>
          <pc:sldMk cId="4247091325" sldId="281"/>
        </pc:sldMkLst>
      </pc:sldChg>
    </pc:docChg>
  </pc:docChgLst>
  <pc:docChgLst>
    <pc:chgData name="Marissa Wysocki" userId="f767b3e7-7f1f-46a6-a5fe-f6bdc83c1102" providerId="ADAL" clId="{7768C74E-15C2-4495-9BAA-5612772A66D2}"/>
    <pc:docChg chg="undo custSel addSld delSld modSld sldOrd">
      <pc:chgData name="Marissa Wysocki" userId="f767b3e7-7f1f-46a6-a5fe-f6bdc83c1102" providerId="ADAL" clId="{7768C74E-15C2-4495-9BAA-5612772A66D2}" dt="2025-04-02T17:12:18.031" v="659" actId="20577"/>
      <pc:docMkLst>
        <pc:docMk/>
      </pc:docMkLst>
      <pc:sldChg chg="delSp modSp mod">
        <pc:chgData name="Marissa Wysocki" userId="f767b3e7-7f1f-46a6-a5fe-f6bdc83c1102" providerId="ADAL" clId="{7768C74E-15C2-4495-9BAA-5612772A66D2}" dt="2025-04-01T13:38:37.372" v="32" actId="478"/>
        <pc:sldMkLst>
          <pc:docMk/>
          <pc:sldMk cId="351206512" sldId="256"/>
        </pc:sldMkLst>
        <pc:spChg chg="del mod">
          <ac:chgData name="Marissa Wysocki" userId="f767b3e7-7f1f-46a6-a5fe-f6bdc83c1102" providerId="ADAL" clId="{7768C74E-15C2-4495-9BAA-5612772A66D2}" dt="2025-04-01T13:38:37.372" v="32" actId="478"/>
          <ac:spMkLst>
            <pc:docMk/>
            <pc:sldMk cId="351206512" sldId="256"/>
            <ac:spMk id="3" creationId="{001E75EA-DAA1-D406-744D-3E8FA0BDB0E3}"/>
          </ac:spMkLst>
        </pc:spChg>
        <pc:spChg chg="mod">
          <ac:chgData name="Marissa Wysocki" userId="f767b3e7-7f1f-46a6-a5fe-f6bdc83c1102" providerId="ADAL" clId="{7768C74E-15C2-4495-9BAA-5612772A66D2}" dt="2025-04-01T13:38:31.800" v="31" actId="14100"/>
          <ac:spMkLst>
            <pc:docMk/>
            <pc:sldMk cId="351206512" sldId="256"/>
            <ac:spMk id="5" creationId="{B5077C23-6BC9-41F7-A8C5-F32AA4169D35}"/>
          </ac:spMkLst>
        </pc:spChg>
      </pc:sldChg>
      <pc:sldChg chg="modSp mod">
        <pc:chgData name="Marissa Wysocki" userId="f767b3e7-7f1f-46a6-a5fe-f6bdc83c1102" providerId="ADAL" clId="{7768C74E-15C2-4495-9BAA-5612772A66D2}" dt="2025-04-02T15:11:51.592" v="611"/>
        <pc:sldMkLst>
          <pc:docMk/>
          <pc:sldMk cId="247186576" sldId="273"/>
        </pc:sldMkLst>
        <pc:spChg chg="mod">
          <ac:chgData name="Marissa Wysocki" userId="f767b3e7-7f1f-46a6-a5fe-f6bdc83c1102" providerId="ADAL" clId="{7768C74E-15C2-4495-9BAA-5612772A66D2}" dt="2025-04-02T15:11:51.592" v="611"/>
          <ac:spMkLst>
            <pc:docMk/>
            <pc:sldMk cId="247186576" sldId="273"/>
            <ac:spMk id="2" creationId="{4870BFFB-70D4-4153-836F-C3E294BA6351}"/>
          </ac:spMkLst>
        </pc:spChg>
        <pc:spChg chg="mod">
          <ac:chgData name="Marissa Wysocki" userId="f767b3e7-7f1f-46a6-a5fe-f6bdc83c1102" providerId="ADAL" clId="{7768C74E-15C2-4495-9BAA-5612772A66D2}" dt="2025-03-28T17:37:52.898" v="19" actId="20577"/>
          <ac:spMkLst>
            <pc:docMk/>
            <pc:sldMk cId="247186576" sldId="273"/>
            <ac:spMk id="6" creationId="{9149533B-D65C-3014-1923-A384DB7A37B3}"/>
          </ac:spMkLst>
        </pc:spChg>
      </pc:sldChg>
      <pc:sldChg chg="modSp mod ord">
        <pc:chgData name="Marissa Wysocki" userId="f767b3e7-7f1f-46a6-a5fe-f6bdc83c1102" providerId="ADAL" clId="{7768C74E-15C2-4495-9BAA-5612772A66D2}" dt="2025-04-01T15:48:34.927" v="411"/>
        <pc:sldMkLst>
          <pc:docMk/>
          <pc:sldMk cId="3009092595" sldId="274"/>
        </pc:sldMkLst>
        <pc:spChg chg="mod">
          <ac:chgData name="Marissa Wysocki" userId="f767b3e7-7f1f-46a6-a5fe-f6bdc83c1102" providerId="ADAL" clId="{7768C74E-15C2-4495-9BAA-5612772A66D2}" dt="2025-03-28T17:38:30.577" v="28" actId="20577"/>
          <ac:spMkLst>
            <pc:docMk/>
            <pc:sldMk cId="3009092595" sldId="274"/>
            <ac:spMk id="6" creationId="{6187EA68-D395-56E4-265E-CB220136F18B}"/>
          </ac:spMkLst>
        </pc:spChg>
      </pc:sldChg>
      <pc:sldChg chg="modSp mod ord">
        <pc:chgData name="Marissa Wysocki" userId="f767b3e7-7f1f-46a6-a5fe-f6bdc83c1102" providerId="ADAL" clId="{7768C74E-15C2-4495-9BAA-5612772A66D2}" dt="2025-04-02T14:36:46.065" v="549" actId="14100"/>
        <pc:sldMkLst>
          <pc:docMk/>
          <pc:sldMk cId="4008818822" sldId="276"/>
        </pc:sldMkLst>
        <pc:spChg chg="mod">
          <ac:chgData name="Marissa Wysocki" userId="f767b3e7-7f1f-46a6-a5fe-f6bdc83c1102" providerId="ADAL" clId="{7768C74E-15C2-4495-9BAA-5612772A66D2}" dt="2025-04-02T14:36:41.443" v="548" actId="1076"/>
          <ac:spMkLst>
            <pc:docMk/>
            <pc:sldMk cId="4008818822" sldId="276"/>
            <ac:spMk id="2" creationId="{9E949FC9-7490-DA57-5020-8A749EE401EC}"/>
          </ac:spMkLst>
        </pc:spChg>
        <pc:spChg chg="mod">
          <ac:chgData name="Marissa Wysocki" userId="f767b3e7-7f1f-46a6-a5fe-f6bdc83c1102" providerId="ADAL" clId="{7768C74E-15C2-4495-9BAA-5612772A66D2}" dt="2025-04-02T14:36:46.065" v="549" actId="14100"/>
          <ac:spMkLst>
            <pc:docMk/>
            <pc:sldMk cId="4008818822" sldId="276"/>
            <ac:spMk id="3" creationId="{A383A985-3B66-6D64-A252-D2E081AC1E36}"/>
          </ac:spMkLst>
        </pc:spChg>
        <pc:spChg chg="mod">
          <ac:chgData name="Marissa Wysocki" userId="f767b3e7-7f1f-46a6-a5fe-f6bdc83c1102" providerId="ADAL" clId="{7768C74E-15C2-4495-9BAA-5612772A66D2}" dt="2025-03-28T17:37:00.219" v="6" actId="20577"/>
          <ac:spMkLst>
            <pc:docMk/>
            <pc:sldMk cId="4008818822" sldId="276"/>
            <ac:spMk id="5" creationId="{B0DE1002-CE18-0EF2-BB4A-19AE29F98B2C}"/>
          </ac:spMkLst>
        </pc:spChg>
      </pc:sldChg>
      <pc:sldChg chg="modSp del mod">
        <pc:chgData name="Marissa Wysocki" userId="f767b3e7-7f1f-46a6-a5fe-f6bdc83c1102" providerId="ADAL" clId="{7768C74E-15C2-4495-9BAA-5612772A66D2}" dt="2025-04-01T15:36:17.715" v="279" actId="2696"/>
        <pc:sldMkLst>
          <pc:docMk/>
          <pc:sldMk cId="3739256409" sldId="278"/>
        </pc:sldMkLst>
      </pc:sldChg>
      <pc:sldChg chg="modSp del mod">
        <pc:chgData name="Marissa Wysocki" userId="f767b3e7-7f1f-46a6-a5fe-f6bdc83c1102" providerId="ADAL" clId="{7768C74E-15C2-4495-9BAA-5612772A66D2}" dt="2025-04-02T14:31:43.056" v="494" actId="2696"/>
        <pc:sldMkLst>
          <pc:docMk/>
          <pc:sldMk cId="317219513" sldId="279"/>
        </pc:sldMkLst>
        <pc:spChg chg="mod">
          <ac:chgData name="Marissa Wysocki" userId="f767b3e7-7f1f-46a6-a5fe-f6bdc83c1102" providerId="ADAL" clId="{7768C74E-15C2-4495-9BAA-5612772A66D2}" dt="2025-04-01T13:44:19.418" v="68" actId="20577"/>
          <ac:spMkLst>
            <pc:docMk/>
            <pc:sldMk cId="317219513" sldId="279"/>
            <ac:spMk id="2" creationId="{D2BB146D-CE02-0080-D210-494F834A6C07}"/>
          </ac:spMkLst>
        </pc:spChg>
        <pc:spChg chg="mod">
          <ac:chgData name="Marissa Wysocki" userId="f767b3e7-7f1f-46a6-a5fe-f6bdc83c1102" providerId="ADAL" clId="{7768C74E-15C2-4495-9BAA-5612772A66D2}" dt="2025-04-01T15:33:40.593" v="270" actId="20577"/>
          <ac:spMkLst>
            <pc:docMk/>
            <pc:sldMk cId="317219513" sldId="279"/>
            <ac:spMk id="3" creationId="{176DC88F-AB87-48E1-3F64-B2FDE17F5851}"/>
          </ac:spMkLst>
        </pc:spChg>
      </pc:sldChg>
      <pc:sldChg chg="modSp del mod">
        <pc:chgData name="Marissa Wysocki" userId="f767b3e7-7f1f-46a6-a5fe-f6bdc83c1102" providerId="ADAL" clId="{7768C74E-15C2-4495-9BAA-5612772A66D2}" dt="2025-04-02T14:32:48.428" v="499" actId="2696"/>
        <pc:sldMkLst>
          <pc:docMk/>
          <pc:sldMk cId="4247091325" sldId="281"/>
        </pc:sldMkLst>
        <pc:spChg chg="mod">
          <ac:chgData name="Marissa Wysocki" userId="f767b3e7-7f1f-46a6-a5fe-f6bdc83c1102" providerId="ADAL" clId="{7768C74E-15C2-4495-9BAA-5612772A66D2}" dt="2025-04-01T14:00:30.506" v="166" actId="5793"/>
          <ac:spMkLst>
            <pc:docMk/>
            <pc:sldMk cId="4247091325" sldId="281"/>
            <ac:spMk id="3" creationId="{FD4F2168-0CF1-B5BC-AFBE-5BCB13C6BA0F}"/>
          </ac:spMkLst>
        </pc:spChg>
      </pc:sldChg>
      <pc:sldChg chg="modSp del mod">
        <pc:chgData name="Marissa Wysocki" userId="f767b3e7-7f1f-46a6-a5fe-f6bdc83c1102" providerId="ADAL" clId="{7768C74E-15C2-4495-9BAA-5612772A66D2}" dt="2025-04-01T15:37:10.324" v="281" actId="2696"/>
        <pc:sldMkLst>
          <pc:docMk/>
          <pc:sldMk cId="1714913920" sldId="285"/>
        </pc:sldMkLst>
      </pc:sldChg>
      <pc:sldChg chg="modSp del mod">
        <pc:chgData name="Marissa Wysocki" userId="f767b3e7-7f1f-46a6-a5fe-f6bdc83c1102" providerId="ADAL" clId="{7768C74E-15C2-4495-9BAA-5612772A66D2}" dt="2025-04-01T15:40:17.605" v="283" actId="2696"/>
        <pc:sldMkLst>
          <pc:docMk/>
          <pc:sldMk cId="2212286170" sldId="288"/>
        </pc:sldMkLst>
      </pc:sldChg>
      <pc:sldChg chg="addSp delSp modSp mod">
        <pc:chgData name="Marissa Wysocki" userId="f767b3e7-7f1f-46a6-a5fe-f6bdc83c1102" providerId="ADAL" clId="{7768C74E-15C2-4495-9BAA-5612772A66D2}" dt="2025-04-02T14:53:38.969" v="599"/>
        <pc:sldMkLst>
          <pc:docMk/>
          <pc:sldMk cId="3112670982" sldId="292"/>
        </pc:sldMkLst>
        <pc:spChg chg="add del mod">
          <ac:chgData name="Marissa Wysocki" userId="f767b3e7-7f1f-46a6-a5fe-f6bdc83c1102" providerId="ADAL" clId="{7768C74E-15C2-4495-9BAA-5612772A66D2}" dt="2025-04-02T14:53:38.969" v="599"/>
          <ac:spMkLst>
            <pc:docMk/>
            <pc:sldMk cId="3112670982" sldId="292"/>
            <ac:spMk id="2" creationId="{67384833-8C09-7D41-ACAC-35CE69BC1860}"/>
          </ac:spMkLst>
        </pc:spChg>
        <pc:spChg chg="mod">
          <ac:chgData name="Marissa Wysocki" userId="f767b3e7-7f1f-46a6-a5fe-f6bdc83c1102" providerId="ADAL" clId="{7768C74E-15C2-4495-9BAA-5612772A66D2}" dt="2025-04-02T14:37:09.079" v="552" actId="255"/>
          <ac:spMkLst>
            <pc:docMk/>
            <pc:sldMk cId="3112670982" sldId="292"/>
            <ac:spMk id="3" creationId="{219F9C37-9FA2-5DCF-5D58-83F08C5CDB00}"/>
          </ac:spMkLst>
        </pc:spChg>
        <pc:spChg chg="add">
          <ac:chgData name="Marissa Wysocki" userId="f767b3e7-7f1f-46a6-a5fe-f6bdc83c1102" providerId="ADAL" clId="{7768C74E-15C2-4495-9BAA-5612772A66D2}" dt="2025-04-02T14:53:19.007" v="593"/>
          <ac:spMkLst>
            <pc:docMk/>
            <pc:sldMk cId="3112670982" sldId="292"/>
            <ac:spMk id="4" creationId="{75DE691E-4739-F70F-EB45-170F0E4D9AD0}"/>
          </ac:spMkLst>
        </pc:spChg>
        <pc:spChg chg="mod">
          <ac:chgData name="Marissa Wysocki" userId="f767b3e7-7f1f-46a6-a5fe-f6bdc83c1102" providerId="ADAL" clId="{7768C74E-15C2-4495-9BAA-5612772A66D2}" dt="2025-03-28T17:37:24.217" v="12" actId="20577"/>
          <ac:spMkLst>
            <pc:docMk/>
            <pc:sldMk cId="3112670982" sldId="292"/>
            <ac:spMk id="5" creationId="{69A15340-8A64-F9DD-6F63-56A36B166A01}"/>
          </ac:spMkLst>
        </pc:spChg>
        <pc:spChg chg="add">
          <ac:chgData name="Marissa Wysocki" userId="f767b3e7-7f1f-46a6-a5fe-f6bdc83c1102" providerId="ADAL" clId="{7768C74E-15C2-4495-9BAA-5612772A66D2}" dt="2025-04-02T14:53:26.620" v="594"/>
          <ac:spMkLst>
            <pc:docMk/>
            <pc:sldMk cId="3112670982" sldId="292"/>
            <ac:spMk id="6" creationId="{3D8F2DBD-C9E4-0A3D-32F8-9BB1BE04E58D}"/>
          </ac:spMkLst>
        </pc:spChg>
        <pc:spChg chg="add mod">
          <ac:chgData name="Marissa Wysocki" userId="f767b3e7-7f1f-46a6-a5fe-f6bdc83c1102" providerId="ADAL" clId="{7768C74E-15C2-4495-9BAA-5612772A66D2}" dt="2025-04-02T14:53:36.723" v="597"/>
          <ac:spMkLst>
            <pc:docMk/>
            <pc:sldMk cId="3112670982" sldId="292"/>
            <ac:spMk id="7" creationId="{EC3563EA-EA6A-E31D-4FE4-A4C3C7BAD193}"/>
          </ac:spMkLst>
        </pc:spChg>
      </pc:sldChg>
      <pc:sldChg chg="modSp del mod">
        <pc:chgData name="Marissa Wysocki" userId="f767b3e7-7f1f-46a6-a5fe-f6bdc83c1102" providerId="ADAL" clId="{7768C74E-15C2-4495-9BAA-5612772A66D2}" dt="2025-04-01T15:40:21.898" v="284" actId="2696"/>
        <pc:sldMkLst>
          <pc:docMk/>
          <pc:sldMk cId="1171275051" sldId="294"/>
        </pc:sldMkLst>
      </pc:sldChg>
      <pc:sldChg chg="delSp modSp mod">
        <pc:chgData name="Marissa Wysocki" userId="f767b3e7-7f1f-46a6-a5fe-f6bdc83c1102" providerId="ADAL" clId="{7768C74E-15C2-4495-9BAA-5612772A66D2}" dt="2025-04-02T14:36:59.361" v="551" actId="1076"/>
        <pc:sldMkLst>
          <pc:docMk/>
          <pc:sldMk cId="1858869449" sldId="295"/>
        </pc:sldMkLst>
        <pc:spChg chg="mod">
          <ac:chgData name="Marissa Wysocki" userId="f767b3e7-7f1f-46a6-a5fe-f6bdc83c1102" providerId="ADAL" clId="{7768C74E-15C2-4495-9BAA-5612772A66D2}" dt="2025-04-02T14:36:59.361" v="551" actId="1076"/>
          <ac:spMkLst>
            <pc:docMk/>
            <pc:sldMk cId="1858869449" sldId="295"/>
            <ac:spMk id="2" creationId="{F0BE2B04-37EC-A776-3CCD-D57A140D4263}"/>
          </ac:spMkLst>
        </pc:spChg>
        <pc:spChg chg="del mod">
          <ac:chgData name="Marissa Wysocki" userId="f767b3e7-7f1f-46a6-a5fe-f6bdc83c1102" providerId="ADAL" clId="{7768C74E-15C2-4495-9BAA-5612772A66D2}" dt="2025-04-01T15:43:02.196" v="330" actId="478"/>
          <ac:spMkLst>
            <pc:docMk/>
            <pc:sldMk cId="1858869449" sldId="295"/>
            <ac:spMk id="3" creationId="{8271D933-A6C1-FE93-CFC9-821067B2F45E}"/>
          </ac:spMkLst>
        </pc:spChg>
        <pc:spChg chg="mod">
          <ac:chgData name="Marissa Wysocki" userId="f767b3e7-7f1f-46a6-a5fe-f6bdc83c1102" providerId="ADAL" clId="{7768C74E-15C2-4495-9BAA-5612772A66D2}" dt="2025-03-28T17:37:14.080" v="9" actId="20577"/>
          <ac:spMkLst>
            <pc:docMk/>
            <pc:sldMk cId="1858869449" sldId="295"/>
            <ac:spMk id="5" creationId="{4F1C6DA4-B0B8-F2E1-A00B-9EED962845B8}"/>
          </ac:spMkLst>
        </pc:spChg>
      </pc:sldChg>
      <pc:sldChg chg="modSp mod">
        <pc:chgData name="Marissa Wysocki" userId="f767b3e7-7f1f-46a6-a5fe-f6bdc83c1102" providerId="ADAL" clId="{7768C74E-15C2-4495-9BAA-5612772A66D2}" dt="2025-04-02T14:54:14.497" v="605" actId="27636"/>
        <pc:sldMkLst>
          <pc:docMk/>
          <pc:sldMk cId="1119222861" sldId="296"/>
        </pc:sldMkLst>
        <pc:spChg chg="mod">
          <ac:chgData name="Marissa Wysocki" userId="f767b3e7-7f1f-46a6-a5fe-f6bdc83c1102" providerId="ADAL" clId="{7768C74E-15C2-4495-9BAA-5612772A66D2}" dt="2025-04-02T14:54:14.497" v="605" actId="27636"/>
          <ac:spMkLst>
            <pc:docMk/>
            <pc:sldMk cId="1119222861" sldId="296"/>
            <ac:spMk id="2" creationId="{18935155-8732-640C-BE99-23600F33785C}"/>
          </ac:spMkLst>
        </pc:spChg>
        <pc:spChg chg="mod">
          <ac:chgData name="Marissa Wysocki" userId="f767b3e7-7f1f-46a6-a5fe-f6bdc83c1102" providerId="ADAL" clId="{7768C74E-15C2-4495-9BAA-5612772A66D2}" dt="2025-04-02T14:37:21.101" v="553" actId="255"/>
          <ac:spMkLst>
            <pc:docMk/>
            <pc:sldMk cId="1119222861" sldId="296"/>
            <ac:spMk id="3" creationId="{4E74A360-95FB-7548-5AAC-B9D0692E4F42}"/>
          </ac:spMkLst>
        </pc:spChg>
        <pc:spChg chg="mod">
          <ac:chgData name="Marissa Wysocki" userId="f767b3e7-7f1f-46a6-a5fe-f6bdc83c1102" providerId="ADAL" clId="{7768C74E-15C2-4495-9BAA-5612772A66D2}" dt="2025-03-28T17:37:27.187" v="13" actId="20577"/>
          <ac:spMkLst>
            <pc:docMk/>
            <pc:sldMk cId="1119222861" sldId="296"/>
            <ac:spMk id="5" creationId="{890762D3-A96A-2169-388B-B642F178EC75}"/>
          </ac:spMkLst>
        </pc:spChg>
      </pc:sldChg>
      <pc:sldChg chg="modSp mod ord">
        <pc:chgData name="Marissa Wysocki" userId="f767b3e7-7f1f-46a6-a5fe-f6bdc83c1102" providerId="ADAL" clId="{7768C74E-15C2-4495-9BAA-5612772A66D2}" dt="2025-04-02T14:58:41.034" v="606" actId="14100"/>
        <pc:sldMkLst>
          <pc:docMk/>
          <pc:sldMk cId="1359030888" sldId="297"/>
        </pc:sldMkLst>
        <pc:spChg chg="mod">
          <ac:chgData name="Marissa Wysocki" userId="f767b3e7-7f1f-46a6-a5fe-f6bdc83c1102" providerId="ADAL" clId="{7768C74E-15C2-4495-9BAA-5612772A66D2}" dt="2025-04-02T14:58:41.034" v="606" actId="14100"/>
          <ac:spMkLst>
            <pc:docMk/>
            <pc:sldMk cId="1359030888" sldId="297"/>
            <ac:spMk id="2" creationId="{422E0491-CF9A-6A4F-0EB8-0DD367E24F90}"/>
          </ac:spMkLst>
        </pc:spChg>
        <pc:spChg chg="mod">
          <ac:chgData name="Marissa Wysocki" userId="f767b3e7-7f1f-46a6-a5fe-f6bdc83c1102" providerId="ADAL" clId="{7768C74E-15C2-4495-9BAA-5612772A66D2}" dt="2025-04-02T14:37:50.904" v="557" actId="255"/>
          <ac:spMkLst>
            <pc:docMk/>
            <pc:sldMk cId="1359030888" sldId="297"/>
            <ac:spMk id="3" creationId="{B0E0A86B-AC52-B187-E42A-412C881CA5AF}"/>
          </ac:spMkLst>
        </pc:spChg>
        <pc:spChg chg="mod">
          <ac:chgData name="Marissa Wysocki" userId="f767b3e7-7f1f-46a6-a5fe-f6bdc83c1102" providerId="ADAL" clId="{7768C74E-15C2-4495-9BAA-5612772A66D2}" dt="2025-03-28T17:37:43.105" v="17" actId="20577"/>
          <ac:spMkLst>
            <pc:docMk/>
            <pc:sldMk cId="1359030888" sldId="297"/>
            <ac:spMk id="5" creationId="{5FA2AE8C-EEB2-A426-234F-59F09F5419D7}"/>
          </ac:spMkLst>
        </pc:spChg>
      </pc:sldChg>
      <pc:sldChg chg="modSp mod ord">
        <pc:chgData name="Marissa Wysocki" userId="f767b3e7-7f1f-46a6-a5fe-f6bdc83c1102" providerId="ADAL" clId="{7768C74E-15C2-4495-9BAA-5612772A66D2}" dt="2025-04-02T14:58:50.643" v="607" actId="14100"/>
        <pc:sldMkLst>
          <pc:docMk/>
          <pc:sldMk cId="881186064" sldId="298"/>
        </pc:sldMkLst>
        <pc:spChg chg="mod">
          <ac:chgData name="Marissa Wysocki" userId="f767b3e7-7f1f-46a6-a5fe-f6bdc83c1102" providerId="ADAL" clId="{7768C74E-15C2-4495-9BAA-5612772A66D2}" dt="2025-04-02T14:58:50.643" v="607" actId="14100"/>
          <ac:spMkLst>
            <pc:docMk/>
            <pc:sldMk cId="881186064" sldId="298"/>
            <ac:spMk id="2" creationId="{7629BB0C-063D-9CB4-FEB5-EF4DEC5BDB3A}"/>
          </ac:spMkLst>
        </pc:spChg>
        <pc:spChg chg="mod">
          <ac:chgData name="Marissa Wysocki" userId="f767b3e7-7f1f-46a6-a5fe-f6bdc83c1102" providerId="ADAL" clId="{7768C74E-15C2-4495-9BAA-5612772A66D2}" dt="2025-03-28T17:37:47.782" v="18" actId="20577"/>
          <ac:spMkLst>
            <pc:docMk/>
            <pc:sldMk cId="881186064" sldId="298"/>
            <ac:spMk id="5" creationId="{BB7F3B0A-16F3-CC12-A6EF-091AEBC46ED0}"/>
          </ac:spMkLst>
        </pc:spChg>
      </pc:sldChg>
      <pc:sldChg chg="modSp mod ord">
        <pc:chgData name="Marissa Wysocki" userId="f767b3e7-7f1f-46a6-a5fe-f6bdc83c1102" providerId="ADAL" clId="{7768C74E-15C2-4495-9BAA-5612772A66D2}" dt="2025-04-01T15:47:48.030" v="399"/>
        <pc:sldMkLst>
          <pc:docMk/>
          <pc:sldMk cId="677075521" sldId="299"/>
        </pc:sldMkLst>
        <pc:spChg chg="mod">
          <ac:chgData name="Marissa Wysocki" userId="f767b3e7-7f1f-46a6-a5fe-f6bdc83c1102" providerId="ADAL" clId="{7768C74E-15C2-4495-9BAA-5612772A66D2}" dt="2025-03-28T17:38:00.017" v="21" actId="20577"/>
          <ac:spMkLst>
            <pc:docMk/>
            <pc:sldMk cId="677075521" sldId="299"/>
            <ac:spMk id="6" creationId="{5AAA07A3-E770-4766-84D5-BF386C9CBB20}"/>
          </ac:spMkLst>
        </pc:spChg>
      </pc:sldChg>
      <pc:sldChg chg="modSp mod ord">
        <pc:chgData name="Marissa Wysocki" userId="f767b3e7-7f1f-46a6-a5fe-f6bdc83c1102" providerId="ADAL" clId="{7768C74E-15C2-4495-9BAA-5612772A66D2}" dt="2025-04-01T15:47:51.573" v="401"/>
        <pc:sldMkLst>
          <pc:docMk/>
          <pc:sldMk cId="4027547246" sldId="300"/>
        </pc:sldMkLst>
        <pc:spChg chg="mod">
          <ac:chgData name="Marissa Wysocki" userId="f767b3e7-7f1f-46a6-a5fe-f6bdc83c1102" providerId="ADAL" clId="{7768C74E-15C2-4495-9BAA-5612772A66D2}" dt="2025-03-28T17:38:03.647" v="22" actId="20577"/>
          <ac:spMkLst>
            <pc:docMk/>
            <pc:sldMk cId="4027547246" sldId="300"/>
            <ac:spMk id="6" creationId="{D5E0E3EF-FD6A-7B04-F7FA-5113D87E9F15}"/>
          </ac:spMkLst>
        </pc:spChg>
      </pc:sldChg>
      <pc:sldChg chg="modSp mod ord">
        <pc:chgData name="Marissa Wysocki" userId="f767b3e7-7f1f-46a6-a5fe-f6bdc83c1102" providerId="ADAL" clId="{7768C74E-15C2-4495-9BAA-5612772A66D2}" dt="2025-04-02T14:38:25.218" v="559" actId="27636"/>
        <pc:sldMkLst>
          <pc:docMk/>
          <pc:sldMk cId="3488884597" sldId="301"/>
        </pc:sldMkLst>
        <pc:spChg chg="mod">
          <ac:chgData name="Marissa Wysocki" userId="f767b3e7-7f1f-46a6-a5fe-f6bdc83c1102" providerId="ADAL" clId="{7768C74E-15C2-4495-9BAA-5612772A66D2}" dt="2025-04-02T14:38:25.218" v="559" actId="27636"/>
          <ac:spMkLst>
            <pc:docMk/>
            <pc:sldMk cId="3488884597" sldId="301"/>
            <ac:spMk id="3" creationId="{70BDBBE4-B390-7E2B-769F-364628D8D762}"/>
          </ac:spMkLst>
        </pc:spChg>
        <pc:spChg chg="mod">
          <ac:chgData name="Marissa Wysocki" userId="f767b3e7-7f1f-46a6-a5fe-f6bdc83c1102" providerId="ADAL" clId="{7768C74E-15C2-4495-9BAA-5612772A66D2}" dt="2025-03-28T17:38:07.247" v="23" actId="20577"/>
          <ac:spMkLst>
            <pc:docMk/>
            <pc:sldMk cId="3488884597" sldId="301"/>
            <ac:spMk id="6" creationId="{D77693D8-CFE1-6CF3-2637-EC5D4E1A528C}"/>
          </ac:spMkLst>
        </pc:spChg>
      </pc:sldChg>
      <pc:sldChg chg="modSp mod ord">
        <pc:chgData name="Marissa Wysocki" userId="f767b3e7-7f1f-46a6-a5fe-f6bdc83c1102" providerId="ADAL" clId="{7768C74E-15C2-4495-9BAA-5612772A66D2}" dt="2025-04-02T14:38:34.198" v="561" actId="27636"/>
        <pc:sldMkLst>
          <pc:docMk/>
          <pc:sldMk cId="609975903" sldId="302"/>
        </pc:sldMkLst>
        <pc:spChg chg="mod">
          <ac:chgData name="Marissa Wysocki" userId="f767b3e7-7f1f-46a6-a5fe-f6bdc83c1102" providerId="ADAL" clId="{7768C74E-15C2-4495-9BAA-5612772A66D2}" dt="2025-04-02T14:38:34.198" v="561" actId="27636"/>
          <ac:spMkLst>
            <pc:docMk/>
            <pc:sldMk cId="609975903" sldId="302"/>
            <ac:spMk id="3" creationId="{10916B3D-0182-FDD8-14A6-0FE988C7EBD5}"/>
          </ac:spMkLst>
        </pc:spChg>
        <pc:spChg chg="mod">
          <ac:chgData name="Marissa Wysocki" userId="f767b3e7-7f1f-46a6-a5fe-f6bdc83c1102" providerId="ADAL" clId="{7768C74E-15C2-4495-9BAA-5612772A66D2}" dt="2025-03-28T17:38:16.980" v="25" actId="20577"/>
          <ac:spMkLst>
            <pc:docMk/>
            <pc:sldMk cId="609975903" sldId="302"/>
            <ac:spMk id="6" creationId="{797AF898-0A63-A242-0C02-60814A9F43DC}"/>
          </ac:spMkLst>
        </pc:spChg>
      </pc:sldChg>
      <pc:sldChg chg="modSp mod ord">
        <pc:chgData name="Marissa Wysocki" userId="f767b3e7-7f1f-46a6-a5fe-f6bdc83c1102" providerId="ADAL" clId="{7768C74E-15C2-4495-9BAA-5612772A66D2}" dt="2025-04-02T14:38:41.436" v="562" actId="255"/>
        <pc:sldMkLst>
          <pc:docMk/>
          <pc:sldMk cId="299429060" sldId="303"/>
        </pc:sldMkLst>
        <pc:spChg chg="mod">
          <ac:chgData name="Marissa Wysocki" userId="f767b3e7-7f1f-46a6-a5fe-f6bdc83c1102" providerId="ADAL" clId="{7768C74E-15C2-4495-9BAA-5612772A66D2}" dt="2025-04-01T15:58:23.594" v="483" actId="27636"/>
          <ac:spMkLst>
            <pc:docMk/>
            <pc:sldMk cId="299429060" sldId="303"/>
            <ac:spMk id="2" creationId="{910C96FB-C0AD-0FAE-C9DA-C14CB5F8F1DC}"/>
          </ac:spMkLst>
        </pc:spChg>
        <pc:spChg chg="mod">
          <ac:chgData name="Marissa Wysocki" userId="f767b3e7-7f1f-46a6-a5fe-f6bdc83c1102" providerId="ADAL" clId="{7768C74E-15C2-4495-9BAA-5612772A66D2}" dt="2025-04-02T14:38:41.436" v="562" actId="255"/>
          <ac:spMkLst>
            <pc:docMk/>
            <pc:sldMk cId="299429060" sldId="303"/>
            <ac:spMk id="3" creationId="{53B8831F-68C1-23AF-7117-62116B356A31}"/>
          </ac:spMkLst>
        </pc:spChg>
        <pc:spChg chg="mod">
          <ac:chgData name="Marissa Wysocki" userId="f767b3e7-7f1f-46a6-a5fe-f6bdc83c1102" providerId="ADAL" clId="{7768C74E-15C2-4495-9BAA-5612772A66D2}" dt="2025-03-28T17:38:22.580" v="26" actId="20577"/>
          <ac:spMkLst>
            <pc:docMk/>
            <pc:sldMk cId="299429060" sldId="303"/>
            <ac:spMk id="6" creationId="{0FDB14DF-C9F5-7A58-4043-D03166CBBF62}"/>
          </ac:spMkLst>
        </pc:spChg>
      </pc:sldChg>
      <pc:sldChg chg="modSp mod ord">
        <pc:chgData name="Marissa Wysocki" userId="f767b3e7-7f1f-46a6-a5fe-f6bdc83c1102" providerId="ADAL" clId="{7768C74E-15C2-4495-9BAA-5612772A66D2}" dt="2025-04-02T14:38:56.508" v="568" actId="27636"/>
        <pc:sldMkLst>
          <pc:docMk/>
          <pc:sldMk cId="1384789421" sldId="304"/>
        </pc:sldMkLst>
        <pc:spChg chg="mod">
          <ac:chgData name="Marissa Wysocki" userId="f767b3e7-7f1f-46a6-a5fe-f6bdc83c1102" providerId="ADAL" clId="{7768C74E-15C2-4495-9BAA-5612772A66D2}" dt="2025-04-02T14:38:56.508" v="568" actId="27636"/>
          <ac:spMkLst>
            <pc:docMk/>
            <pc:sldMk cId="1384789421" sldId="304"/>
            <ac:spMk id="3" creationId="{A3D5ACAC-3364-D440-2252-F004C129997B}"/>
          </ac:spMkLst>
        </pc:spChg>
        <pc:spChg chg="mod">
          <ac:chgData name="Marissa Wysocki" userId="f767b3e7-7f1f-46a6-a5fe-f6bdc83c1102" providerId="ADAL" clId="{7768C74E-15C2-4495-9BAA-5612772A66D2}" dt="2025-03-28T17:38:27.804" v="27" actId="20577"/>
          <ac:spMkLst>
            <pc:docMk/>
            <pc:sldMk cId="1384789421" sldId="304"/>
            <ac:spMk id="6" creationId="{05A25E1B-478A-5E3E-5A26-8FCF2DA14360}"/>
          </ac:spMkLst>
        </pc:spChg>
      </pc:sldChg>
      <pc:sldChg chg="modSp mod">
        <pc:chgData name="Marissa Wysocki" userId="f767b3e7-7f1f-46a6-a5fe-f6bdc83c1102" providerId="ADAL" clId="{7768C74E-15C2-4495-9BAA-5612772A66D2}" dt="2025-04-02T15:12:10.566" v="620"/>
        <pc:sldMkLst>
          <pc:docMk/>
          <pc:sldMk cId="103574387" sldId="305"/>
        </pc:sldMkLst>
        <pc:spChg chg="mod">
          <ac:chgData name="Marissa Wysocki" userId="f767b3e7-7f1f-46a6-a5fe-f6bdc83c1102" providerId="ADAL" clId="{7768C74E-15C2-4495-9BAA-5612772A66D2}" dt="2025-04-02T15:12:10.566" v="620"/>
          <ac:spMkLst>
            <pc:docMk/>
            <pc:sldMk cId="103574387" sldId="305"/>
            <ac:spMk id="2" creationId="{A87B80E0-859E-B2C9-1A48-1D4C10E4C6A8}"/>
          </ac:spMkLst>
        </pc:spChg>
      </pc:sldChg>
      <pc:sldChg chg="modSp mod ord">
        <pc:chgData name="Marissa Wysocki" userId="f767b3e7-7f1f-46a6-a5fe-f6bdc83c1102" providerId="ADAL" clId="{7768C74E-15C2-4495-9BAA-5612772A66D2}" dt="2025-04-02T14:37:40.011" v="556" actId="14100"/>
        <pc:sldMkLst>
          <pc:docMk/>
          <pc:sldMk cId="3612068500" sldId="306"/>
        </pc:sldMkLst>
        <pc:spChg chg="mod">
          <ac:chgData name="Marissa Wysocki" userId="f767b3e7-7f1f-46a6-a5fe-f6bdc83c1102" providerId="ADAL" clId="{7768C74E-15C2-4495-9BAA-5612772A66D2}" dt="2025-04-02T14:37:36.432" v="555" actId="1076"/>
          <ac:spMkLst>
            <pc:docMk/>
            <pc:sldMk cId="3612068500" sldId="306"/>
            <ac:spMk id="2" creationId="{FC4ABD5A-F3D0-A92D-4CEC-4FF252003E98}"/>
          </ac:spMkLst>
        </pc:spChg>
        <pc:spChg chg="mod">
          <ac:chgData name="Marissa Wysocki" userId="f767b3e7-7f1f-46a6-a5fe-f6bdc83c1102" providerId="ADAL" clId="{7768C74E-15C2-4495-9BAA-5612772A66D2}" dt="2025-04-02T14:37:40.011" v="556" actId="14100"/>
          <ac:spMkLst>
            <pc:docMk/>
            <pc:sldMk cId="3612068500" sldId="306"/>
            <ac:spMk id="3" creationId="{48FE3592-8198-7F45-21BE-5E35BFADA5A7}"/>
          </ac:spMkLst>
        </pc:spChg>
        <pc:spChg chg="mod">
          <ac:chgData name="Marissa Wysocki" userId="f767b3e7-7f1f-46a6-a5fe-f6bdc83c1102" providerId="ADAL" clId="{7768C74E-15C2-4495-9BAA-5612772A66D2}" dt="2025-03-28T17:37:39.389" v="16" actId="20577"/>
          <ac:spMkLst>
            <pc:docMk/>
            <pc:sldMk cId="3612068500" sldId="306"/>
            <ac:spMk id="5" creationId="{A9D59534-BC13-8A63-56D0-CFA5FEB8FE2B}"/>
          </ac:spMkLst>
        </pc:spChg>
      </pc:sldChg>
      <pc:sldChg chg="modSp mod">
        <pc:chgData name="Marissa Wysocki" userId="f767b3e7-7f1f-46a6-a5fe-f6bdc83c1102" providerId="ADAL" clId="{7768C74E-15C2-4495-9BAA-5612772A66D2}" dt="2025-04-02T15:12:06.595" v="618"/>
        <pc:sldMkLst>
          <pc:docMk/>
          <pc:sldMk cId="3833560735" sldId="307"/>
        </pc:sldMkLst>
        <pc:spChg chg="mod">
          <ac:chgData name="Marissa Wysocki" userId="f767b3e7-7f1f-46a6-a5fe-f6bdc83c1102" providerId="ADAL" clId="{7768C74E-15C2-4495-9BAA-5612772A66D2}" dt="2025-04-02T15:12:06.595" v="618"/>
          <ac:spMkLst>
            <pc:docMk/>
            <pc:sldMk cId="3833560735" sldId="307"/>
            <ac:spMk id="2" creationId="{5DC02833-BBCD-F53A-3929-299DC86E804E}"/>
          </ac:spMkLst>
        </pc:spChg>
      </pc:sldChg>
      <pc:sldChg chg="modSp mod">
        <pc:chgData name="Marissa Wysocki" userId="f767b3e7-7f1f-46a6-a5fe-f6bdc83c1102" providerId="ADAL" clId="{7768C74E-15C2-4495-9BAA-5612772A66D2}" dt="2025-04-02T15:12:27.217" v="625" actId="20577"/>
        <pc:sldMkLst>
          <pc:docMk/>
          <pc:sldMk cId="1285079911" sldId="309"/>
        </pc:sldMkLst>
        <pc:spChg chg="mod">
          <ac:chgData name="Marissa Wysocki" userId="f767b3e7-7f1f-46a6-a5fe-f6bdc83c1102" providerId="ADAL" clId="{7768C74E-15C2-4495-9BAA-5612772A66D2}" dt="2025-04-02T15:12:27.217" v="625" actId="20577"/>
          <ac:spMkLst>
            <pc:docMk/>
            <pc:sldMk cId="1285079911" sldId="309"/>
            <ac:spMk id="2" creationId="{DB4D9F8A-490B-C720-C412-0978070E4534}"/>
          </ac:spMkLst>
        </pc:spChg>
        <pc:spChg chg="mod">
          <ac:chgData name="Marissa Wysocki" userId="f767b3e7-7f1f-46a6-a5fe-f6bdc83c1102" providerId="ADAL" clId="{7768C74E-15C2-4495-9BAA-5612772A66D2}" dt="2025-04-01T16:01:16.018" v="492" actId="20577"/>
          <ac:spMkLst>
            <pc:docMk/>
            <pc:sldMk cId="1285079911" sldId="309"/>
            <ac:spMk id="5" creationId="{2FE37543-6AA2-88A9-D1F1-62A4545F06BC}"/>
          </ac:spMkLst>
        </pc:spChg>
      </pc:sldChg>
      <pc:sldChg chg="modSp del mod">
        <pc:chgData name="Marissa Wysocki" userId="f767b3e7-7f1f-46a6-a5fe-f6bdc83c1102" providerId="ADAL" clId="{7768C74E-15C2-4495-9BAA-5612772A66D2}" dt="2025-04-01T15:38:26.342" v="282" actId="2696"/>
        <pc:sldMkLst>
          <pc:docMk/>
          <pc:sldMk cId="3449126751" sldId="311"/>
        </pc:sldMkLst>
      </pc:sldChg>
      <pc:sldChg chg="modSp mod">
        <pc:chgData name="Marissa Wysocki" userId="f767b3e7-7f1f-46a6-a5fe-f6bdc83c1102" providerId="ADAL" clId="{7768C74E-15C2-4495-9BAA-5612772A66D2}" dt="2025-04-02T14:39:33.060" v="573" actId="1076"/>
        <pc:sldMkLst>
          <pc:docMk/>
          <pc:sldMk cId="544694114" sldId="312"/>
        </pc:sldMkLst>
        <pc:spChg chg="mod">
          <ac:chgData name="Marissa Wysocki" userId="f767b3e7-7f1f-46a6-a5fe-f6bdc83c1102" providerId="ADAL" clId="{7768C74E-15C2-4495-9BAA-5612772A66D2}" dt="2025-04-02T14:39:26.886" v="572" actId="1076"/>
          <ac:spMkLst>
            <pc:docMk/>
            <pc:sldMk cId="544694114" sldId="312"/>
            <ac:spMk id="2" creationId="{2BF0801B-8FD5-617B-B66E-7CC63A7C7D7E}"/>
          </ac:spMkLst>
        </pc:spChg>
        <pc:spChg chg="mod">
          <ac:chgData name="Marissa Wysocki" userId="f767b3e7-7f1f-46a6-a5fe-f6bdc83c1102" providerId="ADAL" clId="{7768C74E-15C2-4495-9BAA-5612772A66D2}" dt="2025-04-02T14:39:33.060" v="573" actId="1076"/>
          <ac:spMkLst>
            <pc:docMk/>
            <pc:sldMk cId="544694114" sldId="312"/>
            <ac:spMk id="3" creationId="{4DCA095E-3FE9-7C2C-1CB1-E5542F4FB466}"/>
          </ac:spMkLst>
        </pc:spChg>
        <pc:spChg chg="mod">
          <ac:chgData name="Marissa Wysocki" userId="f767b3e7-7f1f-46a6-a5fe-f6bdc83c1102" providerId="ADAL" clId="{7768C74E-15C2-4495-9BAA-5612772A66D2}" dt="2025-03-28T17:37:32.074" v="14" actId="20577"/>
          <ac:spMkLst>
            <pc:docMk/>
            <pc:sldMk cId="544694114" sldId="312"/>
            <ac:spMk id="5" creationId="{1D931498-1D9A-0C9E-F9A7-ED14B77A09F9}"/>
          </ac:spMkLst>
        </pc:spChg>
      </pc:sldChg>
      <pc:sldChg chg="modSp mod">
        <pc:chgData name="Marissa Wysocki" userId="f767b3e7-7f1f-46a6-a5fe-f6bdc83c1102" providerId="ADAL" clId="{7768C74E-15C2-4495-9BAA-5612772A66D2}" dt="2025-04-02T15:11:43.364" v="609"/>
        <pc:sldMkLst>
          <pc:docMk/>
          <pc:sldMk cId="1877689665" sldId="313"/>
        </pc:sldMkLst>
        <pc:spChg chg="mod">
          <ac:chgData name="Marissa Wysocki" userId="f767b3e7-7f1f-46a6-a5fe-f6bdc83c1102" providerId="ADAL" clId="{7768C74E-15C2-4495-9BAA-5612772A66D2}" dt="2025-04-02T15:11:43.364" v="609"/>
          <ac:spMkLst>
            <pc:docMk/>
            <pc:sldMk cId="1877689665" sldId="313"/>
            <ac:spMk id="2" creationId="{71480DCD-1AD8-8409-90BE-37BBF4EA6037}"/>
          </ac:spMkLst>
        </pc:spChg>
        <pc:spChg chg="mod">
          <ac:chgData name="Marissa Wysocki" userId="f767b3e7-7f1f-46a6-a5fe-f6bdc83c1102" providerId="ADAL" clId="{7768C74E-15C2-4495-9BAA-5612772A66D2}" dt="2025-03-28T17:37:36.781" v="15" actId="20577"/>
          <ac:spMkLst>
            <pc:docMk/>
            <pc:sldMk cId="1877689665" sldId="313"/>
            <ac:spMk id="5" creationId="{A2E9988D-922F-37E2-D112-F101F5D58626}"/>
          </ac:spMkLst>
        </pc:spChg>
      </pc:sldChg>
      <pc:sldChg chg="modSp mod ord">
        <pc:chgData name="Marissa Wysocki" userId="f767b3e7-7f1f-46a6-a5fe-f6bdc83c1102" providerId="ADAL" clId="{7768C74E-15C2-4495-9BAA-5612772A66D2}" dt="2025-04-01T15:47:44.841" v="397"/>
        <pc:sldMkLst>
          <pc:docMk/>
          <pc:sldMk cId="408455429" sldId="314"/>
        </pc:sldMkLst>
        <pc:spChg chg="mod">
          <ac:chgData name="Marissa Wysocki" userId="f767b3e7-7f1f-46a6-a5fe-f6bdc83c1102" providerId="ADAL" clId="{7768C74E-15C2-4495-9BAA-5612772A66D2}" dt="2025-03-28T17:37:56.451" v="20" actId="20577"/>
          <ac:spMkLst>
            <pc:docMk/>
            <pc:sldMk cId="408455429" sldId="314"/>
            <ac:spMk id="6" creationId="{B2847BD5-7920-0842-7A05-A560554884A7}"/>
          </ac:spMkLst>
        </pc:spChg>
      </pc:sldChg>
      <pc:sldChg chg="modSp mod">
        <pc:chgData name="Marissa Wysocki" userId="f767b3e7-7f1f-46a6-a5fe-f6bdc83c1102" providerId="ADAL" clId="{7768C74E-15C2-4495-9BAA-5612772A66D2}" dt="2025-04-02T15:11:55.444" v="613"/>
        <pc:sldMkLst>
          <pc:docMk/>
          <pc:sldMk cId="2635583307" sldId="315"/>
        </pc:sldMkLst>
        <pc:spChg chg="mod">
          <ac:chgData name="Marissa Wysocki" userId="f767b3e7-7f1f-46a6-a5fe-f6bdc83c1102" providerId="ADAL" clId="{7768C74E-15C2-4495-9BAA-5612772A66D2}" dt="2025-04-02T15:11:55.444" v="613"/>
          <ac:spMkLst>
            <pc:docMk/>
            <pc:sldMk cId="2635583307" sldId="315"/>
            <ac:spMk id="2" creationId="{C59D6D19-C9A6-36C3-721F-BE95C0B5DFFC}"/>
          </ac:spMkLst>
        </pc:spChg>
      </pc:sldChg>
      <pc:sldChg chg="modSp mod">
        <pc:chgData name="Marissa Wysocki" userId="f767b3e7-7f1f-46a6-a5fe-f6bdc83c1102" providerId="ADAL" clId="{7768C74E-15C2-4495-9BAA-5612772A66D2}" dt="2025-04-02T15:12:01.748" v="616" actId="27636"/>
        <pc:sldMkLst>
          <pc:docMk/>
          <pc:sldMk cId="1413347974" sldId="316"/>
        </pc:sldMkLst>
        <pc:spChg chg="mod">
          <ac:chgData name="Marissa Wysocki" userId="f767b3e7-7f1f-46a6-a5fe-f6bdc83c1102" providerId="ADAL" clId="{7768C74E-15C2-4495-9BAA-5612772A66D2}" dt="2025-04-02T15:12:01.748" v="616" actId="27636"/>
          <ac:spMkLst>
            <pc:docMk/>
            <pc:sldMk cId="1413347974" sldId="316"/>
            <ac:spMk id="2" creationId="{BDF3B4CD-F71A-10D8-A0ED-238392F65B6A}"/>
          </ac:spMkLst>
        </pc:spChg>
        <pc:spChg chg="mod">
          <ac:chgData name="Marissa Wysocki" userId="f767b3e7-7f1f-46a6-a5fe-f6bdc83c1102" providerId="ADAL" clId="{7768C74E-15C2-4495-9BAA-5612772A66D2}" dt="2025-03-28T17:38:12.061" v="24" actId="20577"/>
          <ac:spMkLst>
            <pc:docMk/>
            <pc:sldMk cId="1413347974" sldId="316"/>
            <ac:spMk id="6" creationId="{7AA7BE64-8387-C2A7-9060-D06A659AFBE4}"/>
          </ac:spMkLst>
        </pc:spChg>
      </pc:sldChg>
      <pc:sldChg chg="modSp mod">
        <pc:chgData name="Marissa Wysocki" userId="f767b3e7-7f1f-46a6-a5fe-f6bdc83c1102" providerId="ADAL" clId="{7768C74E-15C2-4495-9BAA-5612772A66D2}" dt="2025-04-02T15:12:17.931" v="622"/>
        <pc:sldMkLst>
          <pc:docMk/>
          <pc:sldMk cId="3147036740" sldId="317"/>
        </pc:sldMkLst>
        <pc:spChg chg="mod">
          <ac:chgData name="Marissa Wysocki" userId="f767b3e7-7f1f-46a6-a5fe-f6bdc83c1102" providerId="ADAL" clId="{7768C74E-15C2-4495-9BAA-5612772A66D2}" dt="2025-04-02T15:12:17.931" v="622"/>
          <ac:spMkLst>
            <pc:docMk/>
            <pc:sldMk cId="3147036740" sldId="317"/>
            <ac:spMk id="2" creationId="{9BB07219-435D-6E0E-F92D-DBA014872183}"/>
          </ac:spMkLst>
        </pc:spChg>
      </pc:sldChg>
      <pc:sldChg chg="modSp add del mod">
        <pc:chgData name="Marissa Wysocki" userId="f767b3e7-7f1f-46a6-a5fe-f6bdc83c1102" providerId="ADAL" clId="{7768C74E-15C2-4495-9BAA-5612772A66D2}" dt="2025-04-02T14:32:36.306" v="495" actId="2696"/>
        <pc:sldMkLst>
          <pc:docMk/>
          <pc:sldMk cId="3190432597" sldId="318"/>
        </pc:sldMkLst>
        <pc:spChg chg="mod">
          <ac:chgData name="Marissa Wysocki" userId="f767b3e7-7f1f-46a6-a5fe-f6bdc83c1102" providerId="ADAL" clId="{7768C74E-15C2-4495-9BAA-5612772A66D2}" dt="2025-04-01T13:47:04.380" v="125" actId="1076"/>
          <ac:spMkLst>
            <pc:docMk/>
            <pc:sldMk cId="3190432597" sldId="318"/>
            <ac:spMk id="2" creationId="{B6780CED-B236-10EA-7B12-3EA3BF130A61}"/>
          </ac:spMkLst>
        </pc:spChg>
        <pc:spChg chg="mod">
          <ac:chgData name="Marissa Wysocki" userId="f767b3e7-7f1f-46a6-a5fe-f6bdc83c1102" providerId="ADAL" clId="{7768C74E-15C2-4495-9BAA-5612772A66D2}" dt="2025-04-01T15:57:02.959" v="463" actId="5793"/>
          <ac:spMkLst>
            <pc:docMk/>
            <pc:sldMk cId="3190432597" sldId="318"/>
            <ac:spMk id="3" creationId="{C18E1DEC-2BAC-8E9A-0794-222786180458}"/>
          </ac:spMkLst>
        </pc:spChg>
      </pc:sldChg>
      <pc:sldChg chg="modSp add del mod">
        <pc:chgData name="Marissa Wysocki" userId="f767b3e7-7f1f-46a6-a5fe-f6bdc83c1102" providerId="ADAL" clId="{7768C74E-15C2-4495-9BAA-5612772A66D2}" dt="2025-04-02T14:32:39.437" v="496" actId="2696"/>
        <pc:sldMkLst>
          <pc:docMk/>
          <pc:sldMk cId="3541549267" sldId="319"/>
        </pc:sldMkLst>
        <pc:spChg chg="mod">
          <ac:chgData name="Marissa Wysocki" userId="f767b3e7-7f1f-46a6-a5fe-f6bdc83c1102" providerId="ADAL" clId="{7768C74E-15C2-4495-9BAA-5612772A66D2}" dt="2025-04-01T13:49:27.948" v="142" actId="255"/>
          <ac:spMkLst>
            <pc:docMk/>
            <pc:sldMk cId="3541549267" sldId="319"/>
            <ac:spMk id="3" creationId="{8C5437DB-46DB-8DFA-195B-D7047FE25652}"/>
          </ac:spMkLst>
        </pc:spChg>
      </pc:sldChg>
      <pc:sldChg chg="modSp add del mod">
        <pc:chgData name="Marissa Wysocki" userId="f767b3e7-7f1f-46a6-a5fe-f6bdc83c1102" providerId="ADAL" clId="{7768C74E-15C2-4495-9BAA-5612772A66D2}" dt="2025-04-02T14:32:42.584" v="497" actId="2696"/>
        <pc:sldMkLst>
          <pc:docMk/>
          <pc:sldMk cId="4013994442" sldId="320"/>
        </pc:sldMkLst>
        <pc:spChg chg="mod">
          <ac:chgData name="Marissa Wysocki" userId="f767b3e7-7f1f-46a6-a5fe-f6bdc83c1102" providerId="ADAL" clId="{7768C74E-15C2-4495-9BAA-5612772A66D2}" dt="2025-04-01T13:50:14.264" v="148" actId="20577"/>
          <ac:spMkLst>
            <pc:docMk/>
            <pc:sldMk cId="4013994442" sldId="320"/>
            <ac:spMk id="2" creationId="{737C2754-FB80-0E97-8199-D22214872C5D}"/>
          </ac:spMkLst>
        </pc:spChg>
        <pc:spChg chg="mod">
          <ac:chgData name="Marissa Wysocki" userId="f767b3e7-7f1f-46a6-a5fe-f6bdc83c1102" providerId="ADAL" clId="{7768C74E-15C2-4495-9BAA-5612772A66D2}" dt="2025-04-01T13:52:34.120" v="155" actId="20577"/>
          <ac:spMkLst>
            <pc:docMk/>
            <pc:sldMk cId="4013994442" sldId="320"/>
            <ac:spMk id="3" creationId="{67B01332-427D-74FC-B887-C842DC08C219}"/>
          </ac:spMkLst>
        </pc:spChg>
      </pc:sldChg>
      <pc:sldChg chg="modSp add del mod">
        <pc:chgData name="Marissa Wysocki" userId="f767b3e7-7f1f-46a6-a5fe-f6bdc83c1102" providerId="ADAL" clId="{7768C74E-15C2-4495-9BAA-5612772A66D2}" dt="2025-04-02T14:32:44.689" v="498" actId="2696"/>
        <pc:sldMkLst>
          <pc:docMk/>
          <pc:sldMk cId="1798827764" sldId="321"/>
        </pc:sldMkLst>
        <pc:spChg chg="mod">
          <ac:chgData name="Marissa Wysocki" userId="f767b3e7-7f1f-46a6-a5fe-f6bdc83c1102" providerId="ADAL" clId="{7768C74E-15C2-4495-9BAA-5612772A66D2}" dt="2025-04-01T13:54:13.003" v="158" actId="20577"/>
          <ac:spMkLst>
            <pc:docMk/>
            <pc:sldMk cId="1798827764" sldId="321"/>
            <ac:spMk id="3" creationId="{F92ED766-C4D7-F168-1D1B-3DD04C5C59ED}"/>
          </ac:spMkLst>
        </pc:spChg>
      </pc:sldChg>
      <pc:sldChg chg="modSp add mod ord">
        <pc:chgData name="Marissa Wysocki" userId="f767b3e7-7f1f-46a6-a5fe-f6bdc83c1102" providerId="ADAL" clId="{7768C74E-15C2-4495-9BAA-5612772A66D2}" dt="2025-04-02T14:41:36.424" v="592" actId="20577"/>
        <pc:sldMkLst>
          <pc:docMk/>
          <pc:sldMk cId="1594407888" sldId="322"/>
        </pc:sldMkLst>
        <pc:spChg chg="mod">
          <ac:chgData name="Marissa Wysocki" userId="f767b3e7-7f1f-46a6-a5fe-f6bdc83c1102" providerId="ADAL" clId="{7768C74E-15C2-4495-9BAA-5612772A66D2}" dt="2025-04-02T14:41:24.596" v="588" actId="20577"/>
          <ac:spMkLst>
            <pc:docMk/>
            <pc:sldMk cId="1594407888" sldId="322"/>
            <ac:spMk id="2" creationId="{832D72E1-BF10-2168-B25D-AF03E695E39D}"/>
          </ac:spMkLst>
        </pc:spChg>
        <pc:spChg chg="mod">
          <ac:chgData name="Marissa Wysocki" userId="f767b3e7-7f1f-46a6-a5fe-f6bdc83c1102" providerId="ADAL" clId="{7768C74E-15C2-4495-9BAA-5612772A66D2}" dt="2025-04-02T14:41:36.424" v="592" actId="20577"/>
          <ac:spMkLst>
            <pc:docMk/>
            <pc:sldMk cId="1594407888" sldId="322"/>
            <ac:spMk id="3" creationId="{00235A8D-6664-5871-6253-DCF38C1F1521}"/>
          </ac:spMkLst>
        </pc:spChg>
      </pc:sldChg>
      <pc:sldChg chg="add del">
        <pc:chgData name="Marissa Wysocki" userId="f767b3e7-7f1f-46a6-a5fe-f6bdc83c1102" providerId="ADAL" clId="{7768C74E-15C2-4495-9BAA-5612772A66D2}" dt="2025-04-01T15:36:29.807" v="280" actId="2696"/>
        <pc:sldMkLst>
          <pc:docMk/>
          <pc:sldMk cId="2119494487" sldId="323"/>
        </pc:sldMkLst>
      </pc:sldChg>
      <pc:sldChg chg="modSp add mod ord">
        <pc:chgData name="Marissa Wysocki" userId="f767b3e7-7f1f-46a6-a5fe-f6bdc83c1102" providerId="ADAL" clId="{7768C74E-15C2-4495-9BAA-5612772A66D2}" dt="2025-04-01T15:35:11.354" v="276"/>
        <pc:sldMkLst>
          <pc:docMk/>
          <pc:sldMk cId="2113435754" sldId="324"/>
        </pc:sldMkLst>
        <pc:spChg chg="mod">
          <ac:chgData name="Marissa Wysocki" userId="f767b3e7-7f1f-46a6-a5fe-f6bdc83c1102" providerId="ADAL" clId="{7768C74E-15C2-4495-9BAA-5612772A66D2}" dt="2025-04-01T15:18:54.305" v="189"/>
          <ac:spMkLst>
            <pc:docMk/>
            <pc:sldMk cId="2113435754" sldId="324"/>
            <ac:spMk id="2" creationId="{2CF6BA2D-4B80-E121-94E1-AB530EA9AF2D}"/>
          </ac:spMkLst>
        </pc:spChg>
        <pc:spChg chg="mod">
          <ac:chgData name="Marissa Wysocki" userId="f767b3e7-7f1f-46a6-a5fe-f6bdc83c1102" providerId="ADAL" clId="{7768C74E-15C2-4495-9BAA-5612772A66D2}" dt="2025-04-01T15:19:35.160" v="215" actId="20577"/>
          <ac:spMkLst>
            <pc:docMk/>
            <pc:sldMk cId="2113435754" sldId="324"/>
            <ac:spMk id="3" creationId="{7A1B944C-715C-CB88-D41E-64BD7B702A68}"/>
          </ac:spMkLst>
        </pc:spChg>
      </pc:sldChg>
      <pc:sldChg chg="modSp add mod ord">
        <pc:chgData name="Marissa Wysocki" userId="f767b3e7-7f1f-46a6-a5fe-f6bdc83c1102" providerId="ADAL" clId="{7768C74E-15C2-4495-9BAA-5612772A66D2}" dt="2025-04-01T15:35:17.931" v="278"/>
        <pc:sldMkLst>
          <pc:docMk/>
          <pc:sldMk cId="1502586485" sldId="325"/>
        </pc:sldMkLst>
        <pc:spChg chg="mod">
          <ac:chgData name="Marissa Wysocki" userId="f767b3e7-7f1f-46a6-a5fe-f6bdc83c1102" providerId="ADAL" clId="{7768C74E-15C2-4495-9BAA-5612772A66D2}" dt="2025-04-01T15:19:55.590" v="223" actId="20577"/>
          <ac:spMkLst>
            <pc:docMk/>
            <pc:sldMk cId="1502586485" sldId="325"/>
            <ac:spMk id="2" creationId="{08B37448-0003-5FC5-9739-F3ECF086A466}"/>
          </ac:spMkLst>
        </pc:spChg>
        <pc:spChg chg="mod">
          <ac:chgData name="Marissa Wysocki" userId="f767b3e7-7f1f-46a6-a5fe-f6bdc83c1102" providerId="ADAL" clId="{7768C74E-15C2-4495-9BAA-5612772A66D2}" dt="2025-04-01T15:20:02.224" v="243" actId="20577"/>
          <ac:spMkLst>
            <pc:docMk/>
            <pc:sldMk cId="1502586485" sldId="325"/>
            <ac:spMk id="3" creationId="{2A9735BB-7A7C-3EEF-294A-C51884391CDF}"/>
          </ac:spMkLst>
        </pc:spChg>
      </pc:sldChg>
      <pc:sldChg chg="addSp delSp modSp add mod ord">
        <pc:chgData name="Marissa Wysocki" userId="f767b3e7-7f1f-46a6-a5fe-f6bdc83c1102" providerId="ADAL" clId="{7768C74E-15C2-4495-9BAA-5612772A66D2}" dt="2025-04-01T15:41:52.923" v="327" actId="1076"/>
        <pc:sldMkLst>
          <pc:docMk/>
          <pc:sldMk cId="1394111105" sldId="326"/>
        </pc:sldMkLst>
        <pc:spChg chg="mod">
          <ac:chgData name="Marissa Wysocki" userId="f767b3e7-7f1f-46a6-a5fe-f6bdc83c1102" providerId="ADAL" clId="{7768C74E-15C2-4495-9BAA-5612772A66D2}" dt="2025-04-01T15:41:52.923" v="327" actId="1076"/>
          <ac:spMkLst>
            <pc:docMk/>
            <pc:sldMk cId="1394111105" sldId="326"/>
            <ac:spMk id="2" creationId="{236DFDBE-DEF9-0CF6-4BA2-073FCD0E383D}"/>
          </ac:spMkLst>
        </pc:spChg>
        <pc:spChg chg="del">
          <ac:chgData name="Marissa Wysocki" userId="f767b3e7-7f1f-46a6-a5fe-f6bdc83c1102" providerId="ADAL" clId="{7768C74E-15C2-4495-9BAA-5612772A66D2}" dt="2025-04-01T15:41:44.763" v="325" actId="478"/>
          <ac:spMkLst>
            <pc:docMk/>
            <pc:sldMk cId="1394111105" sldId="326"/>
            <ac:spMk id="3" creationId="{2AE30DAC-6BBE-7D7E-9DCF-FDF807E808E5}"/>
          </ac:spMkLst>
        </pc:spChg>
        <pc:spChg chg="add del mod">
          <ac:chgData name="Marissa Wysocki" userId="f767b3e7-7f1f-46a6-a5fe-f6bdc83c1102" providerId="ADAL" clId="{7768C74E-15C2-4495-9BAA-5612772A66D2}" dt="2025-04-01T15:41:46.997" v="326" actId="478"/>
          <ac:spMkLst>
            <pc:docMk/>
            <pc:sldMk cId="1394111105" sldId="326"/>
            <ac:spMk id="6" creationId="{4293FB13-B9C6-C233-CFCC-86CFC0989013}"/>
          </ac:spMkLst>
        </pc:spChg>
      </pc:sldChg>
      <pc:sldChg chg="add del">
        <pc:chgData name="Marissa Wysocki" userId="f767b3e7-7f1f-46a6-a5fe-f6bdc83c1102" providerId="ADAL" clId="{7768C74E-15C2-4495-9BAA-5612772A66D2}" dt="2025-04-01T15:44:14.746" v="380" actId="2696"/>
        <pc:sldMkLst>
          <pc:docMk/>
          <pc:sldMk cId="2521005339" sldId="327"/>
        </pc:sldMkLst>
      </pc:sldChg>
      <pc:sldChg chg="addSp delSp modSp add mod">
        <pc:chgData name="Marissa Wysocki" userId="f767b3e7-7f1f-46a6-a5fe-f6bdc83c1102" providerId="ADAL" clId="{7768C74E-15C2-4495-9BAA-5612772A66D2}" dt="2025-04-01T15:50:31.809" v="462" actId="1076"/>
        <pc:sldMkLst>
          <pc:docMk/>
          <pc:sldMk cId="3294418720" sldId="327"/>
        </pc:sldMkLst>
        <pc:spChg chg="mod">
          <ac:chgData name="Marissa Wysocki" userId="f767b3e7-7f1f-46a6-a5fe-f6bdc83c1102" providerId="ADAL" clId="{7768C74E-15C2-4495-9BAA-5612772A66D2}" dt="2025-04-01T15:50:31.809" v="462" actId="1076"/>
          <ac:spMkLst>
            <pc:docMk/>
            <pc:sldMk cId="3294418720" sldId="327"/>
            <ac:spMk id="2" creationId="{CFD663D8-E06B-8318-2721-3BBA2740147F}"/>
          </ac:spMkLst>
        </pc:spChg>
        <pc:spChg chg="add del mod">
          <ac:chgData name="Marissa Wysocki" userId="f767b3e7-7f1f-46a6-a5fe-f6bdc83c1102" providerId="ADAL" clId="{7768C74E-15C2-4495-9BAA-5612772A66D2}" dt="2025-04-01T15:50:23.324" v="461" actId="478"/>
          <ac:spMkLst>
            <pc:docMk/>
            <pc:sldMk cId="3294418720" sldId="327"/>
            <ac:spMk id="4" creationId="{592C16A0-3BBE-4D9C-5BD2-517BC386C893}"/>
          </ac:spMkLst>
        </pc:spChg>
        <pc:spChg chg="del">
          <ac:chgData name="Marissa Wysocki" userId="f767b3e7-7f1f-46a6-a5fe-f6bdc83c1102" providerId="ADAL" clId="{7768C74E-15C2-4495-9BAA-5612772A66D2}" dt="2025-04-01T15:50:20.671" v="460" actId="478"/>
          <ac:spMkLst>
            <pc:docMk/>
            <pc:sldMk cId="3294418720" sldId="327"/>
            <ac:spMk id="10" creationId="{D3FC7CFE-538C-9A4B-A5A1-835C4291D12F}"/>
          </ac:spMkLst>
        </pc:spChg>
      </pc:sldChg>
      <pc:sldChg chg="modSp add mod">
        <pc:chgData name="Marissa Wysocki" userId="f767b3e7-7f1f-46a6-a5fe-f6bdc83c1102" providerId="ADAL" clId="{7768C74E-15C2-4495-9BAA-5612772A66D2}" dt="2025-04-02T17:12:18.031" v="659" actId="20577"/>
        <pc:sldMkLst>
          <pc:docMk/>
          <pc:sldMk cId="2850483834" sldId="328"/>
        </pc:sldMkLst>
        <pc:spChg chg="mod">
          <ac:chgData name="Marissa Wysocki" userId="f767b3e7-7f1f-46a6-a5fe-f6bdc83c1102" providerId="ADAL" clId="{7768C74E-15C2-4495-9BAA-5612772A66D2}" dt="2025-04-02T17:12:18.031" v="659" actId="20577"/>
          <ac:spMkLst>
            <pc:docMk/>
            <pc:sldMk cId="2850483834" sldId="328"/>
            <ac:spMk id="3" creationId="{176DC88F-AB87-48E1-3F64-B2FDE17F5851}"/>
          </ac:spMkLst>
        </pc:spChg>
      </pc:sldChg>
      <pc:sldChg chg="modSp add mod">
        <pc:chgData name="Marissa Wysocki" userId="f767b3e7-7f1f-46a6-a5fe-f6bdc83c1102" providerId="ADAL" clId="{7768C74E-15C2-4495-9BAA-5612772A66D2}" dt="2025-04-02T14:40:41.680" v="576" actId="255"/>
        <pc:sldMkLst>
          <pc:docMk/>
          <pc:sldMk cId="1417573364" sldId="329"/>
        </pc:sldMkLst>
        <pc:spChg chg="mod">
          <ac:chgData name="Marissa Wysocki" userId="f767b3e7-7f1f-46a6-a5fe-f6bdc83c1102" providerId="ADAL" clId="{7768C74E-15C2-4495-9BAA-5612772A66D2}" dt="2025-04-02T14:40:41.680" v="576" actId="255"/>
          <ac:spMkLst>
            <pc:docMk/>
            <pc:sldMk cId="1417573364" sldId="329"/>
            <ac:spMk id="3" creationId="{C18E1DEC-2BAC-8E9A-0794-222786180458}"/>
          </ac:spMkLst>
        </pc:spChg>
      </pc:sldChg>
      <pc:sldChg chg="add">
        <pc:chgData name="Marissa Wysocki" userId="f767b3e7-7f1f-46a6-a5fe-f6bdc83c1102" providerId="ADAL" clId="{7768C74E-15C2-4495-9BAA-5612772A66D2}" dt="2025-04-02T14:31:31.630" v="493"/>
        <pc:sldMkLst>
          <pc:docMk/>
          <pc:sldMk cId="880811624" sldId="330"/>
        </pc:sldMkLst>
      </pc:sldChg>
      <pc:sldChg chg="modSp add mod">
        <pc:chgData name="Marissa Wysocki" userId="f767b3e7-7f1f-46a6-a5fe-f6bdc83c1102" providerId="ADAL" clId="{7768C74E-15C2-4495-9BAA-5612772A66D2}" dt="2025-04-02T14:34:17.715" v="515" actId="1076"/>
        <pc:sldMkLst>
          <pc:docMk/>
          <pc:sldMk cId="1335091828" sldId="331"/>
        </pc:sldMkLst>
        <pc:spChg chg="mod">
          <ac:chgData name="Marissa Wysocki" userId="f767b3e7-7f1f-46a6-a5fe-f6bdc83c1102" providerId="ADAL" clId="{7768C74E-15C2-4495-9BAA-5612772A66D2}" dt="2025-04-02T14:34:17.715" v="515" actId="1076"/>
          <ac:spMkLst>
            <pc:docMk/>
            <pc:sldMk cId="1335091828" sldId="331"/>
            <ac:spMk id="3" creationId="{67B01332-427D-74FC-B887-C842DC08C219}"/>
          </ac:spMkLst>
        </pc:spChg>
      </pc:sldChg>
      <pc:sldChg chg="modSp add mod">
        <pc:chgData name="Marissa Wysocki" userId="f767b3e7-7f1f-46a6-a5fe-f6bdc83c1102" providerId="ADAL" clId="{7768C74E-15C2-4495-9BAA-5612772A66D2}" dt="2025-04-02T14:35:07.682" v="519" actId="1076"/>
        <pc:sldMkLst>
          <pc:docMk/>
          <pc:sldMk cId="4009229144" sldId="332"/>
        </pc:sldMkLst>
        <pc:spChg chg="mod">
          <ac:chgData name="Marissa Wysocki" userId="f767b3e7-7f1f-46a6-a5fe-f6bdc83c1102" providerId="ADAL" clId="{7768C74E-15C2-4495-9BAA-5612772A66D2}" dt="2025-04-02T14:35:07.682" v="519" actId="1076"/>
          <ac:spMkLst>
            <pc:docMk/>
            <pc:sldMk cId="4009229144" sldId="332"/>
            <ac:spMk id="2" creationId="{622C058B-C3A9-32E0-9509-B6618C5EA68D}"/>
          </ac:spMkLst>
        </pc:spChg>
        <pc:spChg chg="mod">
          <ac:chgData name="Marissa Wysocki" userId="f767b3e7-7f1f-46a6-a5fe-f6bdc83c1102" providerId="ADAL" clId="{7768C74E-15C2-4495-9BAA-5612772A66D2}" dt="2025-04-02T14:34:25.767" v="516" actId="113"/>
          <ac:spMkLst>
            <pc:docMk/>
            <pc:sldMk cId="4009229144" sldId="332"/>
            <ac:spMk id="3" creationId="{F92ED766-C4D7-F168-1D1B-3DD04C5C59ED}"/>
          </ac:spMkLst>
        </pc:spChg>
      </pc:sldChg>
      <pc:sldChg chg="modSp add mod">
        <pc:chgData name="Marissa Wysocki" userId="f767b3e7-7f1f-46a6-a5fe-f6bdc83c1102" providerId="ADAL" clId="{7768C74E-15C2-4495-9BAA-5612772A66D2}" dt="2025-04-02T14:34:46.493" v="517" actId="12"/>
        <pc:sldMkLst>
          <pc:docMk/>
          <pc:sldMk cId="2628734664" sldId="333"/>
        </pc:sldMkLst>
        <pc:spChg chg="mod">
          <ac:chgData name="Marissa Wysocki" userId="f767b3e7-7f1f-46a6-a5fe-f6bdc83c1102" providerId="ADAL" clId="{7768C74E-15C2-4495-9BAA-5612772A66D2}" dt="2025-04-02T14:34:46.493" v="517" actId="12"/>
          <ac:spMkLst>
            <pc:docMk/>
            <pc:sldMk cId="2628734664" sldId="333"/>
            <ac:spMk id="3" creationId="{FD4F2168-0CF1-B5BC-AFBE-5BCB13C6BA0F}"/>
          </ac:spMkLst>
        </pc:spChg>
      </pc:sldChg>
      <pc:sldChg chg="delSp modSp add mod">
        <pc:chgData name="Marissa Wysocki" userId="f767b3e7-7f1f-46a6-a5fe-f6bdc83c1102" providerId="ADAL" clId="{7768C74E-15C2-4495-9BAA-5612772A66D2}" dt="2025-04-02T15:13:03.117" v="651" actId="1076"/>
        <pc:sldMkLst>
          <pc:docMk/>
          <pc:sldMk cId="457855803" sldId="334"/>
        </pc:sldMkLst>
        <pc:spChg chg="mod">
          <ac:chgData name="Marissa Wysocki" userId="f767b3e7-7f1f-46a6-a5fe-f6bdc83c1102" providerId="ADAL" clId="{7768C74E-15C2-4495-9BAA-5612772A66D2}" dt="2025-04-02T15:13:03.117" v="651" actId="1076"/>
          <ac:spMkLst>
            <pc:docMk/>
            <pc:sldMk cId="457855803" sldId="334"/>
            <ac:spMk id="2" creationId="{F47648BF-33B6-95C9-30FB-04642498203C}"/>
          </ac:spMkLst>
        </pc:spChg>
        <pc:spChg chg="del mod">
          <ac:chgData name="Marissa Wysocki" userId="f767b3e7-7f1f-46a6-a5fe-f6bdc83c1102" providerId="ADAL" clId="{7768C74E-15C2-4495-9BAA-5612772A66D2}" dt="2025-04-02T15:12:56.325" v="650" actId="478"/>
          <ac:spMkLst>
            <pc:docMk/>
            <pc:sldMk cId="457855803" sldId="334"/>
            <ac:spMk id="5" creationId="{FF3A137D-50EF-02A7-D3BB-E822FD5E6E9D}"/>
          </ac:spMkLst>
        </pc:spChg>
      </pc:sldChg>
    </pc:docChg>
  </pc:docChgLst>
  <pc:docChgLst>
    <pc:chgData name="Gary Horton" userId="4994c359-5dff-4cdd-8878-a76f98236aa4" providerId="ADAL" clId="{F4E8D579-0AB3-4919-B361-0613694D2850}"/>
    <pc:docChg chg="modSld">
      <pc:chgData name="Gary Horton" userId="4994c359-5dff-4cdd-8878-a76f98236aa4" providerId="ADAL" clId="{F4E8D579-0AB3-4919-B361-0613694D2850}" dt="2025-04-02T16:19:49.360" v="52" actId="6549"/>
      <pc:docMkLst>
        <pc:docMk/>
      </pc:docMkLst>
      <pc:sldChg chg="modSp mod">
        <pc:chgData name="Gary Horton" userId="4994c359-5dff-4cdd-8878-a76f98236aa4" providerId="ADAL" clId="{F4E8D579-0AB3-4919-B361-0613694D2850}" dt="2025-04-02T16:19:49.360" v="52" actId="6549"/>
        <pc:sldMkLst>
          <pc:docMk/>
          <pc:sldMk cId="1594407888" sldId="322"/>
        </pc:sldMkLst>
        <pc:spChg chg="mod">
          <ac:chgData name="Gary Horton" userId="4994c359-5dff-4cdd-8878-a76f98236aa4" providerId="ADAL" clId="{F4E8D579-0AB3-4919-B361-0613694D2850}" dt="2025-04-02T16:16:03.408" v="1" actId="1036"/>
          <ac:spMkLst>
            <pc:docMk/>
            <pc:sldMk cId="1594407888" sldId="322"/>
            <ac:spMk id="2" creationId="{832D72E1-BF10-2168-B25D-AF03E695E39D}"/>
          </ac:spMkLst>
        </pc:spChg>
        <pc:spChg chg="mod">
          <ac:chgData name="Gary Horton" userId="4994c359-5dff-4cdd-8878-a76f98236aa4" providerId="ADAL" clId="{F4E8D579-0AB3-4919-B361-0613694D2850}" dt="2025-04-02T16:19:49.360" v="52" actId="6549"/>
          <ac:spMkLst>
            <pc:docMk/>
            <pc:sldMk cId="1594407888" sldId="322"/>
            <ac:spMk id="3" creationId="{00235A8D-6664-5871-6253-DCF38C1F152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B24B5-CFF5-43C9-8AA2-111CD0FC0AC8}"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27FD7-A340-4029-A655-A0753309D797}" type="slidenum">
              <a:rPr lang="en-US" smtClean="0"/>
              <a:t>‹#›</a:t>
            </a:fld>
            <a:endParaRPr lang="en-US"/>
          </a:p>
        </p:txBody>
      </p:sp>
    </p:spTree>
    <p:extLst>
      <p:ext uri="{BB962C8B-B14F-4D97-AF65-F5344CB8AC3E}">
        <p14:creationId xmlns:p14="http://schemas.microsoft.com/office/powerpoint/2010/main" val="2659165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E27FD7-A340-4029-A655-A0753309D797}" type="slidenum">
              <a:rPr lang="en-US" smtClean="0"/>
              <a:t>1</a:t>
            </a:fld>
            <a:endParaRPr lang="en-US"/>
          </a:p>
        </p:txBody>
      </p:sp>
    </p:spTree>
    <p:extLst>
      <p:ext uri="{BB962C8B-B14F-4D97-AF65-F5344CB8AC3E}">
        <p14:creationId xmlns:p14="http://schemas.microsoft.com/office/powerpoint/2010/main" val="922315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3D942-11C1-C711-05FF-3011F11322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E22DE-10FB-9ACD-544B-5510C1F3F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D57E94-C9DF-B21A-C001-D012715A72D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8D65A4-C34F-109A-700E-F7B70E36A092}"/>
              </a:ext>
            </a:extLst>
          </p:cNvPr>
          <p:cNvSpPr>
            <a:spLocks noGrp="1"/>
          </p:cNvSpPr>
          <p:nvPr>
            <p:ph type="sldNum" sz="quarter" idx="5"/>
          </p:nvPr>
        </p:nvSpPr>
        <p:spPr/>
        <p:txBody>
          <a:bodyPr/>
          <a:lstStyle/>
          <a:p>
            <a:fld id="{14E27FD7-A340-4029-A655-A0753309D797}" type="slidenum">
              <a:rPr lang="en-US" smtClean="0"/>
              <a:t>10</a:t>
            </a:fld>
            <a:endParaRPr lang="en-US"/>
          </a:p>
        </p:txBody>
      </p:sp>
    </p:spTree>
    <p:extLst>
      <p:ext uri="{BB962C8B-B14F-4D97-AF65-F5344CB8AC3E}">
        <p14:creationId xmlns:p14="http://schemas.microsoft.com/office/powerpoint/2010/main" val="2123296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4726D-55B2-96B4-4677-1A82902B49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87FCD3-3A5C-213F-3CF6-60260F399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0AA846-AA1A-6B76-3317-7600893E91C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0E3C933-DB34-A9D5-56BA-E2A10AC072D9}"/>
              </a:ext>
            </a:extLst>
          </p:cNvPr>
          <p:cNvSpPr>
            <a:spLocks noGrp="1"/>
          </p:cNvSpPr>
          <p:nvPr>
            <p:ph type="sldNum" sz="quarter" idx="5"/>
          </p:nvPr>
        </p:nvSpPr>
        <p:spPr/>
        <p:txBody>
          <a:bodyPr/>
          <a:lstStyle/>
          <a:p>
            <a:fld id="{14E27FD7-A340-4029-A655-A0753309D797}" type="slidenum">
              <a:rPr lang="en-US" smtClean="0"/>
              <a:t>11</a:t>
            </a:fld>
            <a:endParaRPr lang="en-US"/>
          </a:p>
        </p:txBody>
      </p:sp>
    </p:spTree>
    <p:extLst>
      <p:ext uri="{BB962C8B-B14F-4D97-AF65-F5344CB8AC3E}">
        <p14:creationId xmlns:p14="http://schemas.microsoft.com/office/powerpoint/2010/main" val="1889355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7D2F3-2240-4FF6-6FB5-31F65D6008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AD333B-E782-C433-B854-CD0985F20C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B09DDC-3AFB-CDB2-FA68-2287C96B69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23E85F-1FCD-2304-2568-809666C071C7}"/>
              </a:ext>
            </a:extLst>
          </p:cNvPr>
          <p:cNvSpPr>
            <a:spLocks noGrp="1"/>
          </p:cNvSpPr>
          <p:nvPr>
            <p:ph type="sldNum" sz="quarter" idx="5"/>
          </p:nvPr>
        </p:nvSpPr>
        <p:spPr/>
        <p:txBody>
          <a:bodyPr/>
          <a:lstStyle/>
          <a:p>
            <a:fld id="{14E27FD7-A340-4029-A655-A0753309D797}" type="slidenum">
              <a:rPr lang="en-US" smtClean="0"/>
              <a:t>12</a:t>
            </a:fld>
            <a:endParaRPr lang="en-US"/>
          </a:p>
        </p:txBody>
      </p:sp>
    </p:spTree>
    <p:extLst>
      <p:ext uri="{BB962C8B-B14F-4D97-AF65-F5344CB8AC3E}">
        <p14:creationId xmlns:p14="http://schemas.microsoft.com/office/powerpoint/2010/main" val="1196218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DD2C5-C79F-482B-FBDA-2F7BE48128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9710E1-9283-8ED8-DC44-2E84325252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187B76-ACD9-DC3D-3B16-CF67092027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95109D-9228-A1E6-EE7D-A5BBD6B6E9DD}"/>
              </a:ext>
            </a:extLst>
          </p:cNvPr>
          <p:cNvSpPr>
            <a:spLocks noGrp="1"/>
          </p:cNvSpPr>
          <p:nvPr>
            <p:ph type="sldNum" sz="quarter" idx="5"/>
          </p:nvPr>
        </p:nvSpPr>
        <p:spPr/>
        <p:txBody>
          <a:bodyPr/>
          <a:lstStyle/>
          <a:p>
            <a:fld id="{14E27FD7-A340-4029-A655-A0753309D797}" type="slidenum">
              <a:rPr lang="en-US" smtClean="0"/>
              <a:t>13</a:t>
            </a:fld>
            <a:endParaRPr lang="en-US"/>
          </a:p>
        </p:txBody>
      </p:sp>
    </p:spTree>
    <p:extLst>
      <p:ext uri="{BB962C8B-B14F-4D97-AF65-F5344CB8AC3E}">
        <p14:creationId xmlns:p14="http://schemas.microsoft.com/office/powerpoint/2010/main" val="2894115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687B2-3688-6DFC-B56A-9A44241041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A8A597-8E0D-230F-7624-6D433A517D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924F1-F463-F89B-CA44-28BB78BC24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64D89C-6634-E78C-DDD2-7A45CB880616}"/>
              </a:ext>
            </a:extLst>
          </p:cNvPr>
          <p:cNvSpPr>
            <a:spLocks noGrp="1"/>
          </p:cNvSpPr>
          <p:nvPr>
            <p:ph type="sldNum" sz="quarter" idx="5"/>
          </p:nvPr>
        </p:nvSpPr>
        <p:spPr/>
        <p:txBody>
          <a:bodyPr/>
          <a:lstStyle/>
          <a:p>
            <a:fld id="{14E27FD7-A340-4029-A655-A0753309D797}" type="slidenum">
              <a:rPr lang="en-US" smtClean="0"/>
              <a:t>14</a:t>
            </a:fld>
            <a:endParaRPr lang="en-US"/>
          </a:p>
        </p:txBody>
      </p:sp>
    </p:spTree>
    <p:extLst>
      <p:ext uri="{BB962C8B-B14F-4D97-AF65-F5344CB8AC3E}">
        <p14:creationId xmlns:p14="http://schemas.microsoft.com/office/powerpoint/2010/main" val="3670530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988E1-11FE-09D7-E01C-FBE689465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8DD560-0C8D-D624-EB60-5DFC43EE0C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4C1B6F-8C78-191E-BA24-ECB64287A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691942-91CB-3FF4-E6BF-522B46910B75}"/>
              </a:ext>
            </a:extLst>
          </p:cNvPr>
          <p:cNvSpPr>
            <a:spLocks noGrp="1"/>
          </p:cNvSpPr>
          <p:nvPr>
            <p:ph type="sldNum" sz="quarter" idx="5"/>
          </p:nvPr>
        </p:nvSpPr>
        <p:spPr/>
        <p:txBody>
          <a:bodyPr/>
          <a:lstStyle/>
          <a:p>
            <a:fld id="{14E27FD7-A340-4029-A655-A0753309D797}" type="slidenum">
              <a:rPr lang="en-US" smtClean="0"/>
              <a:t>15</a:t>
            </a:fld>
            <a:endParaRPr lang="en-US"/>
          </a:p>
        </p:txBody>
      </p:sp>
    </p:spTree>
    <p:extLst>
      <p:ext uri="{BB962C8B-B14F-4D97-AF65-F5344CB8AC3E}">
        <p14:creationId xmlns:p14="http://schemas.microsoft.com/office/powerpoint/2010/main" val="1787535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0B0F6-1207-0B52-8879-27A610AAB0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E2F083-F5DC-63FB-79C4-4FE434E829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B36D52-49A3-998B-95D8-D16421C2FF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1DB8A1-A8E1-BF72-D367-2463A44B5AC7}"/>
              </a:ext>
            </a:extLst>
          </p:cNvPr>
          <p:cNvSpPr>
            <a:spLocks noGrp="1"/>
          </p:cNvSpPr>
          <p:nvPr>
            <p:ph type="sldNum" sz="quarter" idx="5"/>
          </p:nvPr>
        </p:nvSpPr>
        <p:spPr/>
        <p:txBody>
          <a:bodyPr/>
          <a:lstStyle/>
          <a:p>
            <a:fld id="{14E27FD7-A340-4029-A655-A0753309D797}" type="slidenum">
              <a:rPr lang="en-US" smtClean="0"/>
              <a:t>16</a:t>
            </a:fld>
            <a:endParaRPr lang="en-US"/>
          </a:p>
        </p:txBody>
      </p:sp>
    </p:spTree>
    <p:extLst>
      <p:ext uri="{BB962C8B-B14F-4D97-AF65-F5344CB8AC3E}">
        <p14:creationId xmlns:p14="http://schemas.microsoft.com/office/powerpoint/2010/main" val="2151331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A8BCD-6CD6-94DE-B086-D29670E7A1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D04AA9-3D7C-0E20-C312-539B1AB302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DD44A1-0149-B251-60BC-87F00B0020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ACAE01D-071F-2026-E3BC-8F7B28651D42}"/>
              </a:ext>
            </a:extLst>
          </p:cNvPr>
          <p:cNvSpPr>
            <a:spLocks noGrp="1"/>
          </p:cNvSpPr>
          <p:nvPr>
            <p:ph type="sldNum" sz="quarter" idx="5"/>
          </p:nvPr>
        </p:nvSpPr>
        <p:spPr/>
        <p:txBody>
          <a:bodyPr/>
          <a:lstStyle/>
          <a:p>
            <a:fld id="{14E27FD7-A340-4029-A655-A0753309D797}" type="slidenum">
              <a:rPr lang="en-US" smtClean="0"/>
              <a:t>17</a:t>
            </a:fld>
            <a:endParaRPr lang="en-US"/>
          </a:p>
        </p:txBody>
      </p:sp>
    </p:spTree>
    <p:extLst>
      <p:ext uri="{BB962C8B-B14F-4D97-AF65-F5344CB8AC3E}">
        <p14:creationId xmlns:p14="http://schemas.microsoft.com/office/powerpoint/2010/main" val="2793187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F8F14-7E94-0EFA-CAB7-A1FAD9F65A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9AC51-1207-E12F-D883-F6E8D7BC8B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59EE9A-5B63-3CE4-A7F8-A1BF03371A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DD254A-ED3E-90B9-BA4E-8E84AEF4FF2D}"/>
              </a:ext>
            </a:extLst>
          </p:cNvPr>
          <p:cNvSpPr>
            <a:spLocks noGrp="1"/>
          </p:cNvSpPr>
          <p:nvPr>
            <p:ph type="sldNum" sz="quarter" idx="5"/>
          </p:nvPr>
        </p:nvSpPr>
        <p:spPr/>
        <p:txBody>
          <a:bodyPr/>
          <a:lstStyle/>
          <a:p>
            <a:fld id="{14E27FD7-A340-4029-A655-A0753309D797}" type="slidenum">
              <a:rPr lang="en-US" smtClean="0"/>
              <a:t>18</a:t>
            </a:fld>
            <a:endParaRPr lang="en-US"/>
          </a:p>
        </p:txBody>
      </p:sp>
    </p:spTree>
    <p:extLst>
      <p:ext uri="{BB962C8B-B14F-4D97-AF65-F5344CB8AC3E}">
        <p14:creationId xmlns:p14="http://schemas.microsoft.com/office/powerpoint/2010/main" val="1234635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1DA4E-2A30-33A1-4E7C-E14A75FAF0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F9A57-540C-5952-C8BE-C81D2272DB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E9B827-DFB7-2D64-903E-E6A8E3FA596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F23E15-9037-305E-AD08-F85761212DE0}"/>
              </a:ext>
            </a:extLst>
          </p:cNvPr>
          <p:cNvSpPr>
            <a:spLocks noGrp="1"/>
          </p:cNvSpPr>
          <p:nvPr>
            <p:ph type="sldNum" sz="quarter" idx="5"/>
          </p:nvPr>
        </p:nvSpPr>
        <p:spPr/>
        <p:txBody>
          <a:bodyPr/>
          <a:lstStyle/>
          <a:p>
            <a:fld id="{14E27FD7-A340-4029-A655-A0753309D797}" type="slidenum">
              <a:rPr lang="en-US" smtClean="0"/>
              <a:t>19</a:t>
            </a:fld>
            <a:endParaRPr lang="en-US"/>
          </a:p>
        </p:txBody>
      </p:sp>
    </p:spTree>
    <p:extLst>
      <p:ext uri="{BB962C8B-B14F-4D97-AF65-F5344CB8AC3E}">
        <p14:creationId xmlns:p14="http://schemas.microsoft.com/office/powerpoint/2010/main" val="550073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60B27-2D8B-1BE3-4D91-A37A3E71EA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AD7A8B-9E31-68C3-B4FF-36C578B8B3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9847BB-24A9-AF11-1FDC-A469404FF1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6F5896-CED4-5D67-CDCF-2851A48055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27FD7-A340-4029-A655-A0753309D7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573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876B8-DEF2-4B8D-1C4C-48D4099786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88FCC8-FE3E-EBC4-29A4-4978D7732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635E5C-A9A5-BB51-2A3B-D54546F8A29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60B2908-DA8D-76DD-F3A4-C84F5C2A452A}"/>
              </a:ext>
            </a:extLst>
          </p:cNvPr>
          <p:cNvSpPr>
            <a:spLocks noGrp="1"/>
          </p:cNvSpPr>
          <p:nvPr>
            <p:ph type="sldNum" sz="quarter" idx="5"/>
          </p:nvPr>
        </p:nvSpPr>
        <p:spPr/>
        <p:txBody>
          <a:bodyPr/>
          <a:lstStyle/>
          <a:p>
            <a:fld id="{14E27FD7-A340-4029-A655-A0753309D797}" type="slidenum">
              <a:rPr lang="en-US" smtClean="0"/>
              <a:t>20</a:t>
            </a:fld>
            <a:endParaRPr lang="en-US"/>
          </a:p>
        </p:txBody>
      </p:sp>
    </p:spTree>
    <p:extLst>
      <p:ext uri="{BB962C8B-B14F-4D97-AF65-F5344CB8AC3E}">
        <p14:creationId xmlns:p14="http://schemas.microsoft.com/office/powerpoint/2010/main" val="4034438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AA7C4-04D6-98F2-EC51-CF6819799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CCB0C7-08B2-D5F6-FE24-8B587C580C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380672-19E4-1A4D-DB96-76579BD702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87D173-19CD-13FD-8D67-AE9E75A7A7FA}"/>
              </a:ext>
            </a:extLst>
          </p:cNvPr>
          <p:cNvSpPr>
            <a:spLocks noGrp="1"/>
          </p:cNvSpPr>
          <p:nvPr>
            <p:ph type="sldNum" sz="quarter" idx="5"/>
          </p:nvPr>
        </p:nvSpPr>
        <p:spPr/>
        <p:txBody>
          <a:bodyPr/>
          <a:lstStyle/>
          <a:p>
            <a:fld id="{14E27FD7-A340-4029-A655-A0753309D797}" type="slidenum">
              <a:rPr lang="en-US" smtClean="0"/>
              <a:t>21</a:t>
            </a:fld>
            <a:endParaRPr lang="en-US"/>
          </a:p>
        </p:txBody>
      </p:sp>
    </p:spTree>
    <p:extLst>
      <p:ext uri="{BB962C8B-B14F-4D97-AF65-F5344CB8AC3E}">
        <p14:creationId xmlns:p14="http://schemas.microsoft.com/office/powerpoint/2010/main" val="4024736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07AA6-635F-AB30-392E-0B5E64909C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1A6B73-005C-3196-229E-15A3CC35D5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D8D369-DAA6-2A63-788F-5877939555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5C0EA5-ECA0-1F36-49CA-DB8B37472600}"/>
              </a:ext>
            </a:extLst>
          </p:cNvPr>
          <p:cNvSpPr>
            <a:spLocks noGrp="1"/>
          </p:cNvSpPr>
          <p:nvPr>
            <p:ph type="sldNum" sz="quarter" idx="5"/>
          </p:nvPr>
        </p:nvSpPr>
        <p:spPr/>
        <p:txBody>
          <a:bodyPr/>
          <a:lstStyle/>
          <a:p>
            <a:fld id="{14E27FD7-A340-4029-A655-A0753309D797}" type="slidenum">
              <a:rPr lang="en-US" smtClean="0"/>
              <a:t>22</a:t>
            </a:fld>
            <a:endParaRPr lang="en-US"/>
          </a:p>
        </p:txBody>
      </p:sp>
    </p:spTree>
    <p:extLst>
      <p:ext uri="{BB962C8B-B14F-4D97-AF65-F5344CB8AC3E}">
        <p14:creationId xmlns:p14="http://schemas.microsoft.com/office/powerpoint/2010/main" val="1230665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91BA2-21A5-423A-A2ED-8A7D5F3F7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AFB5B1-3C0A-B254-17AE-A9C08D4631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083A4D-07DB-8B8E-B51F-C2F9E7CA1DC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2D8A2E-2DC5-78EA-AD09-EE576ACD9E7E}"/>
              </a:ext>
            </a:extLst>
          </p:cNvPr>
          <p:cNvSpPr>
            <a:spLocks noGrp="1"/>
          </p:cNvSpPr>
          <p:nvPr>
            <p:ph type="sldNum" sz="quarter" idx="5"/>
          </p:nvPr>
        </p:nvSpPr>
        <p:spPr/>
        <p:txBody>
          <a:bodyPr/>
          <a:lstStyle/>
          <a:p>
            <a:fld id="{14E27FD7-A340-4029-A655-A0753309D797}" type="slidenum">
              <a:rPr lang="en-US" smtClean="0"/>
              <a:t>23</a:t>
            </a:fld>
            <a:endParaRPr lang="en-US"/>
          </a:p>
        </p:txBody>
      </p:sp>
    </p:spTree>
    <p:extLst>
      <p:ext uri="{BB962C8B-B14F-4D97-AF65-F5344CB8AC3E}">
        <p14:creationId xmlns:p14="http://schemas.microsoft.com/office/powerpoint/2010/main" val="3688624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39507-0BAF-0609-47ED-08B391366C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CEC424-FE5B-C7C9-A080-458FEF5B7F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D711F7-FFA1-D9C4-70F0-F7BD4490AEE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27723C-6935-DFC0-494D-BBB0C8B62D65}"/>
              </a:ext>
            </a:extLst>
          </p:cNvPr>
          <p:cNvSpPr>
            <a:spLocks noGrp="1"/>
          </p:cNvSpPr>
          <p:nvPr>
            <p:ph type="sldNum" sz="quarter" idx="5"/>
          </p:nvPr>
        </p:nvSpPr>
        <p:spPr/>
        <p:txBody>
          <a:bodyPr/>
          <a:lstStyle/>
          <a:p>
            <a:fld id="{14E27FD7-A340-4029-A655-A0753309D797}" type="slidenum">
              <a:rPr lang="en-US" smtClean="0"/>
              <a:t>24</a:t>
            </a:fld>
            <a:endParaRPr lang="en-US"/>
          </a:p>
        </p:txBody>
      </p:sp>
    </p:spTree>
    <p:extLst>
      <p:ext uri="{BB962C8B-B14F-4D97-AF65-F5344CB8AC3E}">
        <p14:creationId xmlns:p14="http://schemas.microsoft.com/office/powerpoint/2010/main" val="2889167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0B4AD-C6C3-5EF1-4B6F-FAF807387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7EFAAD-C246-93B0-7827-A7D734BF4E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876F6B-02D2-3F62-4F1A-432B7F826E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7E2C66-98DD-2FB4-D481-E4FF919E35B1}"/>
              </a:ext>
            </a:extLst>
          </p:cNvPr>
          <p:cNvSpPr>
            <a:spLocks noGrp="1"/>
          </p:cNvSpPr>
          <p:nvPr>
            <p:ph type="sldNum" sz="quarter" idx="5"/>
          </p:nvPr>
        </p:nvSpPr>
        <p:spPr/>
        <p:txBody>
          <a:bodyPr/>
          <a:lstStyle/>
          <a:p>
            <a:fld id="{14E27FD7-A340-4029-A655-A0753309D797}" type="slidenum">
              <a:rPr lang="en-US" smtClean="0"/>
              <a:t>25</a:t>
            </a:fld>
            <a:endParaRPr lang="en-US"/>
          </a:p>
        </p:txBody>
      </p:sp>
    </p:spTree>
    <p:extLst>
      <p:ext uri="{BB962C8B-B14F-4D97-AF65-F5344CB8AC3E}">
        <p14:creationId xmlns:p14="http://schemas.microsoft.com/office/powerpoint/2010/main" val="1365389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E27FD7-A340-4029-A655-A0753309D797}" type="slidenum">
              <a:rPr lang="en-US" smtClean="0"/>
              <a:t>26</a:t>
            </a:fld>
            <a:endParaRPr lang="en-US"/>
          </a:p>
        </p:txBody>
      </p:sp>
    </p:spTree>
    <p:extLst>
      <p:ext uri="{BB962C8B-B14F-4D97-AF65-F5344CB8AC3E}">
        <p14:creationId xmlns:p14="http://schemas.microsoft.com/office/powerpoint/2010/main" val="3267100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7D7B1-C2BD-601B-D687-77EAF891B9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C8E73-676E-6D5E-E934-26B972C60E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9A8BA6-1051-897D-7773-5D61285269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E29B29-0774-D4CC-4CF2-1CE441187777}"/>
              </a:ext>
            </a:extLst>
          </p:cNvPr>
          <p:cNvSpPr>
            <a:spLocks noGrp="1"/>
          </p:cNvSpPr>
          <p:nvPr>
            <p:ph type="sldNum" sz="quarter" idx="5"/>
          </p:nvPr>
        </p:nvSpPr>
        <p:spPr/>
        <p:txBody>
          <a:bodyPr/>
          <a:lstStyle/>
          <a:p>
            <a:fld id="{14E27FD7-A340-4029-A655-A0753309D797}" type="slidenum">
              <a:rPr lang="en-US" smtClean="0"/>
              <a:t>27</a:t>
            </a:fld>
            <a:endParaRPr lang="en-US"/>
          </a:p>
        </p:txBody>
      </p:sp>
    </p:spTree>
    <p:extLst>
      <p:ext uri="{BB962C8B-B14F-4D97-AF65-F5344CB8AC3E}">
        <p14:creationId xmlns:p14="http://schemas.microsoft.com/office/powerpoint/2010/main" val="2145599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1A1AB-5564-8654-F251-F2BA04A0AC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A46C2F-5C80-740D-B9F6-170CA75D0C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4BD967-37D0-6A72-9CE9-F44BD01839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EFE5EC-DC2D-A1EB-162F-6C5C9CC419AB}"/>
              </a:ext>
            </a:extLst>
          </p:cNvPr>
          <p:cNvSpPr>
            <a:spLocks noGrp="1"/>
          </p:cNvSpPr>
          <p:nvPr>
            <p:ph type="sldNum" sz="quarter" idx="5"/>
          </p:nvPr>
        </p:nvSpPr>
        <p:spPr/>
        <p:txBody>
          <a:bodyPr/>
          <a:lstStyle/>
          <a:p>
            <a:fld id="{14E27FD7-A340-4029-A655-A0753309D797}" type="slidenum">
              <a:rPr lang="en-US" smtClean="0"/>
              <a:t>28</a:t>
            </a:fld>
            <a:endParaRPr lang="en-US"/>
          </a:p>
        </p:txBody>
      </p:sp>
    </p:spTree>
    <p:extLst>
      <p:ext uri="{BB962C8B-B14F-4D97-AF65-F5344CB8AC3E}">
        <p14:creationId xmlns:p14="http://schemas.microsoft.com/office/powerpoint/2010/main" val="1895768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DDD93-B770-A2C9-7AD5-9CDA27B367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A4649-0009-E392-7263-CA0E5611BC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7A222F-1349-9853-8957-8C5A96EA68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1C0B67-293A-AC53-C6A0-2057615FF5F9}"/>
              </a:ext>
            </a:extLst>
          </p:cNvPr>
          <p:cNvSpPr>
            <a:spLocks noGrp="1"/>
          </p:cNvSpPr>
          <p:nvPr>
            <p:ph type="sldNum" sz="quarter" idx="5"/>
          </p:nvPr>
        </p:nvSpPr>
        <p:spPr/>
        <p:txBody>
          <a:bodyPr/>
          <a:lstStyle/>
          <a:p>
            <a:fld id="{14E27FD7-A340-4029-A655-A0753309D797}" type="slidenum">
              <a:rPr lang="en-US" smtClean="0"/>
              <a:t>29</a:t>
            </a:fld>
            <a:endParaRPr lang="en-US"/>
          </a:p>
        </p:txBody>
      </p:sp>
    </p:spTree>
    <p:extLst>
      <p:ext uri="{BB962C8B-B14F-4D97-AF65-F5344CB8AC3E}">
        <p14:creationId xmlns:p14="http://schemas.microsoft.com/office/powerpoint/2010/main" val="150433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7E94F-035B-EE89-B0C1-2411C9D57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D4A0BC-6EB1-56B1-9A13-5300B3DD78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AB6CAD-50A5-EC5B-35EE-5226D5BF84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B3038B5-BAAA-58D1-67B9-4F4D59229D4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27FD7-A340-4029-A655-A0753309D7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862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E27FD7-A340-4029-A655-A0753309D797}" type="slidenum">
              <a:rPr lang="en-US" smtClean="0"/>
              <a:t>30</a:t>
            </a:fld>
            <a:endParaRPr lang="en-US"/>
          </a:p>
        </p:txBody>
      </p:sp>
    </p:spTree>
    <p:extLst>
      <p:ext uri="{BB962C8B-B14F-4D97-AF65-F5344CB8AC3E}">
        <p14:creationId xmlns:p14="http://schemas.microsoft.com/office/powerpoint/2010/main" val="4127622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249F7-F703-78DD-C543-B3F69E6EAD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FF26A0-2DFE-7656-B8E2-CDD5DC0AE5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B797C3-478C-B37D-07D4-0FC277A2E27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490A76-7CF8-336B-B120-D38CFB69647D}"/>
              </a:ext>
            </a:extLst>
          </p:cNvPr>
          <p:cNvSpPr>
            <a:spLocks noGrp="1"/>
          </p:cNvSpPr>
          <p:nvPr>
            <p:ph type="sldNum" sz="quarter" idx="5"/>
          </p:nvPr>
        </p:nvSpPr>
        <p:spPr/>
        <p:txBody>
          <a:bodyPr/>
          <a:lstStyle/>
          <a:p>
            <a:fld id="{14E27FD7-A340-4029-A655-A0753309D797}" type="slidenum">
              <a:rPr lang="en-US" smtClean="0"/>
              <a:t>31</a:t>
            </a:fld>
            <a:endParaRPr lang="en-US"/>
          </a:p>
        </p:txBody>
      </p:sp>
    </p:spTree>
    <p:extLst>
      <p:ext uri="{BB962C8B-B14F-4D97-AF65-F5344CB8AC3E}">
        <p14:creationId xmlns:p14="http://schemas.microsoft.com/office/powerpoint/2010/main" val="1914583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0BC79-CC7E-903D-BD71-91399287DB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63F8F9-EAE6-6973-A6EE-A76757E2E0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D56902-AE67-94DB-24E2-B281F3F624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C93CEB-0C1D-27A9-3C9E-FFCE3214D196}"/>
              </a:ext>
            </a:extLst>
          </p:cNvPr>
          <p:cNvSpPr>
            <a:spLocks noGrp="1"/>
          </p:cNvSpPr>
          <p:nvPr>
            <p:ph type="sldNum" sz="quarter" idx="5"/>
          </p:nvPr>
        </p:nvSpPr>
        <p:spPr/>
        <p:txBody>
          <a:bodyPr/>
          <a:lstStyle/>
          <a:p>
            <a:fld id="{14E27FD7-A340-4029-A655-A0753309D797}" type="slidenum">
              <a:rPr lang="en-US" smtClean="0"/>
              <a:t>32</a:t>
            </a:fld>
            <a:endParaRPr lang="en-US"/>
          </a:p>
        </p:txBody>
      </p:sp>
    </p:spTree>
    <p:extLst>
      <p:ext uri="{BB962C8B-B14F-4D97-AF65-F5344CB8AC3E}">
        <p14:creationId xmlns:p14="http://schemas.microsoft.com/office/powerpoint/2010/main" val="915425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91B4B-A460-7438-53AE-BC6EFE9BF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3F947A-2B6E-9288-89B3-BBBFE7DE6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131C56-1BF6-F56D-42C5-80694F7CA69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4FF81F-5A8D-3524-7E22-041BBB0FCFCE}"/>
              </a:ext>
            </a:extLst>
          </p:cNvPr>
          <p:cNvSpPr>
            <a:spLocks noGrp="1"/>
          </p:cNvSpPr>
          <p:nvPr>
            <p:ph type="sldNum" sz="quarter" idx="5"/>
          </p:nvPr>
        </p:nvSpPr>
        <p:spPr/>
        <p:txBody>
          <a:bodyPr/>
          <a:lstStyle/>
          <a:p>
            <a:fld id="{14E27FD7-A340-4029-A655-A0753309D797}" type="slidenum">
              <a:rPr lang="en-US" smtClean="0"/>
              <a:t>33</a:t>
            </a:fld>
            <a:endParaRPr lang="en-US"/>
          </a:p>
        </p:txBody>
      </p:sp>
    </p:spTree>
    <p:extLst>
      <p:ext uri="{BB962C8B-B14F-4D97-AF65-F5344CB8AC3E}">
        <p14:creationId xmlns:p14="http://schemas.microsoft.com/office/powerpoint/2010/main" val="2555056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1F8D1-CCDD-9507-17C8-273F91AF10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EF6C4B-6B62-1FA0-B3A0-5D97847CF1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C6DC88-213A-2335-900E-8C3CAAC24B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45AAD1-15C7-E9F5-5BA7-F9F68083F9D8}"/>
              </a:ext>
            </a:extLst>
          </p:cNvPr>
          <p:cNvSpPr>
            <a:spLocks noGrp="1"/>
          </p:cNvSpPr>
          <p:nvPr>
            <p:ph type="sldNum" sz="quarter" idx="5"/>
          </p:nvPr>
        </p:nvSpPr>
        <p:spPr/>
        <p:txBody>
          <a:bodyPr/>
          <a:lstStyle/>
          <a:p>
            <a:fld id="{14E27FD7-A340-4029-A655-A0753309D797}" type="slidenum">
              <a:rPr lang="en-US" smtClean="0"/>
              <a:t>34</a:t>
            </a:fld>
            <a:endParaRPr lang="en-US"/>
          </a:p>
        </p:txBody>
      </p:sp>
    </p:spTree>
    <p:extLst>
      <p:ext uri="{BB962C8B-B14F-4D97-AF65-F5344CB8AC3E}">
        <p14:creationId xmlns:p14="http://schemas.microsoft.com/office/powerpoint/2010/main" val="693719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D47EE-FA8B-63F6-A886-66E8FDE15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4EBB79-5A4F-5397-3494-FB02B1BF1D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D418B3-66AA-5F18-9DED-991BC2A504B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C4A592-DD29-701A-61BE-162B764F6F90}"/>
              </a:ext>
            </a:extLst>
          </p:cNvPr>
          <p:cNvSpPr>
            <a:spLocks noGrp="1"/>
          </p:cNvSpPr>
          <p:nvPr>
            <p:ph type="sldNum" sz="quarter" idx="5"/>
          </p:nvPr>
        </p:nvSpPr>
        <p:spPr/>
        <p:txBody>
          <a:bodyPr/>
          <a:lstStyle/>
          <a:p>
            <a:fld id="{14E27FD7-A340-4029-A655-A0753309D797}" type="slidenum">
              <a:rPr lang="en-US" smtClean="0"/>
              <a:t>35</a:t>
            </a:fld>
            <a:endParaRPr lang="en-US"/>
          </a:p>
        </p:txBody>
      </p:sp>
    </p:spTree>
    <p:extLst>
      <p:ext uri="{BB962C8B-B14F-4D97-AF65-F5344CB8AC3E}">
        <p14:creationId xmlns:p14="http://schemas.microsoft.com/office/powerpoint/2010/main" val="21565303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C1226-F8F9-C99E-C2E4-12E74C1899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871AA1-71BE-445E-0090-6C9DABA01C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02BC1D-08E8-5E3D-C629-0D4B62249CF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7AE52E9-D83B-C7AA-1C04-3805F6B24873}"/>
              </a:ext>
            </a:extLst>
          </p:cNvPr>
          <p:cNvSpPr>
            <a:spLocks noGrp="1"/>
          </p:cNvSpPr>
          <p:nvPr>
            <p:ph type="sldNum" sz="quarter" idx="5"/>
          </p:nvPr>
        </p:nvSpPr>
        <p:spPr/>
        <p:txBody>
          <a:bodyPr/>
          <a:lstStyle/>
          <a:p>
            <a:fld id="{14E27FD7-A340-4029-A655-A0753309D797}" type="slidenum">
              <a:rPr lang="en-US" smtClean="0"/>
              <a:t>36</a:t>
            </a:fld>
            <a:endParaRPr lang="en-US"/>
          </a:p>
        </p:txBody>
      </p:sp>
    </p:spTree>
    <p:extLst>
      <p:ext uri="{BB962C8B-B14F-4D97-AF65-F5344CB8AC3E}">
        <p14:creationId xmlns:p14="http://schemas.microsoft.com/office/powerpoint/2010/main" val="21961007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14CC0-1F7F-AEDC-39C9-8775D452F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7C85C7-3038-125C-41B3-1BC2CFBB3E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8B898D-9249-03F5-060D-0995A0141B4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2BD038C-2B08-C51B-1352-14C199BECFCC}"/>
              </a:ext>
            </a:extLst>
          </p:cNvPr>
          <p:cNvSpPr>
            <a:spLocks noGrp="1"/>
          </p:cNvSpPr>
          <p:nvPr>
            <p:ph type="sldNum" sz="quarter" idx="5"/>
          </p:nvPr>
        </p:nvSpPr>
        <p:spPr/>
        <p:txBody>
          <a:bodyPr/>
          <a:lstStyle/>
          <a:p>
            <a:fld id="{14E27FD7-A340-4029-A655-A0753309D797}" type="slidenum">
              <a:rPr lang="en-US" smtClean="0"/>
              <a:t>37</a:t>
            </a:fld>
            <a:endParaRPr lang="en-US"/>
          </a:p>
        </p:txBody>
      </p:sp>
    </p:spTree>
    <p:extLst>
      <p:ext uri="{BB962C8B-B14F-4D97-AF65-F5344CB8AC3E}">
        <p14:creationId xmlns:p14="http://schemas.microsoft.com/office/powerpoint/2010/main" val="1945458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B00A1-7C25-6F0C-6A3D-184C8B90A2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8ABAE1-48F3-2D23-11A7-3613668908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52AF9-D68E-93BA-1462-C5D02B9D44B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1E3462-EE83-FDF8-BD4F-B0D52C6C0A98}"/>
              </a:ext>
            </a:extLst>
          </p:cNvPr>
          <p:cNvSpPr>
            <a:spLocks noGrp="1"/>
          </p:cNvSpPr>
          <p:nvPr>
            <p:ph type="sldNum" sz="quarter" idx="5"/>
          </p:nvPr>
        </p:nvSpPr>
        <p:spPr/>
        <p:txBody>
          <a:bodyPr/>
          <a:lstStyle/>
          <a:p>
            <a:fld id="{14E27FD7-A340-4029-A655-A0753309D797}" type="slidenum">
              <a:rPr lang="en-US" smtClean="0"/>
              <a:t>38</a:t>
            </a:fld>
            <a:endParaRPr lang="en-US"/>
          </a:p>
        </p:txBody>
      </p:sp>
    </p:spTree>
    <p:extLst>
      <p:ext uri="{BB962C8B-B14F-4D97-AF65-F5344CB8AC3E}">
        <p14:creationId xmlns:p14="http://schemas.microsoft.com/office/powerpoint/2010/main" val="2220289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7E448-FD41-B964-0706-DB3DE49C5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A1E4BF-5112-C969-BC3B-ED012BCBE6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28FAFE-80C8-699D-14F8-DD75460FA0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C06493-0C9E-25FD-1022-FB481F2975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27FD7-A340-4029-A655-A0753309D7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563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67F3B-E32F-D359-A0FC-5B88A9AA0C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76848-A340-03F0-43C1-2451117784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F014E8-B7D3-654C-FEED-0029ACA2BE7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9BE640-BC52-C405-3A6C-5F081774E6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27FD7-A340-4029-A655-A0753309D7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2260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2009F-5439-74A3-DDBD-82E6BFE7A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B5EA39-0A4D-85E2-A3BF-61B4499FE5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072148-A0A6-2601-CFB2-D1AE46D458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15B1FD-92D3-97DC-84CF-6F58BB1C66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27FD7-A340-4029-A655-A0753309D7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773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8B234-7819-1B78-E530-C720F28B96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B64D61-B26C-ED8A-BCE2-63AB524BC6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0DDDBE-8FA5-BE8A-AB1D-98E0D7123D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C6238F-D3F4-E3E9-1E9B-FB48EFFB92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27FD7-A340-4029-A655-A0753309D7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734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0B116-6807-C24B-34CB-31E8C43AF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39EC44-6243-67A9-0468-BC974858CD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03E718-0D47-7C09-0CBE-324EF0DCDC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E9143B-01D4-E8D5-235A-7E451679BBE4}"/>
              </a:ext>
            </a:extLst>
          </p:cNvPr>
          <p:cNvSpPr>
            <a:spLocks noGrp="1"/>
          </p:cNvSpPr>
          <p:nvPr>
            <p:ph type="sldNum" sz="quarter" idx="5"/>
          </p:nvPr>
        </p:nvSpPr>
        <p:spPr/>
        <p:txBody>
          <a:bodyPr/>
          <a:lstStyle/>
          <a:p>
            <a:fld id="{14E27FD7-A340-4029-A655-A0753309D797}" type="slidenum">
              <a:rPr lang="en-US" smtClean="0"/>
              <a:t>8</a:t>
            </a:fld>
            <a:endParaRPr lang="en-US"/>
          </a:p>
        </p:txBody>
      </p:sp>
    </p:spTree>
    <p:extLst>
      <p:ext uri="{BB962C8B-B14F-4D97-AF65-F5344CB8AC3E}">
        <p14:creationId xmlns:p14="http://schemas.microsoft.com/office/powerpoint/2010/main" val="1447607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21CCF-FE08-F354-7633-028137EF7D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43F99A-5330-3CBA-B2B9-35B05A78A0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944643-07A1-70D5-7E3B-E03F709026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814BD2-42EC-A3AE-3642-A0DF4BD87F7E}"/>
              </a:ext>
            </a:extLst>
          </p:cNvPr>
          <p:cNvSpPr>
            <a:spLocks noGrp="1"/>
          </p:cNvSpPr>
          <p:nvPr>
            <p:ph type="sldNum" sz="quarter" idx="5"/>
          </p:nvPr>
        </p:nvSpPr>
        <p:spPr/>
        <p:txBody>
          <a:bodyPr/>
          <a:lstStyle/>
          <a:p>
            <a:fld id="{14E27FD7-A340-4029-A655-A0753309D797}" type="slidenum">
              <a:rPr lang="en-US" smtClean="0"/>
              <a:t>9</a:t>
            </a:fld>
            <a:endParaRPr lang="en-US"/>
          </a:p>
        </p:txBody>
      </p:sp>
    </p:spTree>
    <p:extLst>
      <p:ext uri="{BB962C8B-B14F-4D97-AF65-F5344CB8AC3E}">
        <p14:creationId xmlns:p14="http://schemas.microsoft.com/office/powerpoint/2010/main" val="1730300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F932-9CE3-4E8C-A240-081FE0E4C5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5AE9C8-726A-40A5-B990-126515D01C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A98E4D-BF0E-41A6-BF7D-B57245F84F55}"/>
              </a:ext>
            </a:extLst>
          </p:cNvPr>
          <p:cNvSpPr>
            <a:spLocks noGrp="1"/>
          </p:cNvSpPr>
          <p:nvPr>
            <p:ph type="dt" sz="half" idx="10"/>
          </p:nvPr>
        </p:nvSpPr>
        <p:spPr/>
        <p:txBody>
          <a:bodyPr/>
          <a:lstStyle/>
          <a:p>
            <a:fld id="{609DC646-2206-4A5B-8EB3-9D33D54BE531}" type="datetime1">
              <a:rPr lang="en-US" smtClean="0"/>
              <a:t>3/28/2025</a:t>
            </a:fld>
            <a:endParaRPr lang="en-US"/>
          </a:p>
        </p:txBody>
      </p:sp>
      <p:sp>
        <p:nvSpPr>
          <p:cNvPr id="5" name="Footer Placeholder 4">
            <a:extLst>
              <a:ext uri="{FF2B5EF4-FFF2-40B4-BE49-F238E27FC236}">
                <a16:creationId xmlns:a16="http://schemas.microsoft.com/office/drawing/2014/main" id="{34C61A5D-E783-459A-AC5C-D553D386C07A}"/>
              </a:ext>
            </a:extLst>
          </p:cNvPr>
          <p:cNvSpPr>
            <a:spLocks noGrp="1"/>
          </p:cNvSpPr>
          <p:nvPr>
            <p:ph type="ftr" sz="quarter" idx="11"/>
          </p:nvPr>
        </p:nvSpPr>
        <p:spPr/>
        <p:txBody>
          <a:bodyPr/>
          <a:lstStyle/>
          <a:p>
            <a:r>
              <a:rPr lang="en-US"/>
              <a:t>Information contained herein, any attachments, and discussion are proprietary, confidential, privileged and only for the information of the attendees and may not be used, published, or redistributed without the prior written consent of Vanward Consulting Services, LLC.  No rights, title, interest in, license, or right to use the proprietary information or other intellectual property rights are transferred by implication or otherwise.</a:t>
            </a:r>
          </a:p>
        </p:txBody>
      </p:sp>
      <p:sp>
        <p:nvSpPr>
          <p:cNvPr id="6" name="Slide Number Placeholder 5">
            <a:extLst>
              <a:ext uri="{FF2B5EF4-FFF2-40B4-BE49-F238E27FC236}">
                <a16:creationId xmlns:a16="http://schemas.microsoft.com/office/drawing/2014/main" id="{51DE4C2F-A8AA-48B3-896D-3B52E7E73584}"/>
              </a:ext>
            </a:extLst>
          </p:cNvPr>
          <p:cNvSpPr>
            <a:spLocks noGrp="1"/>
          </p:cNvSpPr>
          <p:nvPr>
            <p:ph type="sldNum" sz="quarter" idx="12"/>
          </p:nvPr>
        </p:nvSpPr>
        <p:spPr/>
        <p:txBody>
          <a:bodyPr/>
          <a:lstStyle/>
          <a:p>
            <a:fld id="{53AFC2F8-9012-43B8-98F0-5DAB1664A299}" type="slidenum">
              <a:rPr lang="en-US" smtClean="0"/>
              <a:t>‹#›</a:t>
            </a:fld>
            <a:endParaRPr lang="en-US"/>
          </a:p>
        </p:txBody>
      </p:sp>
    </p:spTree>
    <p:extLst>
      <p:ext uri="{BB962C8B-B14F-4D97-AF65-F5344CB8AC3E}">
        <p14:creationId xmlns:p14="http://schemas.microsoft.com/office/powerpoint/2010/main" val="2335682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2063D-4EDE-4EE1-A3A7-BA4A2C5616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AC0FF6-7701-4435-B463-82080D0700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7DACE-7418-4AD0-AE59-E1A63E2E4FED}"/>
              </a:ext>
            </a:extLst>
          </p:cNvPr>
          <p:cNvSpPr>
            <a:spLocks noGrp="1"/>
          </p:cNvSpPr>
          <p:nvPr>
            <p:ph type="dt" sz="half" idx="10"/>
          </p:nvPr>
        </p:nvSpPr>
        <p:spPr/>
        <p:txBody>
          <a:bodyPr/>
          <a:lstStyle/>
          <a:p>
            <a:fld id="{D55E77B3-E409-4520-BFF1-A515155E0CDF}" type="datetime1">
              <a:rPr lang="en-US" smtClean="0"/>
              <a:t>3/28/2025</a:t>
            </a:fld>
            <a:endParaRPr lang="en-US"/>
          </a:p>
        </p:txBody>
      </p:sp>
      <p:sp>
        <p:nvSpPr>
          <p:cNvPr id="5" name="Footer Placeholder 4">
            <a:extLst>
              <a:ext uri="{FF2B5EF4-FFF2-40B4-BE49-F238E27FC236}">
                <a16:creationId xmlns:a16="http://schemas.microsoft.com/office/drawing/2014/main" id="{006FDD69-0B31-4F76-B54A-9EA0BAB32074}"/>
              </a:ext>
            </a:extLst>
          </p:cNvPr>
          <p:cNvSpPr>
            <a:spLocks noGrp="1"/>
          </p:cNvSpPr>
          <p:nvPr>
            <p:ph type="ftr" sz="quarter" idx="11"/>
          </p:nvPr>
        </p:nvSpPr>
        <p:spPr/>
        <p:txBody>
          <a:bodyPr/>
          <a:lstStyle/>
          <a:p>
            <a:r>
              <a:rPr lang="en-US"/>
              <a:t>Information contained herein, any attachments, and discussion are proprietary, confidential, privileged and only for the information of the attendees and may not be used, published, or redistributed without the prior written consent of Vanward Consulting Services, LLC.  No rights, title, interest in, license, or right to use the proprietary information or other intellectual property rights are transferred by implication or otherwise.</a:t>
            </a:r>
          </a:p>
        </p:txBody>
      </p:sp>
      <p:sp>
        <p:nvSpPr>
          <p:cNvPr id="6" name="Slide Number Placeholder 5">
            <a:extLst>
              <a:ext uri="{FF2B5EF4-FFF2-40B4-BE49-F238E27FC236}">
                <a16:creationId xmlns:a16="http://schemas.microsoft.com/office/drawing/2014/main" id="{74965D80-9B65-46E7-BC53-5D1E931DA072}"/>
              </a:ext>
            </a:extLst>
          </p:cNvPr>
          <p:cNvSpPr>
            <a:spLocks noGrp="1"/>
          </p:cNvSpPr>
          <p:nvPr>
            <p:ph type="sldNum" sz="quarter" idx="12"/>
          </p:nvPr>
        </p:nvSpPr>
        <p:spPr/>
        <p:txBody>
          <a:bodyPr/>
          <a:lstStyle/>
          <a:p>
            <a:fld id="{53AFC2F8-9012-43B8-98F0-5DAB1664A299}" type="slidenum">
              <a:rPr lang="en-US" smtClean="0"/>
              <a:t>‹#›</a:t>
            </a:fld>
            <a:endParaRPr lang="en-US"/>
          </a:p>
        </p:txBody>
      </p:sp>
    </p:spTree>
    <p:extLst>
      <p:ext uri="{BB962C8B-B14F-4D97-AF65-F5344CB8AC3E}">
        <p14:creationId xmlns:p14="http://schemas.microsoft.com/office/powerpoint/2010/main" val="1993450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344E55-CDF9-48CA-A2F9-80CE46FFD0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54E2F5-50B0-4E10-923F-B1CF2ED524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E15A93-606E-4C46-A24D-1DB31A5B9DD5}"/>
              </a:ext>
            </a:extLst>
          </p:cNvPr>
          <p:cNvSpPr>
            <a:spLocks noGrp="1"/>
          </p:cNvSpPr>
          <p:nvPr>
            <p:ph type="dt" sz="half" idx="10"/>
          </p:nvPr>
        </p:nvSpPr>
        <p:spPr/>
        <p:txBody>
          <a:bodyPr/>
          <a:lstStyle/>
          <a:p>
            <a:fld id="{99477F6D-30D9-42A9-8A19-B4ED84E7BDAC}" type="datetime1">
              <a:rPr lang="en-US" smtClean="0"/>
              <a:t>3/28/2025</a:t>
            </a:fld>
            <a:endParaRPr lang="en-US"/>
          </a:p>
        </p:txBody>
      </p:sp>
      <p:sp>
        <p:nvSpPr>
          <p:cNvPr id="5" name="Footer Placeholder 4">
            <a:extLst>
              <a:ext uri="{FF2B5EF4-FFF2-40B4-BE49-F238E27FC236}">
                <a16:creationId xmlns:a16="http://schemas.microsoft.com/office/drawing/2014/main" id="{1B9E2293-5545-41E4-B186-8CF62AB18CFE}"/>
              </a:ext>
            </a:extLst>
          </p:cNvPr>
          <p:cNvSpPr>
            <a:spLocks noGrp="1"/>
          </p:cNvSpPr>
          <p:nvPr>
            <p:ph type="ftr" sz="quarter" idx="11"/>
          </p:nvPr>
        </p:nvSpPr>
        <p:spPr/>
        <p:txBody>
          <a:bodyPr/>
          <a:lstStyle/>
          <a:p>
            <a:r>
              <a:rPr lang="en-US"/>
              <a:t>Information contained herein, any attachments, and discussion are proprietary, confidential, privileged and only for the information of the attendees and may not be used, published, or redistributed without the prior written consent of Vanward Consulting Services, LLC.  No rights, title, interest in, license, or right to use the proprietary information or other intellectual property rights are transferred by implication or otherwise.</a:t>
            </a:r>
          </a:p>
        </p:txBody>
      </p:sp>
      <p:sp>
        <p:nvSpPr>
          <p:cNvPr id="6" name="Slide Number Placeholder 5">
            <a:extLst>
              <a:ext uri="{FF2B5EF4-FFF2-40B4-BE49-F238E27FC236}">
                <a16:creationId xmlns:a16="http://schemas.microsoft.com/office/drawing/2014/main" id="{1FCF564D-9174-4D04-9DEE-453A589CB96B}"/>
              </a:ext>
            </a:extLst>
          </p:cNvPr>
          <p:cNvSpPr>
            <a:spLocks noGrp="1"/>
          </p:cNvSpPr>
          <p:nvPr>
            <p:ph type="sldNum" sz="quarter" idx="12"/>
          </p:nvPr>
        </p:nvSpPr>
        <p:spPr/>
        <p:txBody>
          <a:bodyPr/>
          <a:lstStyle/>
          <a:p>
            <a:fld id="{53AFC2F8-9012-43B8-98F0-5DAB1664A299}" type="slidenum">
              <a:rPr lang="en-US" smtClean="0"/>
              <a:t>‹#›</a:t>
            </a:fld>
            <a:endParaRPr lang="en-US"/>
          </a:p>
        </p:txBody>
      </p:sp>
    </p:spTree>
    <p:extLst>
      <p:ext uri="{BB962C8B-B14F-4D97-AF65-F5344CB8AC3E}">
        <p14:creationId xmlns:p14="http://schemas.microsoft.com/office/powerpoint/2010/main" val="29412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92009-C61C-4A85-8F38-DD590CA57D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4427B8-639F-4849-AAE7-1A7D40E610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373043-883A-48BA-843E-2FE010A13411}"/>
              </a:ext>
            </a:extLst>
          </p:cNvPr>
          <p:cNvSpPr>
            <a:spLocks noGrp="1"/>
          </p:cNvSpPr>
          <p:nvPr>
            <p:ph type="dt" sz="half" idx="10"/>
          </p:nvPr>
        </p:nvSpPr>
        <p:spPr/>
        <p:txBody>
          <a:bodyPr/>
          <a:lstStyle/>
          <a:p>
            <a:fld id="{34DEDDF6-0E56-490A-AAE0-29D6DF868BDF}" type="datetime1">
              <a:rPr lang="en-US" smtClean="0"/>
              <a:t>3/28/2025</a:t>
            </a:fld>
            <a:endParaRPr lang="en-US"/>
          </a:p>
        </p:txBody>
      </p:sp>
      <p:sp>
        <p:nvSpPr>
          <p:cNvPr id="5" name="Footer Placeholder 4">
            <a:extLst>
              <a:ext uri="{FF2B5EF4-FFF2-40B4-BE49-F238E27FC236}">
                <a16:creationId xmlns:a16="http://schemas.microsoft.com/office/drawing/2014/main" id="{31E3AE73-9198-4041-BCEB-5AA141FC8E58}"/>
              </a:ext>
            </a:extLst>
          </p:cNvPr>
          <p:cNvSpPr>
            <a:spLocks noGrp="1"/>
          </p:cNvSpPr>
          <p:nvPr>
            <p:ph type="ftr" sz="quarter" idx="11"/>
          </p:nvPr>
        </p:nvSpPr>
        <p:spPr/>
        <p:txBody>
          <a:bodyPr/>
          <a:lstStyle/>
          <a:p>
            <a:r>
              <a:rPr lang="en-US"/>
              <a:t>Information contained herein, any attachments, and discussion are proprietary, confidential, privileged and only for the information of the attendees and may not be used, published, or redistributed without the prior written consent of Vanward Consulting Services, LLC.  No rights, title, interest in, license, or right to use the proprietary information or other intellectual property rights are transferred by implication or otherwise.</a:t>
            </a:r>
          </a:p>
        </p:txBody>
      </p:sp>
      <p:sp>
        <p:nvSpPr>
          <p:cNvPr id="6" name="Slide Number Placeholder 5">
            <a:extLst>
              <a:ext uri="{FF2B5EF4-FFF2-40B4-BE49-F238E27FC236}">
                <a16:creationId xmlns:a16="http://schemas.microsoft.com/office/drawing/2014/main" id="{5994EF96-6533-47D4-8F6E-7AE784958573}"/>
              </a:ext>
            </a:extLst>
          </p:cNvPr>
          <p:cNvSpPr>
            <a:spLocks noGrp="1"/>
          </p:cNvSpPr>
          <p:nvPr>
            <p:ph type="sldNum" sz="quarter" idx="12"/>
          </p:nvPr>
        </p:nvSpPr>
        <p:spPr/>
        <p:txBody>
          <a:bodyPr/>
          <a:lstStyle/>
          <a:p>
            <a:fld id="{53AFC2F8-9012-43B8-98F0-5DAB1664A299}" type="slidenum">
              <a:rPr lang="en-US" smtClean="0"/>
              <a:t>‹#›</a:t>
            </a:fld>
            <a:endParaRPr lang="en-US"/>
          </a:p>
        </p:txBody>
      </p:sp>
    </p:spTree>
    <p:extLst>
      <p:ext uri="{BB962C8B-B14F-4D97-AF65-F5344CB8AC3E}">
        <p14:creationId xmlns:p14="http://schemas.microsoft.com/office/powerpoint/2010/main" val="2431966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84622-DCFE-45A6-8139-4525991991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C7B60E-54BD-462A-9D28-14EE884121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0F6F6B-EC2E-4638-896B-E10C4F338067}"/>
              </a:ext>
            </a:extLst>
          </p:cNvPr>
          <p:cNvSpPr>
            <a:spLocks noGrp="1"/>
          </p:cNvSpPr>
          <p:nvPr>
            <p:ph type="dt" sz="half" idx="10"/>
          </p:nvPr>
        </p:nvSpPr>
        <p:spPr/>
        <p:txBody>
          <a:bodyPr/>
          <a:lstStyle/>
          <a:p>
            <a:fld id="{D9844496-6869-4965-A7ED-7ED28FE38CCE}" type="datetime1">
              <a:rPr lang="en-US" smtClean="0"/>
              <a:t>3/28/2025</a:t>
            </a:fld>
            <a:endParaRPr lang="en-US"/>
          </a:p>
        </p:txBody>
      </p:sp>
      <p:sp>
        <p:nvSpPr>
          <p:cNvPr id="5" name="Footer Placeholder 4">
            <a:extLst>
              <a:ext uri="{FF2B5EF4-FFF2-40B4-BE49-F238E27FC236}">
                <a16:creationId xmlns:a16="http://schemas.microsoft.com/office/drawing/2014/main" id="{6FCFF456-037E-4F80-958D-3403191AB313}"/>
              </a:ext>
            </a:extLst>
          </p:cNvPr>
          <p:cNvSpPr>
            <a:spLocks noGrp="1"/>
          </p:cNvSpPr>
          <p:nvPr>
            <p:ph type="ftr" sz="quarter" idx="11"/>
          </p:nvPr>
        </p:nvSpPr>
        <p:spPr/>
        <p:txBody>
          <a:bodyPr/>
          <a:lstStyle/>
          <a:p>
            <a:r>
              <a:rPr lang="en-US"/>
              <a:t>Information contained herein, any attachments, and discussion are proprietary, confidential, privileged and only for the information of the attendees and may not be used, published, or redistributed without the prior written consent of Vanward Consulting Services, LLC.  No rights, title, interest in, license, or right to use the proprietary information or other intellectual property rights are transferred by implication or otherwise.</a:t>
            </a:r>
          </a:p>
        </p:txBody>
      </p:sp>
      <p:sp>
        <p:nvSpPr>
          <p:cNvPr id="6" name="Slide Number Placeholder 5">
            <a:extLst>
              <a:ext uri="{FF2B5EF4-FFF2-40B4-BE49-F238E27FC236}">
                <a16:creationId xmlns:a16="http://schemas.microsoft.com/office/drawing/2014/main" id="{76119FB5-B5F8-49C4-8788-A72962B20669}"/>
              </a:ext>
            </a:extLst>
          </p:cNvPr>
          <p:cNvSpPr>
            <a:spLocks noGrp="1"/>
          </p:cNvSpPr>
          <p:nvPr>
            <p:ph type="sldNum" sz="quarter" idx="12"/>
          </p:nvPr>
        </p:nvSpPr>
        <p:spPr/>
        <p:txBody>
          <a:bodyPr/>
          <a:lstStyle/>
          <a:p>
            <a:fld id="{53AFC2F8-9012-43B8-98F0-5DAB1664A299}" type="slidenum">
              <a:rPr lang="en-US" smtClean="0"/>
              <a:t>‹#›</a:t>
            </a:fld>
            <a:endParaRPr lang="en-US"/>
          </a:p>
        </p:txBody>
      </p:sp>
    </p:spTree>
    <p:extLst>
      <p:ext uri="{BB962C8B-B14F-4D97-AF65-F5344CB8AC3E}">
        <p14:creationId xmlns:p14="http://schemas.microsoft.com/office/powerpoint/2010/main" val="3572765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34BC-E215-4433-AD48-1DD67B6C09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8B57C3-DC00-4171-9669-E137894474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E15204-E544-4BED-BE44-D27F433CF7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2CF750-ADCF-4B95-94B1-634780AF60B2}"/>
              </a:ext>
            </a:extLst>
          </p:cNvPr>
          <p:cNvSpPr>
            <a:spLocks noGrp="1"/>
          </p:cNvSpPr>
          <p:nvPr>
            <p:ph type="dt" sz="half" idx="10"/>
          </p:nvPr>
        </p:nvSpPr>
        <p:spPr/>
        <p:txBody>
          <a:bodyPr/>
          <a:lstStyle/>
          <a:p>
            <a:fld id="{DC6A8AB6-61FE-4E5B-ACAF-CBA7A496582E}" type="datetime1">
              <a:rPr lang="en-US" smtClean="0"/>
              <a:t>3/28/2025</a:t>
            </a:fld>
            <a:endParaRPr lang="en-US"/>
          </a:p>
        </p:txBody>
      </p:sp>
      <p:sp>
        <p:nvSpPr>
          <p:cNvPr id="6" name="Footer Placeholder 5">
            <a:extLst>
              <a:ext uri="{FF2B5EF4-FFF2-40B4-BE49-F238E27FC236}">
                <a16:creationId xmlns:a16="http://schemas.microsoft.com/office/drawing/2014/main" id="{2505208D-051B-448E-8BCD-B19F38492E60}"/>
              </a:ext>
            </a:extLst>
          </p:cNvPr>
          <p:cNvSpPr>
            <a:spLocks noGrp="1"/>
          </p:cNvSpPr>
          <p:nvPr>
            <p:ph type="ftr" sz="quarter" idx="11"/>
          </p:nvPr>
        </p:nvSpPr>
        <p:spPr/>
        <p:txBody>
          <a:bodyPr/>
          <a:lstStyle/>
          <a:p>
            <a:r>
              <a:rPr lang="en-US"/>
              <a:t>Information contained herein, any attachments, and discussion are proprietary, confidential, privileged and only for the information of the attendees and may not be used, published, or redistributed without the prior written consent of Vanward Consulting Services, LLC.  No rights, title, interest in, license, or right to use the proprietary information or other intellectual property rights are transferred by implication or otherwise.</a:t>
            </a:r>
          </a:p>
        </p:txBody>
      </p:sp>
      <p:sp>
        <p:nvSpPr>
          <p:cNvPr id="7" name="Slide Number Placeholder 6">
            <a:extLst>
              <a:ext uri="{FF2B5EF4-FFF2-40B4-BE49-F238E27FC236}">
                <a16:creationId xmlns:a16="http://schemas.microsoft.com/office/drawing/2014/main" id="{B5398C41-BACA-4074-B0F9-1E85A211493D}"/>
              </a:ext>
            </a:extLst>
          </p:cNvPr>
          <p:cNvSpPr>
            <a:spLocks noGrp="1"/>
          </p:cNvSpPr>
          <p:nvPr>
            <p:ph type="sldNum" sz="quarter" idx="12"/>
          </p:nvPr>
        </p:nvSpPr>
        <p:spPr/>
        <p:txBody>
          <a:bodyPr/>
          <a:lstStyle/>
          <a:p>
            <a:fld id="{53AFC2F8-9012-43B8-98F0-5DAB1664A299}" type="slidenum">
              <a:rPr lang="en-US" smtClean="0"/>
              <a:t>‹#›</a:t>
            </a:fld>
            <a:endParaRPr lang="en-US"/>
          </a:p>
        </p:txBody>
      </p:sp>
    </p:spTree>
    <p:extLst>
      <p:ext uri="{BB962C8B-B14F-4D97-AF65-F5344CB8AC3E}">
        <p14:creationId xmlns:p14="http://schemas.microsoft.com/office/powerpoint/2010/main" val="273439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E39A3-AE47-4FE0-9DD2-A3A77311E0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129502-4F78-4369-ACD1-442466319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EC9AA0-D6FF-45C9-B9F7-1D37BAFFD9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FCAC8B-C100-4F7D-9185-D8595B75DB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B159-A5A8-4B1F-98E9-DD741C829D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5B248A-270D-4512-B9C0-50A16ABC03FB}"/>
              </a:ext>
            </a:extLst>
          </p:cNvPr>
          <p:cNvSpPr>
            <a:spLocks noGrp="1"/>
          </p:cNvSpPr>
          <p:nvPr>
            <p:ph type="dt" sz="half" idx="10"/>
          </p:nvPr>
        </p:nvSpPr>
        <p:spPr/>
        <p:txBody>
          <a:bodyPr/>
          <a:lstStyle/>
          <a:p>
            <a:fld id="{02E867A8-31F3-40F9-B4B7-A1FEAD8FC29D}" type="datetime1">
              <a:rPr lang="en-US" smtClean="0"/>
              <a:t>3/28/2025</a:t>
            </a:fld>
            <a:endParaRPr lang="en-US"/>
          </a:p>
        </p:txBody>
      </p:sp>
      <p:sp>
        <p:nvSpPr>
          <p:cNvPr id="8" name="Footer Placeholder 7">
            <a:extLst>
              <a:ext uri="{FF2B5EF4-FFF2-40B4-BE49-F238E27FC236}">
                <a16:creationId xmlns:a16="http://schemas.microsoft.com/office/drawing/2014/main" id="{C2DB125E-B1A6-4D24-A2EA-89C677EA623F}"/>
              </a:ext>
            </a:extLst>
          </p:cNvPr>
          <p:cNvSpPr>
            <a:spLocks noGrp="1"/>
          </p:cNvSpPr>
          <p:nvPr>
            <p:ph type="ftr" sz="quarter" idx="11"/>
          </p:nvPr>
        </p:nvSpPr>
        <p:spPr/>
        <p:txBody>
          <a:bodyPr/>
          <a:lstStyle/>
          <a:p>
            <a:r>
              <a:rPr lang="en-US"/>
              <a:t>Information contained herein, any attachments, and discussion are proprietary, confidential, privileged and only for the information of the attendees and may not be used, published, or redistributed without the prior written consent of Vanward Consulting Services, LLC.  No rights, title, interest in, license, or right to use the proprietary information or other intellectual property rights are transferred by implication or otherwise.</a:t>
            </a:r>
          </a:p>
        </p:txBody>
      </p:sp>
      <p:sp>
        <p:nvSpPr>
          <p:cNvPr id="9" name="Slide Number Placeholder 8">
            <a:extLst>
              <a:ext uri="{FF2B5EF4-FFF2-40B4-BE49-F238E27FC236}">
                <a16:creationId xmlns:a16="http://schemas.microsoft.com/office/drawing/2014/main" id="{70D9DCF0-0D45-4BCB-B401-44BE8336601E}"/>
              </a:ext>
            </a:extLst>
          </p:cNvPr>
          <p:cNvSpPr>
            <a:spLocks noGrp="1"/>
          </p:cNvSpPr>
          <p:nvPr>
            <p:ph type="sldNum" sz="quarter" idx="12"/>
          </p:nvPr>
        </p:nvSpPr>
        <p:spPr/>
        <p:txBody>
          <a:bodyPr/>
          <a:lstStyle/>
          <a:p>
            <a:fld id="{53AFC2F8-9012-43B8-98F0-5DAB1664A299}" type="slidenum">
              <a:rPr lang="en-US" smtClean="0"/>
              <a:t>‹#›</a:t>
            </a:fld>
            <a:endParaRPr lang="en-US"/>
          </a:p>
        </p:txBody>
      </p:sp>
    </p:spTree>
    <p:extLst>
      <p:ext uri="{BB962C8B-B14F-4D97-AF65-F5344CB8AC3E}">
        <p14:creationId xmlns:p14="http://schemas.microsoft.com/office/powerpoint/2010/main" val="148727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BE228-36DD-44BD-B26D-DE03AE2127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3F51D1-0115-4146-92E2-CDE7FCF02C24}"/>
              </a:ext>
            </a:extLst>
          </p:cNvPr>
          <p:cNvSpPr>
            <a:spLocks noGrp="1"/>
          </p:cNvSpPr>
          <p:nvPr>
            <p:ph type="dt" sz="half" idx="10"/>
          </p:nvPr>
        </p:nvSpPr>
        <p:spPr/>
        <p:txBody>
          <a:bodyPr/>
          <a:lstStyle/>
          <a:p>
            <a:fld id="{C5334905-8A05-4740-84CD-46E456D8657C}" type="datetime1">
              <a:rPr lang="en-US" smtClean="0"/>
              <a:t>3/28/2025</a:t>
            </a:fld>
            <a:endParaRPr lang="en-US"/>
          </a:p>
        </p:txBody>
      </p:sp>
      <p:sp>
        <p:nvSpPr>
          <p:cNvPr id="4" name="Footer Placeholder 3">
            <a:extLst>
              <a:ext uri="{FF2B5EF4-FFF2-40B4-BE49-F238E27FC236}">
                <a16:creationId xmlns:a16="http://schemas.microsoft.com/office/drawing/2014/main" id="{84D196A6-A3B9-4392-9D68-1E87C58AC155}"/>
              </a:ext>
            </a:extLst>
          </p:cNvPr>
          <p:cNvSpPr>
            <a:spLocks noGrp="1"/>
          </p:cNvSpPr>
          <p:nvPr>
            <p:ph type="ftr" sz="quarter" idx="11"/>
          </p:nvPr>
        </p:nvSpPr>
        <p:spPr/>
        <p:txBody>
          <a:bodyPr/>
          <a:lstStyle/>
          <a:p>
            <a:r>
              <a:rPr lang="en-US"/>
              <a:t>Information contained herein, any attachments, and discussion are proprietary, confidential, privileged and only for the information of the attendees and may not be used, published, or redistributed without the prior written consent of Vanward Consulting Services, LLC.  No rights, title, interest in, license, or right to use the proprietary information or other intellectual property rights are transferred by implication or otherwise.</a:t>
            </a:r>
          </a:p>
        </p:txBody>
      </p:sp>
      <p:sp>
        <p:nvSpPr>
          <p:cNvPr id="5" name="Slide Number Placeholder 4">
            <a:extLst>
              <a:ext uri="{FF2B5EF4-FFF2-40B4-BE49-F238E27FC236}">
                <a16:creationId xmlns:a16="http://schemas.microsoft.com/office/drawing/2014/main" id="{E8A1F52C-F743-4717-9A10-91EF5EE03C38}"/>
              </a:ext>
            </a:extLst>
          </p:cNvPr>
          <p:cNvSpPr>
            <a:spLocks noGrp="1"/>
          </p:cNvSpPr>
          <p:nvPr>
            <p:ph type="sldNum" sz="quarter" idx="12"/>
          </p:nvPr>
        </p:nvSpPr>
        <p:spPr/>
        <p:txBody>
          <a:bodyPr/>
          <a:lstStyle/>
          <a:p>
            <a:fld id="{53AFC2F8-9012-43B8-98F0-5DAB1664A299}" type="slidenum">
              <a:rPr lang="en-US" smtClean="0"/>
              <a:t>‹#›</a:t>
            </a:fld>
            <a:endParaRPr lang="en-US"/>
          </a:p>
        </p:txBody>
      </p:sp>
    </p:spTree>
    <p:extLst>
      <p:ext uri="{BB962C8B-B14F-4D97-AF65-F5344CB8AC3E}">
        <p14:creationId xmlns:p14="http://schemas.microsoft.com/office/powerpoint/2010/main" val="1956617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68EE68-E86C-41DE-A070-7722076AF365}"/>
              </a:ext>
            </a:extLst>
          </p:cNvPr>
          <p:cNvSpPr>
            <a:spLocks noGrp="1"/>
          </p:cNvSpPr>
          <p:nvPr>
            <p:ph type="dt" sz="half" idx="10"/>
          </p:nvPr>
        </p:nvSpPr>
        <p:spPr/>
        <p:txBody>
          <a:bodyPr/>
          <a:lstStyle/>
          <a:p>
            <a:fld id="{97C505E2-43AE-44B5-B758-1DB6A05E40FE}" type="datetime1">
              <a:rPr lang="en-US" smtClean="0"/>
              <a:t>3/28/2025</a:t>
            </a:fld>
            <a:endParaRPr lang="en-US"/>
          </a:p>
        </p:txBody>
      </p:sp>
      <p:sp>
        <p:nvSpPr>
          <p:cNvPr id="3" name="Footer Placeholder 2">
            <a:extLst>
              <a:ext uri="{FF2B5EF4-FFF2-40B4-BE49-F238E27FC236}">
                <a16:creationId xmlns:a16="http://schemas.microsoft.com/office/drawing/2014/main" id="{0C22F4F5-BC2E-4744-A589-D2AE0E544BD2}"/>
              </a:ext>
            </a:extLst>
          </p:cNvPr>
          <p:cNvSpPr>
            <a:spLocks noGrp="1"/>
          </p:cNvSpPr>
          <p:nvPr>
            <p:ph type="ftr" sz="quarter" idx="11"/>
          </p:nvPr>
        </p:nvSpPr>
        <p:spPr/>
        <p:txBody>
          <a:bodyPr/>
          <a:lstStyle/>
          <a:p>
            <a:r>
              <a:rPr lang="en-US"/>
              <a:t>Information contained herein, any attachments, and discussion are proprietary, confidential, privileged and only for the information of the attendees and may not be used, published, or redistributed without the prior written consent of Vanward Consulting Services, LLC.  No rights, title, interest in, license, or right to use the proprietary information or other intellectual property rights are transferred by implication or otherwise.</a:t>
            </a:r>
          </a:p>
        </p:txBody>
      </p:sp>
      <p:sp>
        <p:nvSpPr>
          <p:cNvPr id="4" name="Slide Number Placeholder 3">
            <a:extLst>
              <a:ext uri="{FF2B5EF4-FFF2-40B4-BE49-F238E27FC236}">
                <a16:creationId xmlns:a16="http://schemas.microsoft.com/office/drawing/2014/main" id="{1A016AD5-161A-4DBA-8877-49F1D488FD53}"/>
              </a:ext>
            </a:extLst>
          </p:cNvPr>
          <p:cNvSpPr>
            <a:spLocks noGrp="1"/>
          </p:cNvSpPr>
          <p:nvPr>
            <p:ph type="sldNum" sz="quarter" idx="12"/>
          </p:nvPr>
        </p:nvSpPr>
        <p:spPr/>
        <p:txBody>
          <a:bodyPr/>
          <a:lstStyle/>
          <a:p>
            <a:fld id="{53AFC2F8-9012-43B8-98F0-5DAB1664A299}" type="slidenum">
              <a:rPr lang="en-US" smtClean="0"/>
              <a:t>‹#›</a:t>
            </a:fld>
            <a:endParaRPr lang="en-US"/>
          </a:p>
        </p:txBody>
      </p:sp>
    </p:spTree>
    <p:extLst>
      <p:ext uri="{BB962C8B-B14F-4D97-AF65-F5344CB8AC3E}">
        <p14:creationId xmlns:p14="http://schemas.microsoft.com/office/powerpoint/2010/main" val="185046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2D17-2365-4DFD-897E-C76D5F6F30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11B64F-0A88-4A44-BAC7-AD6BCFC6D6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EDB2FE-B11E-4041-B8F8-86E97AA16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48CA3C-B504-4F61-B477-DF3F065D0FE0}"/>
              </a:ext>
            </a:extLst>
          </p:cNvPr>
          <p:cNvSpPr>
            <a:spLocks noGrp="1"/>
          </p:cNvSpPr>
          <p:nvPr>
            <p:ph type="dt" sz="half" idx="10"/>
          </p:nvPr>
        </p:nvSpPr>
        <p:spPr/>
        <p:txBody>
          <a:bodyPr/>
          <a:lstStyle/>
          <a:p>
            <a:fld id="{AD4941BB-9149-47B7-852F-46AC855622DE}" type="datetime1">
              <a:rPr lang="en-US" smtClean="0"/>
              <a:t>3/28/2025</a:t>
            </a:fld>
            <a:endParaRPr lang="en-US"/>
          </a:p>
        </p:txBody>
      </p:sp>
      <p:sp>
        <p:nvSpPr>
          <p:cNvPr id="6" name="Footer Placeholder 5">
            <a:extLst>
              <a:ext uri="{FF2B5EF4-FFF2-40B4-BE49-F238E27FC236}">
                <a16:creationId xmlns:a16="http://schemas.microsoft.com/office/drawing/2014/main" id="{E226A520-8159-41D0-9C27-023E6D5491D8}"/>
              </a:ext>
            </a:extLst>
          </p:cNvPr>
          <p:cNvSpPr>
            <a:spLocks noGrp="1"/>
          </p:cNvSpPr>
          <p:nvPr>
            <p:ph type="ftr" sz="quarter" idx="11"/>
          </p:nvPr>
        </p:nvSpPr>
        <p:spPr/>
        <p:txBody>
          <a:bodyPr/>
          <a:lstStyle/>
          <a:p>
            <a:r>
              <a:rPr lang="en-US"/>
              <a:t>Information contained herein, any attachments, and discussion are proprietary, confidential, privileged and only for the information of the attendees and may not be used, published, or redistributed without the prior written consent of Vanward Consulting Services, LLC.  No rights, title, interest in, license, or right to use the proprietary information or other intellectual property rights are transferred by implication or otherwise.</a:t>
            </a:r>
          </a:p>
        </p:txBody>
      </p:sp>
      <p:sp>
        <p:nvSpPr>
          <p:cNvPr id="7" name="Slide Number Placeholder 6">
            <a:extLst>
              <a:ext uri="{FF2B5EF4-FFF2-40B4-BE49-F238E27FC236}">
                <a16:creationId xmlns:a16="http://schemas.microsoft.com/office/drawing/2014/main" id="{1893E424-5CF5-444F-8E3F-1C882711733F}"/>
              </a:ext>
            </a:extLst>
          </p:cNvPr>
          <p:cNvSpPr>
            <a:spLocks noGrp="1"/>
          </p:cNvSpPr>
          <p:nvPr>
            <p:ph type="sldNum" sz="quarter" idx="12"/>
          </p:nvPr>
        </p:nvSpPr>
        <p:spPr/>
        <p:txBody>
          <a:bodyPr/>
          <a:lstStyle/>
          <a:p>
            <a:fld id="{53AFC2F8-9012-43B8-98F0-5DAB1664A299}" type="slidenum">
              <a:rPr lang="en-US" smtClean="0"/>
              <a:t>‹#›</a:t>
            </a:fld>
            <a:endParaRPr lang="en-US"/>
          </a:p>
        </p:txBody>
      </p:sp>
    </p:spTree>
    <p:extLst>
      <p:ext uri="{BB962C8B-B14F-4D97-AF65-F5344CB8AC3E}">
        <p14:creationId xmlns:p14="http://schemas.microsoft.com/office/powerpoint/2010/main" val="496791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4FAC0-617E-4F2C-9378-5E4C10A11B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AEEE27-353F-4C1D-8EA1-4CAA0D4006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119D1A-1CD2-4E6C-B290-C99B2F928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60860D-5159-4C6C-9385-6815AF48D1CB}"/>
              </a:ext>
            </a:extLst>
          </p:cNvPr>
          <p:cNvSpPr>
            <a:spLocks noGrp="1"/>
          </p:cNvSpPr>
          <p:nvPr>
            <p:ph type="dt" sz="half" idx="10"/>
          </p:nvPr>
        </p:nvSpPr>
        <p:spPr/>
        <p:txBody>
          <a:bodyPr/>
          <a:lstStyle/>
          <a:p>
            <a:fld id="{34C656DA-99B7-45DB-A5FB-43CABF3B0564}" type="datetime1">
              <a:rPr lang="en-US" smtClean="0"/>
              <a:t>3/28/2025</a:t>
            </a:fld>
            <a:endParaRPr lang="en-US"/>
          </a:p>
        </p:txBody>
      </p:sp>
      <p:sp>
        <p:nvSpPr>
          <p:cNvPr id="6" name="Footer Placeholder 5">
            <a:extLst>
              <a:ext uri="{FF2B5EF4-FFF2-40B4-BE49-F238E27FC236}">
                <a16:creationId xmlns:a16="http://schemas.microsoft.com/office/drawing/2014/main" id="{BF1A4D5B-35B0-4592-A6F8-A76F42196F72}"/>
              </a:ext>
            </a:extLst>
          </p:cNvPr>
          <p:cNvSpPr>
            <a:spLocks noGrp="1"/>
          </p:cNvSpPr>
          <p:nvPr>
            <p:ph type="ftr" sz="quarter" idx="11"/>
          </p:nvPr>
        </p:nvSpPr>
        <p:spPr/>
        <p:txBody>
          <a:bodyPr/>
          <a:lstStyle/>
          <a:p>
            <a:r>
              <a:rPr lang="en-US"/>
              <a:t>Information contained herein, any attachments, and discussion are proprietary, confidential, privileged and only for the information of the attendees and may not be used, published, or redistributed without the prior written consent of Vanward Consulting Services, LLC.  No rights, title, interest in, license, or right to use the proprietary information or other intellectual property rights are transferred by implication or otherwise.</a:t>
            </a:r>
          </a:p>
        </p:txBody>
      </p:sp>
      <p:sp>
        <p:nvSpPr>
          <p:cNvPr id="7" name="Slide Number Placeholder 6">
            <a:extLst>
              <a:ext uri="{FF2B5EF4-FFF2-40B4-BE49-F238E27FC236}">
                <a16:creationId xmlns:a16="http://schemas.microsoft.com/office/drawing/2014/main" id="{FDBD2C47-5482-4713-9478-B651FC1D4C6D}"/>
              </a:ext>
            </a:extLst>
          </p:cNvPr>
          <p:cNvSpPr>
            <a:spLocks noGrp="1"/>
          </p:cNvSpPr>
          <p:nvPr>
            <p:ph type="sldNum" sz="quarter" idx="12"/>
          </p:nvPr>
        </p:nvSpPr>
        <p:spPr/>
        <p:txBody>
          <a:bodyPr/>
          <a:lstStyle/>
          <a:p>
            <a:fld id="{53AFC2F8-9012-43B8-98F0-5DAB1664A299}" type="slidenum">
              <a:rPr lang="en-US" smtClean="0"/>
              <a:t>‹#›</a:t>
            </a:fld>
            <a:endParaRPr lang="en-US"/>
          </a:p>
        </p:txBody>
      </p:sp>
    </p:spTree>
    <p:extLst>
      <p:ext uri="{BB962C8B-B14F-4D97-AF65-F5344CB8AC3E}">
        <p14:creationId xmlns:p14="http://schemas.microsoft.com/office/powerpoint/2010/main" val="3085600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61EA47-60FF-4316-8A59-D0E10F693E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114539-37D6-4CF9-AA8C-9D55521BF1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410994-AE96-4902-A916-4143A88808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5BAB8-601E-4E28-8AAD-F4BA19218924}" type="datetime1">
              <a:rPr lang="en-US" smtClean="0"/>
              <a:t>3/28/2025</a:t>
            </a:fld>
            <a:endParaRPr lang="en-US"/>
          </a:p>
        </p:txBody>
      </p:sp>
      <p:sp>
        <p:nvSpPr>
          <p:cNvPr id="5" name="Footer Placeholder 4">
            <a:extLst>
              <a:ext uri="{FF2B5EF4-FFF2-40B4-BE49-F238E27FC236}">
                <a16:creationId xmlns:a16="http://schemas.microsoft.com/office/drawing/2014/main" id="{690C0F7D-A53A-4A03-B71B-2B1AD5372F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Information contained herein, any attachments, and discussion are proprietary, confidential, privileged and only for the information of the attendees and may not be used, published, or redistributed without the prior written consent of Vanward Consulting Services, LLC.  No rights, title, interest in, license, or right to use the proprietary information or other intellectual property rights are transferred by implication or otherwise.</a:t>
            </a:r>
          </a:p>
        </p:txBody>
      </p:sp>
      <p:sp>
        <p:nvSpPr>
          <p:cNvPr id="6" name="Slide Number Placeholder 5">
            <a:extLst>
              <a:ext uri="{FF2B5EF4-FFF2-40B4-BE49-F238E27FC236}">
                <a16:creationId xmlns:a16="http://schemas.microsoft.com/office/drawing/2014/main" id="{F9DB3F0F-3A40-4D3C-ACCC-08D002AF36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FC2F8-9012-43B8-98F0-5DAB1664A299}" type="slidenum">
              <a:rPr lang="en-US" smtClean="0"/>
              <a:t>‹#›</a:t>
            </a:fld>
            <a:endParaRPr lang="en-US"/>
          </a:p>
        </p:txBody>
      </p:sp>
    </p:spTree>
    <p:extLst>
      <p:ext uri="{BB962C8B-B14F-4D97-AF65-F5344CB8AC3E}">
        <p14:creationId xmlns:p14="http://schemas.microsoft.com/office/powerpoint/2010/main" val="3745739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mailto:gehorton@vanwardconsulting.com"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p:cNvGrpSpPr/>
        <p:nvPr/>
      </p:nvGrpSpPr>
      <p:grpSpPr>
        <a:xfrm>
          <a:off x="0" y="0"/>
          <a:ext cx="0" cy="0"/>
          <a:chOff x="0" y="0"/>
          <a:chExt cx="0" cy="0"/>
        </a:xfrm>
      </p:grpSpPr>
      <p:pic>
        <p:nvPicPr>
          <p:cNvPr id="4" name="Picture 3" descr="Text&#10;&#10;Description automatically generated with medium confidence">
            <a:extLst>
              <a:ext uri="{FF2B5EF4-FFF2-40B4-BE49-F238E27FC236}">
                <a16:creationId xmlns:a16="http://schemas.microsoft.com/office/drawing/2014/main" id="{8B20987D-E4E4-4C52-A222-6ED29AD08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928" y="961830"/>
            <a:ext cx="10732141" cy="3139153"/>
          </a:xfrm>
          <a:prstGeom prst="rect">
            <a:avLst/>
          </a:prstGeom>
        </p:spPr>
      </p:pic>
      <p:sp>
        <p:nvSpPr>
          <p:cNvPr id="5" name="TextBox 4">
            <a:extLst>
              <a:ext uri="{FF2B5EF4-FFF2-40B4-BE49-F238E27FC236}">
                <a16:creationId xmlns:a16="http://schemas.microsoft.com/office/drawing/2014/main" id="{B5077C23-6BC9-41F7-A8C5-F32AA4169D35}"/>
              </a:ext>
            </a:extLst>
          </p:cNvPr>
          <p:cNvSpPr txBox="1"/>
          <p:nvPr/>
        </p:nvSpPr>
        <p:spPr>
          <a:xfrm>
            <a:off x="294968" y="4048605"/>
            <a:ext cx="11592232" cy="2031325"/>
          </a:xfrm>
          <a:prstGeom prst="rect">
            <a:avLst/>
          </a:prstGeom>
          <a:noFill/>
        </p:spPr>
        <p:txBody>
          <a:bodyPr wrap="square" rtlCol="0">
            <a:spAutoFit/>
          </a:bodyPr>
          <a:lstStyle/>
          <a:p>
            <a:pPr algn="ctr"/>
            <a:r>
              <a:rPr lang="en-US" sz="4200" b="1" dirty="0">
                <a:solidFill>
                  <a:schemeClr val="bg1"/>
                </a:solidFill>
              </a:rPr>
              <a:t>I’m A Counselor, Not A Banker:</a:t>
            </a:r>
          </a:p>
          <a:p>
            <a:pPr algn="ctr"/>
            <a:r>
              <a:rPr lang="en-US" sz="4200" b="1" dirty="0">
                <a:solidFill>
                  <a:schemeClr val="bg1"/>
                </a:solidFill>
              </a:rPr>
              <a:t>Six Easy Steps to Review a Business Plan	</a:t>
            </a:r>
          </a:p>
          <a:p>
            <a:pPr algn="ctr"/>
            <a:r>
              <a:rPr lang="en-US" sz="4200" b="1" dirty="0">
                <a:solidFill>
                  <a:schemeClr val="bg1"/>
                </a:solidFill>
              </a:rPr>
              <a:t>	</a:t>
            </a:r>
          </a:p>
        </p:txBody>
      </p:sp>
    </p:spTree>
    <p:extLst>
      <p:ext uri="{BB962C8B-B14F-4D97-AF65-F5344CB8AC3E}">
        <p14:creationId xmlns:p14="http://schemas.microsoft.com/office/powerpoint/2010/main" val="351206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367F8A40-C8B9-2CA6-05D9-B883C323D3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949FC9-7490-DA57-5020-8A749EE401EC}"/>
              </a:ext>
            </a:extLst>
          </p:cNvPr>
          <p:cNvSpPr>
            <a:spLocks noGrp="1"/>
          </p:cNvSpPr>
          <p:nvPr>
            <p:ph type="title"/>
          </p:nvPr>
        </p:nvSpPr>
        <p:spPr>
          <a:xfrm>
            <a:off x="838198" y="192950"/>
            <a:ext cx="10515600" cy="681656"/>
          </a:xfrm>
        </p:spPr>
        <p:txBody>
          <a:bodyPr>
            <a:norm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Employing an Audit &amp; Compliance Approach</a:t>
            </a:r>
          </a:p>
        </p:txBody>
      </p:sp>
      <p:sp>
        <p:nvSpPr>
          <p:cNvPr id="3" name="Content Placeholder 2">
            <a:extLst>
              <a:ext uri="{FF2B5EF4-FFF2-40B4-BE49-F238E27FC236}">
                <a16:creationId xmlns:a16="http://schemas.microsoft.com/office/drawing/2014/main" id="{A383A985-3B66-6D64-A252-D2E081AC1E36}"/>
              </a:ext>
            </a:extLst>
          </p:cNvPr>
          <p:cNvSpPr>
            <a:spLocks noGrp="1"/>
          </p:cNvSpPr>
          <p:nvPr>
            <p:ph idx="1"/>
          </p:nvPr>
        </p:nvSpPr>
        <p:spPr>
          <a:xfrm>
            <a:off x="1403683" y="874606"/>
            <a:ext cx="9384631" cy="5338160"/>
          </a:xfrm>
        </p:spPr>
        <p:txBody>
          <a:bodyPr>
            <a:noAutofit/>
          </a:bodyPr>
          <a:lstStyle/>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1. Collect all relevant Policy (Level 2), Procedure (Level 3), and Deliverables or Key Records (level 4) artifacts related to Self-Employment</a:t>
            </a:r>
          </a:p>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2. Perform an analysis utilizing the </a:t>
            </a:r>
            <a:r>
              <a:rPr lang="en-US" sz="2000" b="0"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LeadingEDGE</a:t>
            </a: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Algorithm to determine Key Policy Requirements (“</a:t>
            </a:r>
            <a:r>
              <a:rPr lang="en-US" sz="2000" b="0"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Shalls</a:t>
            </a: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3. Categorize Compliance Elements into one of 4 categories</a:t>
            </a:r>
          </a:p>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a. Policy Requirements (Physical Deliverables)</a:t>
            </a:r>
          </a:p>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b. Business Plan Elements</a:t>
            </a:r>
          </a:p>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c. Feasibility/Sustainability/Risk</a:t>
            </a:r>
          </a:p>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d. Financial Projections</a:t>
            </a:r>
          </a:p>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4. Assign a relative weight to each element </a:t>
            </a:r>
          </a:p>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5. Develop compliance Tools </a:t>
            </a:r>
          </a:p>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a. Assessment of Compliance Form</a:t>
            </a:r>
          </a:p>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b. Business Plan Rating Tool</a:t>
            </a:r>
          </a:p>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c. VR Consumer Audit Questions</a:t>
            </a:r>
          </a:p>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d. Policy/Procedure Reference Documents</a:t>
            </a:r>
          </a:p>
          <a:p>
            <a:pPr algn="ctr" rtl="0" fontAlgn="base"/>
            <a:endPar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2">
            <a:extLst>
              <a:ext uri="{FF2B5EF4-FFF2-40B4-BE49-F238E27FC236}">
                <a16:creationId xmlns:a16="http://schemas.microsoft.com/office/drawing/2014/main" id="{B0DE1002-CE18-0EF2-BB4A-19AE29F98B2C}"/>
              </a:ext>
            </a:extLst>
          </p:cNvPr>
          <p:cNvSpPr txBox="1">
            <a:spLocks/>
          </p:cNvSpPr>
          <p:nvPr/>
        </p:nvSpPr>
        <p:spPr>
          <a:xfrm>
            <a:off x="418213" y="6092788"/>
            <a:ext cx="11355572" cy="45293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4008818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42B7B254-9FE7-F228-A15C-4DC2CDC40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F6BA2D-4B80-E121-94E1-AB530EA9AF2D}"/>
              </a:ext>
            </a:extLst>
          </p:cNvPr>
          <p:cNvSpPr>
            <a:spLocks noGrp="1"/>
          </p:cNvSpPr>
          <p:nvPr>
            <p:ph type="title"/>
          </p:nvPr>
        </p:nvSpPr>
        <p:spPr>
          <a:xfrm>
            <a:off x="838200" y="645234"/>
            <a:ext cx="10515600" cy="681656"/>
          </a:xfrm>
        </p:spPr>
        <p:txBody>
          <a:bodyPr>
            <a:norm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Assessment of Compliance Matrix</a:t>
            </a:r>
          </a:p>
        </p:txBody>
      </p:sp>
      <p:sp>
        <p:nvSpPr>
          <p:cNvPr id="3" name="Content Placeholder 2">
            <a:extLst>
              <a:ext uri="{FF2B5EF4-FFF2-40B4-BE49-F238E27FC236}">
                <a16:creationId xmlns:a16="http://schemas.microsoft.com/office/drawing/2014/main" id="{7A1B944C-715C-CB88-D41E-64BD7B702A68}"/>
              </a:ext>
            </a:extLst>
          </p:cNvPr>
          <p:cNvSpPr>
            <a:spLocks noGrp="1"/>
          </p:cNvSpPr>
          <p:nvPr>
            <p:ph idx="1"/>
          </p:nvPr>
        </p:nvSpPr>
        <p:spPr>
          <a:xfrm>
            <a:off x="1403683" y="1674748"/>
            <a:ext cx="9384631" cy="4538018"/>
          </a:xfrm>
        </p:spPr>
        <p:txBody>
          <a:bodyPr>
            <a:noAutofit/>
          </a:bodyPr>
          <a:lstStyle/>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Display Matrix Spreadsheet</a:t>
            </a:r>
          </a:p>
        </p:txBody>
      </p:sp>
      <p:sp>
        <p:nvSpPr>
          <p:cNvPr id="5" name="Footer Placeholder 2">
            <a:extLst>
              <a:ext uri="{FF2B5EF4-FFF2-40B4-BE49-F238E27FC236}">
                <a16:creationId xmlns:a16="http://schemas.microsoft.com/office/drawing/2014/main" id="{A90BE481-C827-F40B-2B03-42DA3BE90FEA}"/>
              </a:ext>
            </a:extLst>
          </p:cNvPr>
          <p:cNvSpPr txBox="1">
            <a:spLocks/>
          </p:cNvSpPr>
          <p:nvPr/>
        </p:nvSpPr>
        <p:spPr>
          <a:xfrm>
            <a:off x="418213" y="6092788"/>
            <a:ext cx="11355572" cy="45293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2113435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70F157C8-C35B-4973-CFC7-30745A1DA6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B37448-0003-5FC5-9739-F3ECF086A466}"/>
              </a:ext>
            </a:extLst>
          </p:cNvPr>
          <p:cNvSpPr>
            <a:spLocks noGrp="1"/>
          </p:cNvSpPr>
          <p:nvPr>
            <p:ph type="title"/>
          </p:nvPr>
        </p:nvSpPr>
        <p:spPr>
          <a:xfrm>
            <a:off x="838200" y="645234"/>
            <a:ext cx="10515600" cy="681656"/>
          </a:xfrm>
        </p:spPr>
        <p:txBody>
          <a:bodyPr>
            <a:norm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Business Plan Rating Calculator</a:t>
            </a:r>
          </a:p>
        </p:txBody>
      </p:sp>
      <p:sp>
        <p:nvSpPr>
          <p:cNvPr id="3" name="Content Placeholder 2">
            <a:extLst>
              <a:ext uri="{FF2B5EF4-FFF2-40B4-BE49-F238E27FC236}">
                <a16:creationId xmlns:a16="http://schemas.microsoft.com/office/drawing/2014/main" id="{2A9735BB-7A7C-3EEF-294A-C51884391CDF}"/>
              </a:ext>
            </a:extLst>
          </p:cNvPr>
          <p:cNvSpPr>
            <a:spLocks noGrp="1"/>
          </p:cNvSpPr>
          <p:nvPr>
            <p:ph idx="1"/>
          </p:nvPr>
        </p:nvSpPr>
        <p:spPr>
          <a:xfrm>
            <a:off x="1403683" y="1674748"/>
            <a:ext cx="9384631" cy="4538018"/>
          </a:xfrm>
        </p:spPr>
        <p:txBody>
          <a:bodyPr>
            <a:noAutofit/>
          </a:bodyPr>
          <a:lstStyle/>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Display Rating Spreadsheet</a:t>
            </a:r>
          </a:p>
        </p:txBody>
      </p:sp>
      <p:sp>
        <p:nvSpPr>
          <p:cNvPr id="5" name="Footer Placeholder 2">
            <a:extLst>
              <a:ext uri="{FF2B5EF4-FFF2-40B4-BE49-F238E27FC236}">
                <a16:creationId xmlns:a16="http://schemas.microsoft.com/office/drawing/2014/main" id="{3EF74FC6-5F00-9152-B0D1-097340788AB5}"/>
              </a:ext>
            </a:extLst>
          </p:cNvPr>
          <p:cNvSpPr txBox="1">
            <a:spLocks/>
          </p:cNvSpPr>
          <p:nvPr/>
        </p:nvSpPr>
        <p:spPr>
          <a:xfrm>
            <a:off x="418213" y="6092788"/>
            <a:ext cx="11355572" cy="45293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1502586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2DD5C2DD-FAD3-7B9B-7871-C2F8689EB7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BE2B04-37EC-A776-3CCD-D57A140D4263}"/>
              </a:ext>
            </a:extLst>
          </p:cNvPr>
          <p:cNvSpPr>
            <a:spLocks noGrp="1"/>
          </p:cNvSpPr>
          <p:nvPr>
            <p:ph type="title"/>
          </p:nvPr>
        </p:nvSpPr>
        <p:spPr>
          <a:xfrm>
            <a:off x="838200" y="2461594"/>
            <a:ext cx="10515600" cy="1174112"/>
          </a:xfrm>
        </p:spPr>
        <p:txBody>
          <a:bodyPr>
            <a:no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VR Business Plan Audit</a:t>
            </a:r>
            <a:b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In Six Easy Steps</a:t>
            </a:r>
          </a:p>
        </p:txBody>
      </p:sp>
      <p:sp>
        <p:nvSpPr>
          <p:cNvPr id="5" name="Footer Placeholder 2">
            <a:extLst>
              <a:ext uri="{FF2B5EF4-FFF2-40B4-BE49-F238E27FC236}">
                <a16:creationId xmlns:a16="http://schemas.microsoft.com/office/drawing/2014/main" id="{4F1C6DA4-B0B8-F2E1-A00B-9EED962845B8}"/>
              </a:ext>
            </a:extLst>
          </p:cNvPr>
          <p:cNvSpPr txBox="1">
            <a:spLocks/>
          </p:cNvSpPr>
          <p:nvPr/>
        </p:nvSpPr>
        <p:spPr>
          <a:xfrm>
            <a:off x="418213" y="6092788"/>
            <a:ext cx="11355572" cy="45293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1858869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986528DA-49B1-5E16-1D85-B2E6FD8A82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384833-8C09-7D41-ACAC-35CE69BC1860}"/>
              </a:ext>
            </a:extLst>
          </p:cNvPr>
          <p:cNvSpPr>
            <a:spLocks noGrp="1"/>
          </p:cNvSpPr>
          <p:nvPr>
            <p:ph type="title"/>
          </p:nvPr>
        </p:nvSpPr>
        <p:spPr>
          <a:xfrm>
            <a:off x="838199" y="719761"/>
            <a:ext cx="10515600" cy="681656"/>
          </a:xfrm>
        </p:spPr>
        <p:txBody>
          <a:bodyPr>
            <a:norm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Six-Step Business Plan Audit Process</a:t>
            </a:r>
          </a:p>
        </p:txBody>
      </p:sp>
      <p:sp>
        <p:nvSpPr>
          <p:cNvPr id="3" name="Content Placeholder 2">
            <a:extLst>
              <a:ext uri="{FF2B5EF4-FFF2-40B4-BE49-F238E27FC236}">
                <a16:creationId xmlns:a16="http://schemas.microsoft.com/office/drawing/2014/main" id="{219F9C37-9FA2-5DCF-5D58-83F08C5CDB00}"/>
              </a:ext>
            </a:extLst>
          </p:cNvPr>
          <p:cNvSpPr>
            <a:spLocks noGrp="1"/>
          </p:cNvSpPr>
          <p:nvPr>
            <p:ph idx="1"/>
          </p:nvPr>
        </p:nvSpPr>
        <p:spPr>
          <a:xfrm>
            <a:off x="1403684" y="2087217"/>
            <a:ext cx="9384631" cy="3369366"/>
          </a:xfrm>
        </p:spPr>
        <p:txBody>
          <a:bodyPr>
            <a:noAutofit/>
          </a:bodyPr>
          <a:lstStyle/>
          <a:p>
            <a:pPr marL="0" indent="0" algn="ctr" rtl="0" fontAlgn="base">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Objective: To evaluate a Consumer's Business Plan to Ensure: </a:t>
            </a:r>
          </a:p>
          <a:p>
            <a:pPr marL="514350" indent="-514350" algn="ctr" rtl="0" fontAlgn="base">
              <a:buFont typeface="+mj-lt"/>
              <a:buAutoNum type="arabicPeriod"/>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The Plan Complies  with the State Policy Governing such arrangements;</a:t>
            </a:r>
          </a:p>
          <a:p>
            <a:pPr marL="514350" indent="-514350" algn="ctr" rtl="0" fontAlgn="base">
              <a:buFont typeface="+mj-lt"/>
              <a:buAutoNum type="arabicPeriod"/>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Reasonableness and consistency of the overall Plan</a:t>
            </a:r>
          </a:p>
          <a:p>
            <a:pPr marL="514350" indent="-514350" algn="ctr" rtl="0" fontAlgn="base">
              <a:buFont typeface="+mj-lt"/>
              <a:buAutoNum type="arabicPeriod"/>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Capability of the VR Consumer to carry out what is proposed;</a:t>
            </a:r>
          </a:p>
          <a:p>
            <a:pPr marL="514350" indent="-514350" algn="ctr" rtl="0" fontAlgn="base">
              <a:buFont typeface="+mj-lt"/>
              <a:buAutoNum type="arabicPeriod"/>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Financial Viability of the Plan to sustain the Consumer </a:t>
            </a:r>
          </a:p>
        </p:txBody>
      </p:sp>
      <p:sp>
        <p:nvSpPr>
          <p:cNvPr id="5" name="Footer Placeholder 2">
            <a:extLst>
              <a:ext uri="{FF2B5EF4-FFF2-40B4-BE49-F238E27FC236}">
                <a16:creationId xmlns:a16="http://schemas.microsoft.com/office/drawing/2014/main" id="{69A15340-8A64-F9DD-6F63-56A36B166A01}"/>
              </a:ext>
            </a:extLst>
          </p:cNvPr>
          <p:cNvSpPr txBox="1">
            <a:spLocks/>
          </p:cNvSpPr>
          <p:nvPr/>
        </p:nvSpPr>
        <p:spPr>
          <a:xfrm>
            <a:off x="418213" y="6092788"/>
            <a:ext cx="11355572" cy="45293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3112670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E0AAC083-48EE-2331-FC7E-61BF8E5457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35155-8732-640C-BE99-23600F33785C}"/>
              </a:ext>
            </a:extLst>
          </p:cNvPr>
          <p:cNvSpPr>
            <a:spLocks noGrp="1"/>
          </p:cNvSpPr>
          <p:nvPr>
            <p:ph type="title"/>
          </p:nvPr>
        </p:nvSpPr>
        <p:spPr>
          <a:xfrm>
            <a:off x="838199" y="719761"/>
            <a:ext cx="10515600" cy="681656"/>
          </a:xfrm>
        </p:spPr>
        <p:txBody>
          <a:bodyPr>
            <a:norm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Six-Step Business Plan Audit Process</a:t>
            </a:r>
          </a:p>
        </p:txBody>
      </p:sp>
      <p:sp>
        <p:nvSpPr>
          <p:cNvPr id="3" name="Content Placeholder 2">
            <a:extLst>
              <a:ext uri="{FF2B5EF4-FFF2-40B4-BE49-F238E27FC236}">
                <a16:creationId xmlns:a16="http://schemas.microsoft.com/office/drawing/2014/main" id="{4E74A360-95FB-7548-5AAC-B9D0692E4F42}"/>
              </a:ext>
            </a:extLst>
          </p:cNvPr>
          <p:cNvSpPr>
            <a:spLocks noGrp="1"/>
          </p:cNvSpPr>
          <p:nvPr>
            <p:ph idx="1"/>
          </p:nvPr>
        </p:nvSpPr>
        <p:spPr>
          <a:xfrm>
            <a:off x="1403684" y="1612490"/>
            <a:ext cx="9384631" cy="3844093"/>
          </a:xfrm>
        </p:spPr>
        <p:txBody>
          <a:bodyPr>
            <a:noAutofit/>
          </a:bodyPr>
          <a:lstStyle/>
          <a:p>
            <a:pPr marL="0" indent="0" algn="ctr" rtl="0" fontAlgn="base">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Step 1:Conduct Deliverables Inventory</a:t>
            </a:r>
          </a:p>
          <a:p>
            <a:pPr marL="0" indent="0" algn="ctr" rtl="0" fontAlgn="base">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Step 2: Comprehend the Business Concept</a:t>
            </a:r>
          </a:p>
          <a:p>
            <a:pPr marL="0" indent="0" algn="ctr" rtl="0" fontAlgn="base">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Compliance Pass/Fail</a:t>
            </a:r>
          </a:p>
          <a:p>
            <a:pPr marL="0" indent="0" algn="ctr" rtl="0" fontAlgn="base">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Step 3:Desk Review</a:t>
            </a:r>
          </a:p>
          <a:p>
            <a:pPr lvl="1" algn="ctr" fontAlgn="base"/>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Step 4:</a:t>
            </a: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Deep Dive: Audit Interview preparation</a:t>
            </a:r>
          </a:p>
          <a:p>
            <a:pPr marL="0" indent="0" algn="ctr" rtl="0" fontAlgn="base">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Step 5:VR Consumer Interview</a:t>
            </a:r>
          </a:p>
          <a:p>
            <a:pPr marL="0" indent="0" algn="ctr" rtl="0" fontAlgn="base">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Step 6: Go/No Go</a:t>
            </a:r>
          </a:p>
          <a:p>
            <a:pPr marL="0" indent="0" algn="ctr" rtl="0" fontAlgn="base">
              <a:buNone/>
            </a:pP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2">
            <a:extLst>
              <a:ext uri="{FF2B5EF4-FFF2-40B4-BE49-F238E27FC236}">
                <a16:creationId xmlns:a16="http://schemas.microsoft.com/office/drawing/2014/main" id="{890762D3-A96A-2169-388B-B642F178EC75}"/>
              </a:ext>
            </a:extLst>
          </p:cNvPr>
          <p:cNvSpPr txBox="1">
            <a:spLocks/>
          </p:cNvSpPr>
          <p:nvPr/>
        </p:nvSpPr>
        <p:spPr>
          <a:xfrm>
            <a:off x="418213" y="6092788"/>
            <a:ext cx="11355572" cy="45293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1119222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1CA38A13-C335-04B1-C45F-536A87DB3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4ABD5A-F3D0-A92D-4CEC-4FF252003E98}"/>
              </a:ext>
            </a:extLst>
          </p:cNvPr>
          <p:cNvSpPr>
            <a:spLocks noGrp="1"/>
          </p:cNvSpPr>
          <p:nvPr>
            <p:ph type="title"/>
          </p:nvPr>
        </p:nvSpPr>
        <p:spPr>
          <a:xfrm>
            <a:off x="838199" y="566576"/>
            <a:ext cx="10515600" cy="681656"/>
          </a:xfrm>
        </p:spPr>
        <p:txBody>
          <a:bodyPr>
            <a:no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STEP ONE: CONDUCT DELIVERABLES INVENTORY</a:t>
            </a:r>
          </a:p>
        </p:txBody>
      </p:sp>
      <p:sp>
        <p:nvSpPr>
          <p:cNvPr id="3" name="Content Placeholder 2">
            <a:extLst>
              <a:ext uri="{FF2B5EF4-FFF2-40B4-BE49-F238E27FC236}">
                <a16:creationId xmlns:a16="http://schemas.microsoft.com/office/drawing/2014/main" id="{48FE3592-8198-7F45-21BE-5E35BFADA5A7}"/>
              </a:ext>
            </a:extLst>
          </p:cNvPr>
          <p:cNvSpPr>
            <a:spLocks noGrp="1"/>
          </p:cNvSpPr>
          <p:nvPr>
            <p:ph idx="1"/>
          </p:nvPr>
        </p:nvSpPr>
        <p:spPr>
          <a:xfrm>
            <a:off x="1403684" y="1671484"/>
            <a:ext cx="9384631" cy="3785099"/>
          </a:xfrm>
        </p:spPr>
        <p:txBody>
          <a:bodyPr>
            <a:noAutofit/>
          </a:bodyPr>
          <a:lstStyle/>
          <a:p>
            <a:pPr marL="0" indent="0" algn="ctr" rtl="0" fontAlgn="base">
              <a:buNone/>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Take inventory of all Prerequisites (Deliverables)</a:t>
            </a:r>
          </a:p>
          <a:p>
            <a:pPr marL="0" indent="0" algn="ctr" rtl="0" fontAlgn="base">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Take an Inventory of the following:</a:t>
            </a:r>
          </a:p>
          <a:p>
            <a:pPr algn="ctr" fontAlgn="base"/>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Consumer's Self-Assessment</a:t>
            </a:r>
          </a:p>
          <a:p>
            <a:pPr algn="ctr" fontAlgn="base"/>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Consumer's Letter of Intent</a:t>
            </a:r>
          </a:p>
          <a:p>
            <a:pPr algn="ctr" fontAlgn="base"/>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Consumers Venture Feasibility (Self-Assessment)</a:t>
            </a:r>
          </a:p>
          <a:p>
            <a:pPr algn="ctr" fontAlgn="base"/>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Consumer's Job Description</a:t>
            </a:r>
          </a:p>
          <a:p>
            <a:pPr algn="ctr" fontAlgn="base"/>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Personal Financial Statement</a:t>
            </a:r>
          </a:p>
          <a:p>
            <a:pPr algn="ctr" fontAlgn="base"/>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Business Plan</a:t>
            </a:r>
          </a:p>
          <a:p>
            <a:pPr algn="ctr" fontAlgn="base"/>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Business  Consultant's Review (if Applicable)</a:t>
            </a:r>
          </a:p>
          <a:p>
            <a:pPr algn="ctr" fontAlgn="base"/>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Check the Business Plan Section Headings . Note which key sections are missing</a:t>
            </a:r>
          </a:p>
          <a:p>
            <a:pPr marL="0" indent="0" algn="ctr" rtl="0" fontAlgn="base">
              <a:buNone/>
            </a:pP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2">
            <a:extLst>
              <a:ext uri="{FF2B5EF4-FFF2-40B4-BE49-F238E27FC236}">
                <a16:creationId xmlns:a16="http://schemas.microsoft.com/office/drawing/2014/main" id="{A9D59534-BC13-8A63-56D0-CFA5FEB8FE2B}"/>
              </a:ext>
            </a:extLst>
          </p:cNvPr>
          <p:cNvSpPr txBox="1">
            <a:spLocks/>
          </p:cNvSpPr>
          <p:nvPr/>
        </p:nvSpPr>
        <p:spPr>
          <a:xfrm>
            <a:off x="418213" y="6092788"/>
            <a:ext cx="11355572" cy="45293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361206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E923C7E4-29EF-F308-033F-D3A3B5774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2E0491-CF9A-6A4F-0EB8-0DD367E24F90}"/>
              </a:ext>
            </a:extLst>
          </p:cNvPr>
          <p:cNvSpPr>
            <a:spLocks noGrp="1"/>
          </p:cNvSpPr>
          <p:nvPr>
            <p:ph type="title"/>
          </p:nvPr>
        </p:nvSpPr>
        <p:spPr>
          <a:xfrm>
            <a:off x="838199" y="619432"/>
            <a:ext cx="10515600" cy="1258064"/>
          </a:xfrm>
        </p:spPr>
        <p:txBody>
          <a:bodyPr>
            <a:no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STEP TWO: COMPREHEND THE BUSINESS CONCEPT</a:t>
            </a:r>
          </a:p>
        </p:txBody>
      </p:sp>
      <p:sp>
        <p:nvSpPr>
          <p:cNvPr id="3" name="Content Placeholder 2">
            <a:extLst>
              <a:ext uri="{FF2B5EF4-FFF2-40B4-BE49-F238E27FC236}">
                <a16:creationId xmlns:a16="http://schemas.microsoft.com/office/drawing/2014/main" id="{B0E0A86B-AC52-B187-E42A-412C881CA5AF}"/>
              </a:ext>
            </a:extLst>
          </p:cNvPr>
          <p:cNvSpPr>
            <a:spLocks noGrp="1"/>
          </p:cNvSpPr>
          <p:nvPr>
            <p:ph idx="1"/>
          </p:nvPr>
        </p:nvSpPr>
        <p:spPr>
          <a:xfrm>
            <a:off x="1403684" y="2266121"/>
            <a:ext cx="9384631" cy="3190462"/>
          </a:xfrm>
        </p:spPr>
        <p:txBody>
          <a:bodyPr>
            <a:noAutofit/>
          </a:bodyPr>
          <a:lstStyle/>
          <a:p>
            <a:pPr marL="0" indent="0" algn="ctr" rtl="0" fontAlgn="base">
              <a:buNone/>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Read the Executive Summary</a:t>
            </a:r>
          </a:p>
          <a:p>
            <a:pPr algn="ctr" fontAlgn="base"/>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Should be no more than 1 Page</a:t>
            </a:r>
          </a:p>
          <a:p>
            <a:pPr algn="ctr" fontAlgn="base"/>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Should explain in simple language:</a:t>
            </a:r>
          </a:p>
          <a:p>
            <a:pPr lvl="1" algn="ctr" fontAlgn="base"/>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What is the type of business How am I Organized?)</a:t>
            </a:r>
          </a:p>
          <a:p>
            <a:pPr lvl="1" algn="ctr" fontAlgn="base"/>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What is the Product/Service Offered(What am I Selling?)</a:t>
            </a:r>
          </a:p>
          <a:p>
            <a:pPr lvl="1" algn="ctr" fontAlgn="base"/>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What is the  Value  Proposition (Why am I selling it?)</a:t>
            </a:r>
          </a:p>
          <a:p>
            <a:pPr lvl="1" algn="ctr" fontAlgn="base"/>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How much is being requested and for what use (How much am I asking for and Why?)</a:t>
            </a:r>
          </a:p>
          <a:p>
            <a:pPr lvl="1" algn="ctr" fontAlgn="base"/>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When is Consumer expected to be self-sufficient (When do I expect to be independent?)</a:t>
            </a:r>
          </a:p>
          <a:p>
            <a:pPr marL="0" indent="0" algn="ctr" rtl="0" fontAlgn="base">
              <a:buNone/>
            </a:pP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2">
            <a:extLst>
              <a:ext uri="{FF2B5EF4-FFF2-40B4-BE49-F238E27FC236}">
                <a16:creationId xmlns:a16="http://schemas.microsoft.com/office/drawing/2014/main" id="{5FA2AE8C-EEB2-A426-234F-59F09F5419D7}"/>
              </a:ext>
            </a:extLst>
          </p:cNvPr>
          <p:cNvSpPr txBox="1">
            <a:spLocks/>
          </p:cNvSpPr>
          <p:nvPr/>
        </p:nvSpPr>
        <p:spPr>
          <a:xfrm>
            <a:off x="418213" y="6092788"/>
            <a:ext cx="11355572" cy="45293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1359030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02CB1748-7728-304D-174E-D8270B18FB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29BB0C-063D-9CB4-FEB5-EF4DEC5BDB3A}"/>
              </a:ext>
            </a:extLst>
          </p:cNvPr>
          <p:cNvSpPr>
            <a:spLocks noGrp="1"/>
          </p:cNvSpPr>
          <p:nvPr>
            <p:ph type="title"/>
          </p:nvPr>
        </p:nvSpPr>
        <p:spPr>
          <a:xfrm>
            <a:off x="838199" y="747252"/>
            <a:ext cx="10515600" cy="1130244"/>
          </a:xfrm>
        </p:spPr>
        <p:txBody>
          <a:bodyPr>
            <a:no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STEP TWO: COMPREHEND THE BUSINESS CONCEPT</a:t>
            </a:r>
          </a:p>
        </p:txBody>
      </p:sp>
      <p:sp>
        <p:nvSpPr>
          <p:cNvPr id="3" name="Content Placeholder 2">
            <a:extLst>
              <a:ext uri="{FF2B5EF4-FFF2-40B4-BE49-F238E27FC236}">
                <a16:creationId xmlns:a16="http://schemas.microsoft.com/office/drawing/2014/main" id="{C1E1A815-B66E-98B2-138F-2E7A681EE6A2}"/>
              </a:ext>
            </a:extLst>
          </p:cNvPr>
          <p:cNvSpPr>
            <a:spLocks noGrp="1"/>
          </p:cNvSpPr>
          <p:nvPr>
            <p:ph idx="1"/>
          </p:nvPr>
        </p:nvSpPr>
        <p:spPr>
          <a:xfrm>
            <a:off x="1403684" y="2266121"/>
            <a:ext cx="9384631" cy="3190462"/>
          </a:xfrm>
        </p:spPr>
        <p:txBody>
          <a:bodyPr>
            <a:noAutofit/>
          </a:bodyPr>
          <a:lstStyle/>
          <a:p>
            <a:pPr marL="0" indent="0" algn="ctr" rtl="0" fontAlgn="base">
              <a:buNone/>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Compliance Pass/Fail</a:t>
            </a:r>
          </a:p>
          <a:p>
            <a:pPr marL="0" indent="0" algn="ctr" rtl="0" fontAlgn="base">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If all the required documents are not present and/or the Executive Summary does not describe in language that you can understand:</a:t>
            </a:r>
          </a:p>
          <a:p>
            <a:pPr marL="0" indent="0" algn="ctr" rtl="0" fontAlgn="base">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1- Reach out to Business Consultant to gain insight.</a:t>
            </a:r>
          </a:p>
          <a:p>
            <a:pPr marL="0" indent="0" algn="ctr" rtl="0" fontAlgn="base">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2-Return the submission to the VR Consumer to  prepare a complete package. Refer to a Consultant (if necessary).</a:t>
            </a:r>
          </a:p>
          <a:p>
            <a:pPr marL="0" indent="0" algn="ctr" rtl="0" fontAlgn="base">
              <a:buNone/>
            </a:pP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2">
            <a:extLst>
              <a:ext uri="{FF2B5EF4-FFF2-40B4-BE49-F238E27FC236}">
                <a16:creationId xmlns:a16="http://schemas.microsoft.com/office/drawing/2014/main" id="{BB7F3B0A-16F3-CC12-A6EF-091AEBC46ED0}"/>
              </a:ext>
            </a:extLst>
          </p:cNvPr>
          <p:cNvSpPr txBox="1">
            <a:spLocks/>
          </p:cNvSpPr>
          <p:nvPr/>
        </p:nvSpPr>
        <p:spPr>
          <a:xfrm>
            <a:off x="418213" y="6092788"/>
            <a:ext cx="11355572" cy="45293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881186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9F74D83A-6048-646C-6A82-189331816F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442B52-3D8C-1F09-E686-782683E06F81}"/>
              </a:ext>
            </a:extLst>
          </p:cNvPr>
          <p:cNvSpPr>
            <a:spLocks noGrp="1"/>
          </p:cNvSpPr>
          <p:nvPr>
            <p:ph type="title"/>
          </p:nvPr>
        </p:nvSpPr>
        <p:spPr>
          <a:xfrm>
            <a:off x="838199" y="775045"/>
            <a:ext cx="10515600" cy="1078664"/>
          </a:xfrm>
        </p:spPr>
        <p:txBody>
          <a:bodyPr>
            <a:norm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STEP THREE: AUDIT PREPARATION</a:t>
            </a:r>
          </a:p>
        </p:txBody>
      </p:sp>
      <p:sp>
        <p:nvSpPr>
          <p:cNvPr id="3" name="Content Placeholder 2">
            <a:extLst>
              <a:ext uri="{FF2B5EF4-FFF2-40B4-BE49-F238E27FC236}">
                <a16:creationId xmlns:a16="http://schemas.microsoft.com/office/drawing/2014/main" id="{6C0281AC-58ED-1BF7-517F-CDC05B78FF58}"/>
              </a:ext>
            </a:extLst>
          </p:cNvPr>
          <p:cNvSpPr>
            <a:spLocks noGrp="1"/>
          </p:cNvSpPr>
          <p:nvPr>
            <p:ph sz="half" idx="2"/>
          </p:nvPr>
        </p:nvSpPr>
        <p:spPr>
          <a:xfrm>
            <a:off x="838199" y="2186608"/>
            <a:ext cx="10935586" cy="3641333"/>
          </a:xfrm>
        </p:spPr>
        <p:txBody>
          <a:bodyPr>
            <a:normAutofit/>
          </a:bodyPr>
          <a:lstStyle/>
          <a:p>
            <a:pPr algn="ct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Taking an Audit approach necessitates that the Auditor review the critical breakdown points and drilling down to find noncompliance or discrepancies that may be used in the VR Consumer interview.</a:t>
            </a:r>
          </a:p>
          <a:p>
            <a:pPr algn="ct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
        <p:nvSpPr>
          <p:cNvPr id="6" name="Footer Placeholder 2">
            <a:extLst>
              <a:ext uri="{FF2B5EF4-FFF2-40B4-BE49-F238E27FC236}">
                <a16:creationId xmlns:a16="http://schemas.microsoft.com/office/drawing/2014/main" id="{B2847BD5-7920-0842-7A05-A560554884A7}"/>
              </a:ext>
            </a:extLst>
          </p:cNvPr>
          <p:cNvSpPr txBox="1">
            <a:spLocks/>
          </p:cNvSpPr>
          <p:nvPr/>
        </p:nvSpPr>
        <p:spPr>
          <a:xfrm>
            <a:off x="418213" y="6092787"/>
            <a:ext cx="11355572" cy="5950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408455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F165680E-247A-76B1-4F95-10A32E1C3F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BB146D-CE02-0080-D210-494F834A6C07}"/>
              </a:ext>
            </a:extLst>
          </p:cNvPr>
          <p:cNvSpPr>
            <a:spLocks noGrp="1"/>
          </p:cNvSpPr>
          <p:nvPr>
            <p:ph type="title"/>
          </p:nvPr>
        </p:nvSpPr>
        <p:spPr>
          <a:xfrm>
            <a:off x="838199" y="838031"/>
            <a:ext cx="10515600" cy="681656"/>
          </a:xfrm>
        </p:spPr>
        <p:txBody>
          <a:bodyPr>
            <a:norm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WELCOME and Introduction</a:t>
            </a:r>
          </a:p>
        </p:txBody>
      </p:sp>
      <p:sp>
        <p:nvSpPr>
          <p:cNvPr id="3" name="Content Placeholder 2">
            <a:extLst>
              <a:ext uri="{FF2B5EF4-FFF2-40B4-BE49-F238E27FC236}">
                <a16:creationId xmlns:a16="http://schemas.microsoft.com/office/drawing/2014/main" id="{176DC88F-AB87-48E1-3F64-B2FDE17F5851}"/>
              </a:ext>
            </a:extLst>
          </p:cNvPr>
          <p:cNvSpPr>
            <a:spLocks noGrp="1"/>
          </p:cNvSpPr>
          <p:nvPr>
            <p:ph idx="1"/>
          </p:nvPr>
        </p:nvSpPr>
        <p:spPr>
          <a:xfrm>
            <a:off x="1403684" y="2291137"/>
            <a:ext cx="9384631" cy="2258740"/>
          </a:xfrm>
        </p:spPr>
        <p:txBody>
          <a:bodyPr>
            <a:noAutofit/>
          </a:bodyPr>
          <a:lstStyle/>
          <a:p>
            <a:pPr marL="0" indent="0" algn="ctr" rtl="0" fontAlgn="base">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Kathy West-Evans</a:t>
            </a:r>
          </a:p>
          <a:p>
            <a:pPr marL="0" indent="0" algn="ctr" rtl="0" fontAlgn="base">
              <a:buNone/>
            </a:pPr>
            <a:r>
              <a:rPr lang="en-US" sz="2000" b="0" i="0">
                <a:solidFill>
                  <a:schemeClr val="bg1"/>
                </a:solidFill>
                <a:effectLst/>
                <a:latin typeface="Tahoma" panose="020B0604030504040204" pitchFamily="34" charset="0"/>
                <a:ea typeface="Tahoma" panose="020B0604030504040204" pitchFamily="34" charset="0"/>
                <a:cs typeface="Tahoma" panose="020B0604030504040204" pitchFamily="34" charset="0"/>
              </a:rPr>
              <a:t>Lisa Kisiel</a:t>
            </a:r>
            <a:endPar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0" indent="0" algn="ctr" rtl="0" fontAlgn="base">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Gary E. Horton</a:t>
            </a:r>
            <a:endPar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ctr" fontAlgn="base"/>
            <a:endPar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2">
            <a:extLst>
              <a:ext uri="{FF2B5EF4-FFF2-40B4-BE49-F238E27FC236}">
                <a16:creationId xmlns:a16="http://schemas.microsoft.com/office/drawing/2014/main" id="{2A823CE8-311A-3AC4-95FF-608A16171654}"/>
              </a:ext>
            </a:extLst>
          </p:cNvPr>
          <p:cNvSpPr txBox="1">
            <a:spLocks/>
          </p:cNvSpPr>
          <p:nvPr/>
        </p:nvSpPr>
        <p:spPr>
          <a:xfrm>
            <a:off x="418213" y="6092788"/>
            <a:ext cx="11355572" cy="45293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483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2EE1F69D-D085-44C4-9BEC-CA21A2B1D1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D95D70-387F-B8BC-F0E0-5A2DF65FB8BE}"/>
              </a:ext>
            </a:extLst>
          </p:cNvPr>
          <p:cNvSpPr>
            <a:spLocks noGrp="1"/>
          </p:cNvSpPr>
          <p:nvPr>
            <p:ph type="title"/>
          </p:nvPr>
        </p:nvSpPr>
        <p:spPr>
          <a:xfrm>
            <a:off x="838199" y="775045"/>
            <a:ext cx="10515600" cy="1078664"/>
          </a:xfrm>
        </p:spPr>
        <p:txBody>
          <a:bodyPr>
            <a:norm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STEP THREE: AUDIT PREPARATION</a:t>
            </a:r>
          </a:p>
        </p:txBody>
      </p:sp>
      <p:sp>
        <p:nvSpPr>
          <p:cNvPr id="3" name="Content Placeholder 2">
            <a:extLst>
              <a:ext uri="{FF2B5EF4-FFF2-40B4-BE49-F238E27FC236}">
                <a16:creationId xmlns:a16="http://schemas.microsoft.com/office/drawing/2014/main" id="{1990B56F-95F1-FE83-F09F-9F3B2FF99A1B}"/>
              </a:ext>
            </a:extLst>
          </p:cNvPr>
          <p:cNvSpPr>
            <a:spLocks noGrp="1"/>
          </p:cNvSpPr>
          <p:nvPr>
            <p:ph sz="half" idx="2"/>
          </p:nvPr>
        </p:nvSpPr>
        <p:spPr>
          <a:xfrm>
            <a:off x="838199" y="2186608"/>
            <a:ext cx="10935586" cy="3641333"/>
          </a:xfrm>
        </p:spPr>
        <p:txBody>
          <a:bodyPr>
            <a:normAutofit/>
          </a:bodyPr>
          <a:lstStyle/>
          <a:p>
            <a:pPr marL="0" indent="0" algn="ctr">
              <a:buNone/>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Use of Funds</a:t>
            </a:r>
          </a:p>
          <a:p>
            <a:pPr algn="ct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1-Review Use of funds/Start-up  Grant</a:t>
            </a:r>
          </a:p>
          <a:p>
            <a:pPr algn="ct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A-Are the funds requested specifically delineated? (the IPE cannot be completed if this detail is not provided</a:t>
            </a:r>
          </a:p>
          <a:p>
            <a:pPr algn="ct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B- If not, write out a question to be answered during your drill down or interview.</a:t>
            </a:r>
          </a:p>
          <a:p>
            <a:pPr algn="ct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
        <p:nvSpPr>
          <p:cNvPr id="6" name="Footer Placeholder 2">
            <a:extLst>
              <a:ext uri="{FF2B5EF4-FFF2-40B4-BE49-F238E27FC236}">
                <a16:creationId xmlns:a16="http://schemas.microsoft.com/office/drawing/2014/main" id="{5AAA07A3-E770-4766-84D5-BF386C9CBB20}"/>
              </a:ext>
            </a:extLst>
          </p:cNvPr>
          <p:cNvSpPr txBox="1">
            <a:spLocks/>
          </p:cNvSpPr>
          <p:nvPr/>
        </p:nvSpPr>
        <p:spPr>
          <a:xfrm>
            <a:off x="418213" y="6092787"/>
            <a:ext cx="11355572" cy="5950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677075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5104E9A0-B97E-0C41-B1C1-3E59F60B74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C6015A-B1F6-0275-A4D5-1A5C38C3CC03}"/>
              </a:ext>
            </a:extLst>
          </p:cNvPr>
          <p:cNvSpPr>
            <a:spLocks noGrp="1"/>
          </p:cNvSpPr>
          <p:nvPr>
            <p:ph type="title"/>
          </p:nvPr>
        </p:nvSpPr>
        <p:spPr>
          <a:xfrm>
            <a:off x="838199" y="775045"/>
            <a:ext cx="10515600" cy="1078664"/>
          </a:xfrm>
        </p:spPr>
        <p:txBody>
          <a:bodyPr>
            <a:norm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STEP THREE: AUDIT PREPARATION</a:t>
            </a:r>
          </a:p>
        </p:txBody>
      </p:sp>
      <p:sp>
        <p:nvSpPr>
          <p:cNvPr id="3" name="Content Placeholder 2">
            <a:extLst>
              <a:ext uri="{FF2B5EF4-FFF2-40B4-BE49-F238E27FC236}">
                <a16:creationId xmlns:a16="http://schemas.microsoft.com/office/drawing/2014/main" id="{01CC2304-EAFA-EA15-5B6B-0D07242A7657}"/>
              </a:ext>
            </a:extLst>
          </p:cNvPr>
          <p:cNvSpPr>
            <a:spLocks noGrp="1"/>
          </p:cNvSpPr>
          <p:nvPr>
            <p:ph sz="half" idx="2"/>
          </p:nvPr>
        </p:nvSpPr>
        <p:spPr>
          <a:xfrm>
            <a:off x="838199" y="2186608"/>
            <a:ext cx="10935586" cy="3641333"/>
          </a:xfrm>
        </p:spPr>
        <p:txBody>
          <a:bodyPr>
            <a:normAutofit/>
          </a:bodyPr>
          <a:lstStyle/>
          <a:p>
            <a:pPr marL="0" indent="0" algn="ctr">
              <a:buNone/>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Financial Forecast Assumptions</a:t>
            </a:r>
          </a:p>
          <a:p>
            <a:pPr algn="ct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2- Financial Estimate Assumptions</a:t>
            </a:r>
          </a:p>
          <a:p>
            <a:pPr algn="ct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A- Do the assumptions describe How much is to  be sold how often? This should generally match what is in the VR Consumer's Self-Assessment</a:t>
            </a:r>
          </a:p>
          <a:p>
            <a:pPr algn="ct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B- This information may also  be found in the Product/Services Section or Marketing Plan</a:t>
            </a:r>
          </a:p>
          <a:p>
            <a:pPr algn="ct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C- If this information is not found or clear, be sure to make a note in the form of a question for the VR consumer</a:t>
            </a:r>
          </a:p>
          <a:p>
            <a:pPr algn="ct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
        <p:nvSpPr>
          <p:cNvPr id="6" name="Footer Placeholder 2">
            <a:extLst>
              <a:ext uri="{FF2B5EF4-FFF2-40B4-BE49-F238E27FC236}">
                <a16:creationId xmlns:a16="http://schemas.microsoft.com/office/drawing/2014/main" id="{D5E0E3EF-FD6A-7B04-F7FA-5113D87E9F15}"/>
              </a:ext>
            </a:extLst>
          </p:cNvPr>
          <p:cNvSpPr txBox="1">
            <a:spLocks/>
          </p:cNvSpPr>
          <p:nvPr/>
        </p:nvSpPr>
        <p:spPr>
          <a:xfrm>
            <a:off x="418213" y="6092787"/>
            <a:ext cx="11355572" cy="5950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4027547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7819E1D0-DDAC-62E3-DC33-DE97D1FA60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8021A3-A79E-2CD6-8105-D14054767E45}"/>
              </a:ext>
            </a:extLst>
          </p:cNvPr>
          <p:cNvSpPr>
            <a:spLocks noGrp="1"/>
          </p:cNvSpPr>
          <p:nvPr>
            <p:ph type="title"/>
          </p:nvPr>
        </p:nvSpPr>
        <p:spPr>
          <a:xfrm>
            <a:off x="838199" y="775045"/>
            <a:ext cx="10515600" cy="1078664"/>
          </a:xfrm>
        </p:spPr>
        <p:txBody>
          <a:bodyPr>
            <a:norm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STEP THREE: AUDIT PREPARATION</a:t>
            </a:r>
          </a:p>
        </p:txBody>
      </p:sp>
      <p:sp>
        <p:nvSpPr>
          <p:cNvPr id="3" name="Content Placeholder 2">
            <a:extLst>
              <a:ext uri="{FF2B5EF4-FFF2-40B4-BE49-F238E27FC236}">
                <a16:creationId xmlns:a16="http://schemas.microsoft.com/office/drawing/2014/main" id="{70BDBBE4-B390-7E2B-769F-364628D8D762}"/>
              </a:ext>
            </a:extLst>
          </p:cNvPr>
          <p:cNvSpPr>
            <a:spLocks noGrp="1"/>
          </p:cNvSpPr>
          <p:nvPr>
            <p:ph sz="half" idx="2"/>
          </p:nvPr>
        </p:nvSpPr>
        <p:spPr>
          <a:xfrm>
            <a:off x="838199" y="1853710"/>
            <a:ext cx="10935586" cy="3974232"/>
          </a:xfrm>
        </p:spPr>
        <p:txBody>
          <a:bodyPr>
            <a:normAutofit fontScale="92500" lnSpcReduction="20000"/>
          </a:bodyPr>
          <a:lstStyle/>
          <a:p>
            <a:pPr marL="0" indent="0" algn="ctr">
              <a:buNone/>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Profit and Loss Statement Review</a:t>
            </a:r>
          </a:p>
          <a:p>
            <a:pPr algn="ctr"/>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Review Profit and Loss Statement (Balance Sheet, Income Statement, and Cash Flow Analysis will be based on this document).</a:t>
            </a:r>
          </a:p>
          <a:p>
            <a:pPr algn="ctr"/>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Does it show detail for the first 12 Months? If not, you cannot actually assess the plan</a:t>
            </a:r>
          </a:p>
          <a:p>
            <a:pPr algn="ctr"/>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Does the Plan show the VR-Consumer receiving income in the first Month? If so, make a note, where is this money coming from?</a:t>
            </a:r>
          </a:p>
          <a:p>
            <a:pPr algn="ctr"/>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Does the "Sales" line up with the Assumptions? If not, it bears  more investigation</a:t>
            </a:r>
          </a:p>
          <a:p>
            <a:pPr algn="ctr"/>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Does the Plan show when the VR Consumer is estimated to support him/herself? If it takes more than 1 Year, you must see monthly detail.</a:t>
            </a:r>
          </a:p>
          <a:p>
            <a:pPr algn="ctr"/>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Make a note of discrepancies. Document in the form of a question.</a:t>
            </a:r>
          </a:p>
          <a:p>
            <a:pPr algn="ct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
        <p:nvSpPr>
          <p:cNvPr id="6" name="Footer Placeholder 2">
            <a:extLst>
              <a:ext uri="{FF2B5EF4-FFF2-40B4-BE49-F238E27FC236}">
                <a16:creationId xmlns:a16="http://schemas.microsoft.com/office/drawing/2014/main" id="{D77693D8-CFE1-6CF3-2637-EC5D4E1A528C}"/>
              </a:ext>
            </a:extLst>
          </p:cNvPr>
          <p:cNvSpPr txBox="1">
            <a:spLocks/>
          </p:cNvSpPr>
          <p:nvPr/>
        </p:nvSpPr>
        <p:spPr>
          <a:xfrm>
            <a:off x="418213" y="6092787"/>
            <a:ext cx="11355572" cy="5950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3488884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8CEB1F6D-3F18-49ED-535E-7D404303FD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C9657D-90BF-44AC-BC71-181269F54631}"/>
              </a:ext>
            </a:extLst>
          </p:cNvPr>
          <p:cNvSpPr>
            <a:spLocks noGrp="1"/>
          </p:cNvSpPr>
          <p:nvPr>
            <p:ph type="title"/>
          </p:nvPr>
        </p:nvSpPr>
        <p:spPr>
          <a:xfrm>
            <a:off x="838199" y="775045"/>
            <a:ext cx="10515600" cy="1078664"/>
          </a:xfrm>
        </p:spPr>
        <p:txBody>
          <a:bodyPr>
            <a:norm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STEP THREE: AUDIT PREPARATION</a:t>
            </a:r>
          </a:p>
        </p:txBody>
      </p:sp>
      <p:sp>
        <p:nvSpPr>
          <p:cNvPr id="3" name="Content Placeholder 2">
            <a:extLst>
              <a:ext uri="{FF2B5EF4-FFF2-40B4-BE49-F238E27FC236}">
                <a16:creationId xmlns:a16="http://schemas.microsoft.com/office/drawing/2014/main" id="{10916B3D-0182-FDD8-14A6-0FE988C7EBD5}"/>
              </a:ext>
            </a:extLst>
          </p:cNvPr>
          <p:cNvSpPr>
            <a:spLocks noGrp="1"/>
          </p:cNvSpPr>
          <p:nvPr>
            <p:ph sz="half" idx="2"/>
          </p:nvPr>
        </p:nvSpPr>
        <p:spPr>
          <a:xfrm>
            <a:off x="838199" y="2186608"/>
            <a:ext cx="10935586" cy="3641333"/>
          </a:xfrm>
        </p:spPr>
        <p:txBody>
          <a:bodyPr>
            <a:normAutofit lnSpcReduction="10000"/>
          </a:bodyPr>
          <a:lstStyle/>
          <a:p>
            <a:pPr marL="0" indent="0" algn="ctr">
              <a:buNone/>
            </a:pPr>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Job Description</a:t>
            </a:r>
          </a:p>
          <a:p>
            <a:pPr algn="ctr"/>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Job Description and Accommodations</a:t>
            </a:r>
          </a:p>
          <a:p>
            <a:pPr algn="ctr"/>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Does the VR Consumer's background, education, training, and skills match his/her role in the business</a:t>
            </a:r>
          </a:p>
          <a:p>
            <a:pPr algn="ctr"/>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if not in plan, review Letter of Intent and Self-Assessment.</a:t>
            </a:r>
          </a:p>
          <a:p>
            <a:pPr algn="ctr"/>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Document in the form of a question.</a:t>
            </a:r>
          </a:p>
          <a:p>
            <a:pPr algn="ct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
        <p:nvSpPr>
          <p:cNvPr id="6" name="Footer Placeholder 2">
            <a:extLst>
              <a:ext uri="{FF2B5EF4-FFF2-40B4-BE49-F238E27FC236}">
                <a16:creationId xmlns:a16="http://schemas.microsoft.com/office/drawing/2014/main" id="{797AF898-0A63-A242-0C02-60814A9F43DC}"/>
              </a:ext>
            </a:extLst>
          </p:cNvPr>
          <p:cNvSpPr txBox="1">
            <a:spLocks/>
          </p:cNvSpPr>
          <p:nvPr/>
        </p:nvSpPr>
        <p:spPr>
          <a:xfrm>
            <a:off x="418213" y="6092787"/>
            <a:ext cx="11355572" cy="5950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609975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673F2E78-70CC-856B-E9EA-2419153E7D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0C96FB-C0AD-0FAE-C9DA-C14CB5F8F1DC}"/>
              </a:ext>
            </a:extLst>
          </p:cNvPr>
          <p:cNvSpPr>
            <a:spLocks noGrp="1"/>
          </p:cNvSpPr>
          <p:nvPr>
            <p:ph type="title"/>
          </p:nvPr>
        </p:nvSpPr>
        <p:spPr>
          <a:xfrm>
            <a:off x="838199" y="775045"/>
            <a:ext cx="10515600" cy="1078664"/>
          </a:xfrm>
        </p:spPr>
        <p:txBody>
          <a:bodyPr>
            <a:normAutofit fontScale="90000"/>
          </a:bodyPr>
          <a:lstStyle/>
          <a:p>
            <a:pPr algn="ct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STEP FOUR: </a:t>
            </a:r>
            <a:r>
              <a:rPr lang="en-US" sz="32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Deep Dive: Audit Interview preparation</a:t>
            </a:r>
            <a:br>
              <a:rPr lang="en-US" sz="32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53B8831F-68C1-23AF-7117-62116B356A31}"/>
              </a:ext>
            </a:extLst>
          </p:cNvPr>
          <p:cNvSpPr>
            <a:spLocks noGrp="1"/>
          </p:cNvSpPr>
          <p:nvPr>
            <p:ph sz="half" idx="2"/>
          </p:nvPr>
        </p:nvSpPr>
        <p:spPr>
          <a:xfrm>
            <a:off x="838199" y="2186608"/>
            <a:ext cx="10935586" cy="3641333"/>
          </a:xfrm>
        </p:spPr>
        <p:txBody>
          <a:bodyPr>
            <a:normAutofit/>
          </a:bodyPr>
          <a:lstStyle/>
          <a:p>
            <a:pPr marL="0" indent="0" algn="ctr">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If you have unanswered questions, review the balance of the plan to determine whether they are answered.</a:t>
            </a:r>
          </a:p>
          <a:p>
            <a:pPr algn="ct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Operations and Resource Plan</a:t>
            </a:r>
          </a:p>
          <a:p>
            <a:pPr algn="ct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Marketing Plan, including  Competition and Target Customer and Competitor Analysis</a:t>
            </a:r>
          </a:p>
          <a:p>
            <a:pPr algn="ct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SWOT Analysis</a:t>
            </a:r>
          </a:p>
          <a:p>
            <a:pPr algn="ct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Strike out answered questions. Add questions concerning the above if they are not clear.</a:t>
            </a:r>
          </a:p>
          <a:p>
            <a:pPr algn="ct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
        <p:nvSpPr>
          <p:cNvPr id="6" name="Footer Placeholder 2">
            <a:extLst>
              <a:ext uri="{FF2B5EF4-FFF2-40B4-BE49-F238E27FC236}">
                <a16:creationId xmlns:a16="http://schemas.microsoft.com/office/drawing/2014/main" id="{0FDB14DF-C9F5-7A58-4043-D03166CBBF62}"/>
              </a:ext>
            </a:extLst>
          </p:cNvPr>
          <p:cNvSpPr txBox="1">
            <a:spLocks/>
          </p:cNvSpPr>
          <p:nvPr/>
        </p:nvSpPr>
        <p:spPr>
          <a:xfrm>
            <a:off x="418213" y="6092787"/>
            <a:ext cx="11355572" cy="5950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299429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72373ACD-1274-E825-4A73-777DEBA510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30FD22-AEBB-08C5-FC14-82CB61DD9C80}"/>
              </a:ext>
            </a:extLst>
          </p:cNvPr>
          <p:cNvSpPr>
            <a:spLocks noGrp="1"/>
          </p:cNvSpPr>
          <p:nvPr>
            <p:ph type="title"/>
          </p:nvPr>
        </p:nvSpPr>
        <p:spPr>
          <a:xfrm>
            <a:off x="838199" y="775045"/>
            <a:ext cx="10515600" cy="1078664"/>
          </a:xfrm>
        </p:spPr>
        <p:txBody>
          <a:bodyPr>
            <a:norm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STEP FIVE: VR CONSUMER INTERVIEW</a:t>
            </a:r>
          </a:p>
        </p:txBody>
      </p:sp>
      <p:sp>
        <p:nvSpPr>
          <p:cNvPr id="3" name="Content Placeholder 2">
            <a:extLst>
              <a:ext uri="{FF2B5EF4-FFF2-40B4-BE49-F238E27FC236}">
                <a16:creationId xmlns:a16="http://schemas.microsoft.com/office/drawing/2014/main" id="{A3D5ACAC-3364-D440-2252-F004C129997B}"/>
              </a:ext>
            </a:extLst>
          </p:cNvPr>
          <p:cNvSpPr>
            <a:spLocks noGrp="1"/>
          </p:cNvSpPr>
          <p:nvPr>
            <p:ph sz="half" idx="2"/>
          </p:nvPr>
        </p:nvSpPr>
        <p:spPr>
          <a:xfrm>
            <a:off x="838199" y="2186608"/>
            <a:ext cx="10935586" cy="4312515"/>
          </a:xfrm>
        </p:spPr>
        <p:txBody>
          <a:bodyPr>
            <a:normAutofit fontScale="40000" lnSpcReduction="20000"/>
          </a:bodyPr>
          <a:lstStyle/>
          <a:p>
            <a:pPr algn="ct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Armed with your questions, schedule a discussion with the VR Consumer and their preparer (if necessary) Pose your questions and weigh the responses with the following in mind:</a:t>
            </a:r>
          </a:p>
          <a:p>
            <a:pPr algn="ct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1- While it is not required for a VR Consumer to be a Banker or Financial Analyst, it is their responsibility to understand the business, its operations, and Risks.</a:t>
            </a:r>
          </a:p>
          <a:p>
            <a:pPr algn="ct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2-VR Consumer should do most of the talking. If they do not, they must be asked who is going to report to BSBP and manage all the moving parts.</a:t>
            </a:r>
          </a:p>
          <a:p>
            <a:pPr algn="ct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3-The VR Consumer should know the sources and significance of the Market and Competitor research.</a:t>
            </a:r>
          </a:p>
          <a:p>
            <a:pPr algn="ct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4-Freelancers or DBA's must be versed in all the roles of any business, Namely:</a:t>
            </a:r>
          </a:p>
          <a:p>
            <a:pPr algn="ct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Accounting and Finance</a:t>
            </a:r>
          </a:p>
          <a:p>
            <a:pPr algn="ct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Sales and Marketing</a:t>
            </a:r>
          </a:p>
          <a:p>
            <a:pPr algn="ct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Service Delivery</a:t>
            </a:r>
          </a:p>
          <a:p>
            <a:pPr algn="ct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
        <p:nvSpPr>
          <p:cNvPr id="6" name="Footer Placeholder 2">
            <a:extLst>
              <a:ext uri="{FF2B5EF4-FFF2-40B4-BE49-F238E27FC236}">
                <a16:creationId xmlns:a16="http://schemas.microsoft.com/office/drawing/2014/main" id="{05A25E1B-478A-5E3E-5A26-8FCF2DA14360}"/>
              </a:ext>
            </a:extLst>
          </p:cNvPr>
          <p:cNvSpPr txBox="1">
            <a:spLocks/>
          </p:cNvSpPr>
          <p:nvPr/>
        </p:nvSpPr>
        <p:spPr>
          <a:xfrm>
            <a:off x="418213" y="6092787"/>
            <a:ext cx="11355572" cy="5950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1384789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BFFB-70D4-4153-836F-C3E294BA6351}"/>
              </a:ext>
            </a:extLst>
          </p:cNvPr>
          <p:cNvSpPr>
            <a:spLocks noGrp="1"/>
          </p:cNvSpPr>
          <p:nvPr>
            <p:ph type="title"/>
          </p:nvPr>
        </p:nvSpPr>
        <p:spPr>
          <a:xfrm>
            <a:off x="838200" y="397209"/>
            <a:ext cx="10515600" cy="1325563"/>
          </a:xfrm>
        </p:spPr>
        <p:txBody>
          <a:bodyPr/>
          <a:lstStyle/>
          <a:p>
            <a:pPr algn="ct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STEP SIX: GO/NO GO</a:t>
            </a:r>
          </a:p>
        </p:txBody>
      </p:sp>
      <p:sp>
        <p:nvSpPr>
          <p:cNvPr id="10" name="Content Placeholder 9">
            <a:extLst>
              <a:ext uri="{FF2B5EF4-FFF2-40B4-BE49-F238E27FC236}">
                <a16:creationId xmlns:a16="http://schemas.microsoft.com/office/drawing/2014/main" id="{31C2906D-48CF-F423-490B-C39F258C1769}"/>
              </a:ext>
            </a:extLst>
          </p:cNvPr>
          <p:cNvSpPr>
            <a:spLocks noGrp="1"/>
          </p:cNvSpPr>
          <p:nvPr>
            <p:ph idx="1"/>
          </p:nvPr>
        </p:nvSpPr>
        <p:spPr>
          <a:xfrm>
            <a:off x="831990" y="1966452"/>
            <a:ext cx="10515600" cy="4327461"/>
          </a:xfrm>
        </p:spPr>
        <p:txBody>
          <a:bodyPr>
            <a:normAutofit/>
          </a:bodyPr>
          <a:lstStyle/>
          <a:p>
            <a:pPr marL="0" indent="0" algn="ctr">
              <a:buNone/>
            </a:pPr>
            <a:r>
              <a:rPr lang="en-US" sz="2000" dirty="0">
                <a:solidFill>
                  <a:schemeClr val="bg2"/>
                </a:solidFill>
                <a:latin typeface="Tahoma" panose="020B0604030504040204" pitchFamily="34" charset="0"/>
                <a:ea typeface="Tahoma" panose="020B0604030504040204" pitchFamily="34" charset="0"/>
                <a:cs typeface="Tahoma" panose="020B0604030504040204" pitchFamily="34" charset="0"/>
              </a:rPr>
              <a:t>If  your questions are answered to your satisfaction, move  the proposal forward. If not, document your findings and return to the VR Consumer for modifications. This happens with Banks all the time. </a:t>
            </a:r>
          </a:p>
        </p:txBody>
      </p:sp>
      <p:sp>
        <p:nvSpPr>
          <p:cNvPr id="6" name="Footer Placeholder 2">
            <a:extLst>
              <a:ext uri="{FF2B5EF4-FFF2-40B4-BE49-F238E27FC236}">
                <a16:creationId xmlns:a16="http://schemas.microsoft.com/office/drawing/2014/main" id="{6187EA68-D395-56E4-265E-CB220136F18B}"/>
              </a:ext>
            </a:extLst>
          </p:cNvPr>
          <p:cNvSpPr txBox="1">
            <a:spLocks/>
          </p:cNvSpPr>
          <p:nvPr/>
        </p:nvSpPr>
        <p:spPr>
          <a:xfrm>
            <a:off x="418213" y="6092787"/>
            <a:ext cx="11355572" cy="5950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3009092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1DF54315-BBE9-7569-3B5F-88074C3DAF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D663D8-E06B-8318-2721-3BBA2740147F}"/>
              </a:ext>
            </a:extLst>
          </p:cNvPr>
          <p:cNvSpPr>
            <a:spLocks noGrp="1"/>
          </p:cNvSpPr>
          <p:nvPr>
            <p:ph type="title"/>
          </p:nvPr>
        </p:nvSpPr>
        <p:spPr>
          <a:xfrm>
            <a:off x="838199" y="2766218"/>
            <a:ext cx="10515600" cy="1325563"/>
          </a:xfrm>
        </p:spPr>
        <p:txBody>
          <a:bodyPr/>
          <a:lstStyle/>
          <a:p>
            <a:pPr algn="ct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Business Plan Review Case Study</a:t>
            </a:r>
          </a:p>
        </p:txBody>
      </p:sp>
      <p:sp>
        <p:nvSpPr>
          <p:cNvPr id="6" name="Footer Placeholder 2">
            <a:extLst>
              <a:ext uri="{FF2B5EF4-FFF2-40B4-BE49-F238E27FC236}">
                <a16:creationId xmlns:a16="http://schemas.microsoft.com/office/drawing/2014/main" id="{65168FD0-0F60-D6A5-23DB-16604F52653C}"/>
              </a:ext>
            </a:extLst>
          </p:cNvPr>
          <p:cNvSpPr txBox="1">
            <a:spLocks/>
          </p:cNvSpPr>
          <p:nvPr/>
        </p:nvSpPr>
        <p:spPr>
          <a:xfrm>
            <a:off x="418213" y="6092787"/>
            <a:ext cx="11355572" cy="5950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3294418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21C0533C-4AF3-CC94-F9A0-8DA86767E6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F0801B-8FD5-617B-B66E-7CC63A7C7D7E}"/>
              </a:ext>
            </a:extLst>
          </p:cNvPr>
          <p:cNvSpPr>
            <a:spLocks noGrp="1"/>
          </p:cNvSpPr>
          <p:nvPr>
            <p:ph type="title"/>
          </p:nvPr>
        </p:nvSpPr>
        <p:spPr>
          <a:xfrm>
            <a:off x="838199" y="178657"/>
            <a:ext cx="10515600" cy="681656"/>
          </a:xfrm>
        </p:spPr>
        <p:txBody>
          <a:bodyPr>
            <a:norm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DCC: A Case Study</a:t>
            </a:r>
          </a:p>
        </p:txBody>
      </p:sp>
      <p:sp>
        <p:nvSpPr>
          <p:cNvPr id="3" name="Content Placeholder 2">
            <a:extLst>
              <a:ext uri="{FF2B5EF4-FFF2-40B4-BE49-F238E27FC236}">
                <a16:creationId xmlns:a16="http://schemas.microsoft.com/office/drawing/2014/main" id="{4DCA095E-3FE9-7C2C-1CB1-E5542F4FB466}"/>
              </a:ext>
            </a:extLst>
          </p:cNvPr>
          <p:cNvSpPr>
            <a:spLocks noGrp="1"/>
          </p:cNvSpPr>
          <p:nvPr>
            <p:ph idx="1"/>
          </p:nvPr>
        </p:nvSpPr>
        <p:spPr>
          <a:xfrm>
            <a:off x="127819" y="766916"/>
            <a:ext cx="11771799" cy="4572000"/>
          </a:xfrm>
        </p:spPr>
        <p:txBody>
          <a:bodyPr>
            <a:noAutofit/>
          </a:bodyPr>
          <a:lstStyle/>
          <a:p>
            <a:pPr marL="0" indent="0" algn="ctr" rtl="0" fontAlgn="base">
              <a:lnSpc>
                <a:spcPct val="100000"/>
              </a:lnSpc>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DCC is an LLC Dedicated to providing Life Coaching services to  two groups, Individuals with a disability and their Families/Caretakers and individuals coping with Addiction.</a:t>
            </a:r>
          </a:p>
          <a:p>
            <a:pPr algn="ctr" fontAlgn="base">
              <a:lnSpc>
                <a:spcPct val="100000"/>
              </a:lnSpc>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Owner is Low Vision and has a BA in Sociology.</a:t>
            </a:r>
          </a:p>
          <a:p>
            <a:pPr algn="ctr" fontAlgn="base">
              <a:lnSpc>
                <a:spcPct val="100000"/>
              </a:lnSpc>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She has worked in addiction Counseling until beginning to lose her vision</a:t>
            </a:r>
          </a:p>
          <a:p>
            <a:pPr algn="ctr" fontAlgn="base">
              <a:lnSpc>
                <a:spcPct val="100000"/>
              </a:lnSpc>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She is currently seeking Life Coach Certification.</a:t>
            </a:r>
          </a:p>
          <a:p>
            <a:pPr algn="ctr" fontAlgn="base">
              <a:lnSpc>
                <a:spcPct val="100000"/>
              </a:lnSpc>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She is currently engaged with her first paying customer as part of her certification</a:t>
            </a:r>
          </a:p>
          <a:p>
            <a:pPr algn="ctr" fontAlgn="base">
              <a:lnSpc>
                <a:spcPct val="100000"/>
              </a:lnSpc>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She has stood up a Website, which demonstrates her commitment to the project.</a:t>
            </a:r>
          </a:p>
          <a:p>
            <a:pPr algn="ctr" fontAlgn="base">
              <a:lnSpc>
                <a:spcPct val="100000"/>
              </a:lnSpc>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She is asking for $21,682 for:</a:t>
            </a:r>
          </a:p>
          <a:p>
            <a:pPr lvl="1" algn="ctr" fontAlgn="base">
              <a:lnSpc>
                <a:spcPct val="100000"/>
              </a:lnSpc>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Office Equipment </a:t>
            </a:r>
          </a:p>
          <a:p>
            <a:pPr lvl="1" algn="ctr" fontAlgn="base">
              <a:lnSpc>
                <a:spcPct val="100000"/>
              </a:lnSpc>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Social Media Coordination</a:t>
            </a:r>
          </a:p>
          <a:p>
            <a:pPr lvl="1" algn="ctr" fontAlgn="base">
              <a:lnSpc>
                <a:spcPct val="100000"/>
              </a:lnSpc>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Website</a:t>
            </a:r>
          </a:p>
          <a:p>
            <a:pPr lvl="1" algn="ctr" fontAlgn="base">
              <a:lnSpc>
                <a:spcPct val="100000"/>
              </a:lnSpc>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Life Coach App </a:t>
            </a:r>
          </a:p>
          <a:p>
            <a:pPr lvl="1" algn="ctr" fontAlgn="base">
              <a:lnSpc>
                <a:spcPct val="100000"/>
              </a:lnSpc>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Certification</a:t>
            </a:r>
          </a:p>
          <a:p>
            <a:pPr marL="0" indent="0" algn="ctr" rtl="0" fontAlgn="base">
              <a:lnSpc>
                <a:spcPct val="100000"/>
              </a:lnSpc>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-She estimates revenue of $52,000 in the first 12 Months. </a:t>
            </a:r>
          </a:p>
          <a:p>
            <a:pPr marL="0" indent="0" algn="ctr" rtl="0" fontAlgn="base">
              <a:lnSpc>
                <a:spcPct val="100000"/>
              </a:lnSpc>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Her Executive Summary was 4.5 Pages and her total Plan was 44 Pages.</a:t>
            </a:r>
          </a:p>
        </p:txBody>
      </p:sp>
      <p:sp>
        <p:nvSpPr>
          <p:cNvPr id="5" name="Footer Placeholder 2">
            <a:extLst>
              <a:ext uri="{FF2B5EF4-FFF2-40B4-BE49-F238E27FC236}">
                <a16:creationId xmlns:a16="http://schemas.microsoft.com/office/drawing/2014/main" id="{1D931498-1D9A-0C9E-F9A7-ED14B77A09F9}"/>
              </a:ext>
            </a:extLst>
          </p:cNvPr>
          <p:cNvSpPr txBox="1">
            <a:spLocks/>
          </p:cNvSpPr>
          <p:nvPr/>
        </p:nvSpPr>
        <p:spPr>
          <a:xfrm>
            <a:off x="418213" y="6092788"/>
            <a:ext cx="11355572" cy="45293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544694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2C54883D-62C5-BD67-3A31-2F11A16B55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480DCD-1AD8-8409-90BE-37BBF4EA6037}"/>
              </a:ext>
            </a:extLst>
          </p:cNvPr>
          <p:cNvSpPr>
            <a:spLocks noGrp="1"/>
          </p:cNvSpPr>
          <p:nvPr>
            <p:ph type="title"/>
          </p:nvPr>
        </p:nvSpPr>
        <p:spPr>
          <a:xfrm>
            <a:off x="838199" y="454290"/>
            <a:ext cx="10515600" cy="681656"/>
          </a:xfrm>
        </p:spPr>
        <p:txBody>
          <a:bodyPr>
            <a:norm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 DCC: A Case Study</a:t>
            </a:r>
          </a:p>
        </p:txBody>
      </p:sp>
      <p:graphicFrame>
        <p:nvGraphicFramePr>
          <p:cNvPr id="4" name="Content Placeholder 3">
            <a:extLst>
              <a:ext uri="{FF2B5EF4-FFF2-40B4-BE49-F238E27FC236}">
                <a16:creationId xmlns:a16="http://schemas.microsoft.com/office/drawing/2014/main" id="{75CC1731-2A2B-3F5B-A4AA-C4A15847EEC3}"/>
              </a:ext>
            </a:extLst>
          </p:cNvPr>
          <p:cNvGraphicFramePr>
            <a:graphicFrameLocks noGrp="1"/>
          </p:cNvGraphicFramePr>
          <p:nvPr>
            <p:ph idx="1"/>
            <p:extLst>
              <p:ext uri="{D42A27DB-BD31-4B8C-83A1-F6EECF244321}">
                <p14:modId xmlns:p14="http://schemas.microsoft.com/office/powerpoint/2010/main" val="2351608229"/>
              </p:ext>
            </p:extLst>
          </p:nvPr>
        </p:nvGraphicFramePr>
        <p:xfrm>
          <a:off x="1773084" y="1324076"/>
          <a:ext cx="8925396" cy="4467120"/>
        </p:xfrm>
        <a:graphic>
          <a:graphicData uri="http://schemas.openxmlformats.org/drawingml/2006/table">
            <a:tbl>
              <a:tblPr>
                <a:tableStyleId>{5C22544A-7EE6-4342-B048-85BDC9FD1C3A}</a:tableStyleId>
              </a:tblPr>
              <a:tblGrid>
                <a:gridCol w="4320271">
                  <a:extLst>
                    <a:ext uri="{9D8B030D-6E8A-4147-A177-3AD203B41FA5}">
                      <a16:colId xmlns:a16="http://schemas.microsoft.com/office/drawing/2014/main" val="797578698"/>
                    </a:ext>
                  </a:extLst>
                </a:gridCol>
                <a:gridCol w="1091936">
                  <a:extLst>
                    <a:ext uri="{9D8B030D-6E8A-4147-A177-3AD203B41FA5}">
                      <a16:colId xmlns:a16="http://schemas.microsoft.com/office/drawing/2014/main" val="1061611637"/>
                    </a:ext>
                  </a:extLst>
                </a:gridCol>
                <a:gridCol w="1139413">
                  <a:extLst>
                    <a:ext uri="{9D8B030D-6E8A-4147-A177-3AD203B41FA5}">
                      <a16:colId xmlns:a16="http://schemas.microsoft.com/office/drawing/2014/main" val="3575034055"/>
                    </a:ext>
                  </a:extLst>
                </a:gridCol>
                <a:gridCol w="1234363">
                  <a:extLst>
                    <a:ext uri="{9D8B030D-6E8A-4147-A177-3AD203B41FA5}">
                      <a16:colId xmlns:a16="http://schemas.microsoft.com/office/drawing/2014/main" val="2608777080"/>
                    </a:ext>
                  </a:extLst>
                </a:gridCol>
                <a:gridCol w="1139413">
                  <a:extLst>
                    <a:ext uri="{9D8B030D-6E8A-4147-A177-3AD203B41FA5}">
                      <a16:colId xmlns:a16="http://schemas.microsoft.com/office/drawing/2014/main" val="225840936"/>
                    </a:ext>
                  </a:extLst>
                </a:gridCol>
              </a:tblGrid>
              <a:tr h="372260">
                <a:tc>
                  <a:txBody>
                    <a:bodyPr/>
                    <a:lstStyle/>
                    <a:p>
                      <a:pPr algn="l" fontAlgn="ctr"/>
                      <a:r>
                        <a:rPr lang="en-US" sz="1200" u="none" strike="noStrike">
                          <a:effectLst/>
                        </a:rPr>
                        <a:t>Initial Uses of Capital</a:t>
                      </a:r>
                      <a:endParaRPr lang="en-US" sz="1200" b="1" i="0" u="none" strike="noStrike">
                        <a:solidFill>
                          <a:srgbClr val="000000"/>
                        </a:solidFill>
                        <a:effectLst/>
                        <a:latin typeface="Century Gothic" panose="020B0502020202020204" pitchFamily="34" charset="0"/>
                      </a:endParaRPr>
                    </a:p>
                  </a:txBody>
                  <a:tcPr marL="7620" marR="7620" marT="7620" marB="0" anchor="ct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166182722"/>
                  </a:ext>
                </a:extLst>
              </a:tr>
              <a:tr h="372260">
                <a:tc>
                  <a:txBody>
                    <a:bodyPr/>
                    <a:lstStyle/>
                    <a:p>
                      <a:pPr algn="l" fontAlgn="ctr"/>
                      <a:r>
                        <a:rPr lang="en-US" sz="1200" u="none" strike="noStrike">
                          <a:effectLst/>
                        </a:rPr>
                        <a:t>1 desktop computer</a:t>
                      </a:r>
                      <a:endParaRPr lang="en-US" sz="1200" b="0" i="0" u="none" strike="noStrike">
                        <a:solidFill>
                          <a:srgbClr val="000000"/>
                        </a:solidFill>
                        <a:effectLst/>
                        <a:latin typeface="Century Gothic" panose="020B0502020202020204" pitchFamily="34" charset="0"/>
                      </a:endParaRPr>
                    </a:p>
                  </a:txBody>
                  <a:tcPr marL="7620" marR="7620" marT="7620" marB="0" anchor="ct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ctr"/>
                      <a:r>
                        <a:rPr lang="en-US" sz="1200" u="none" strike="noStrike">
                          <a:effectLst/>
                        </a:rPr>
                        <a:t>$1,000 </a:t>
                      </a:r>
                      <a:endParaRPr lang="en-US" sz="1200" b="0" i="0" u="none" strike="noStrike">
                        <a:solidFill>
                          <a:srgbClr val="000000"/>
                        </a:solidFill>
                        <a:effectLst/>
                        <a:latin typeface="Century Gothic" panose="020B0502020202020204" pitchFamily="34" charset="0"/>
                      </a:endParaRPr>
                    </a:p>
                  </a:txBody>
                  <a:tcPr marL="7620" marR="7620" marT="7620" marB="0" anchor="ct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602087889"/>
                  </a:ext>
                </a:extLst>
              </a:tr>
              <a:tr h="372260">
                <a:tc>
                  <a:txBody>
                    <a:bodyPr/>
                    <a:lstStyle/>
                    <a:p>
                      <a:pPr algn="l" fontAlgn="ctr"/>
                      <a:r>
                        <a:rPr lang="en-US" sz="1200" u="none" strike="noStrike">
                          <a:effectLst/>
                        </a:rPr>
                        <a:t>Monitor</a:t>
                      </a:r>
                      <a:endParaRPr lang="en-US" sz="1200" b="0" i="0" u="none" strike="noStrike">
                        <a:solidFill>
                          <a:srgbClr val="000000"/>
                        </a:solidFill>
                        <a:effectLst/>
                        <a:latin typeface="Century Gothic" panose="020B0502020202020204" pitchFamily="34" charset="0"/>
                      </a:endParaRPr>
                    </a:p>
                  </a:txBody>
                  <a:tcPr marL="7620" marR="7620" marT="7620" marB="0" anchor="ct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ctr"/>
                      <a:r>
                        <a:rPr lang="en-US" sz="1200" u="none" strike="noStrike">
                          <a:effectLst/>
                        </a:rPr>
                        <a:t>$250 </a:t>
                      </a:r>
                      <a:endParaRPr lang="en-US" sz="1200" b="0" i="0" u="none" strike="noStrike">
                        <a:solidFill>
                          <a:srgbClr val="000000"/>
                        </a:solidFill>
                        <a:effectLst/>
                        <a:latin typeface="Century Gothic" panose="020B0502020202020204" pitchFamily="34" charset="0"/>
                      </a:endParaRPr>
                    </a:p>
                  </a:txBody>
                  <a:tcPr marL="7620" marR="7620" marT="7620" marB="0" anchor="ctr"/>
                </a:tc>
                <a:extLst>
                  <a:ext uri="{0D108BD9-81ED-4DB2-BD59-A6C34878D82A}">
                    <a16:rowId xmlns:a16="http://schemas.microsoft.com/office/drawing/2014/main" val="3071223654"/>
                  </a:ext>
                </a:extLst>
              </a:tr>
              <a:tr h="372260">
                <a:tc>
                  <a:txBody>
                    <a:bodyPr/>
                    <a:lstStyle/>
                    <a:p>
                      <a:pPr algn="l" fontAlgn="ctr"/>
                      <a:r>
                        <a:rPr lang="en-US" sz="1200" u="none" strike="noStrike">
                          <a:effectLst/>
                        </a:rPr>
                        <a:t>Printer</a:t>
                      </a:r>
                      <a:endParaRPr lang="en-US" sz="1200" b="0" i="0" u="none" strike="noStrike">
                        <a:solidFill>
                          <a:srgbClr val="000000"/>
                        </a:solidFill>
                        <a:effectLst/>
                        <a:latin typeface="Century Gothic" panose="020B0502020202020204" pitchFamily="34" charset="0"/>
                      </a:endParaRPr>
                    </a:p>
                  </a:txBody>
                  <a:tcPr marL="7620" marR="7620" marT="7620" marB="0" anchor="ct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356965029"/>
                  </a:ext>
                </a:extLst>
              </a:tr>
              <a:tr h="372260">
                <a:tc>
                  <a:txBody>
                    <a:bodyPr/>
                    <a:lstStyle/>
                    <a:p>
                      <a:pPr algn="l" fontAlgn="ctr"/>
                      <a:r>
                        <a:rPr lang="en-US" sz="1200" u="none" strike="noStrike" dirty="0">
                          <a:effectLst/>
                        </a:rPr>
                        <a:t>File cabinet</a:t>
                      </a:r>
                      <a:endParaRPr lang="en-US" sz="1200" b="0" i="0" u="none" strike="noStrike" dirty="0">
                        <a:solidFill>
                          <a:srgbClr val="000000"/>
                        </a:solidFill>
                        <a:effectLst/>
                        <a:latin typeface="Century Gothic" panose="020B0502020202020204" pitchFamily="34" charset="0"/>
                      </a:endParaRPr>
                    </a:p>
                  </a:txBody>
                  <a:tcPr marL="7620" marR="7620" marT="7620" marB="0" anchor="ct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ctr"/>
                      <a:r>
                        <a:rPr lang="en-US" sz="1200" u="none" strike="noStrike">
                          <a:effectLst/>
                        </a:rPr>
                        <a:t>$300 </a:t>
                      </a:r>
                      <a:endParaRPr lang="en-US" sz="1200" b="0" i="0" u="none" strike="noStrike">
                        <a:solidFill>
                          <a:srgbClr val="000000"/>
                        </a:solidFill>
                        <a:effectLst/>
                        <a:latin typeface="Century Gothic" panose="020B0502020202020204" pitchFamily="34" charset="0"/>
                      </a:endParaRPr>
                    </a:p>
                  </a:txBody>
                  <a:tcPr marL="7620" marR="7620" marT="7620" marB="0" anchor="ctr"/>
                </a:tc>
                <a:extLst>
                  <a:ext uri="{0D108BD9-81ED-4DB2-BD59-A6C34878D82A}">
                    <a16:rowId xmlns:a16="http://schemas.microsoft.com/office/drawing/2014/main" val="385602314"/>
                  </a:ext>
                </a:extLst>
              </a:tr>
              <a:tr h="372260">
                <a:tc>
                  <a:txBody>
                    <a:bodyPr/>
                    <a:lstStyle/>
                    <a:p>
                      <a:pPr algn="l" fontAlgn="ctr"/>
                      <a:r>
                        <a:rPr lang="en-US" sz="1200" u="none" strike="noStrike">
                          <a:effectLst/>
                        </a:rPr>
                        <a:t>Website Development</a:t>
                      </a:r>
                      <a:endParaRPr lang="en-US" sz="1200" b="0" i="0" u="none" strike="noStrike">
                        <a:solidFill>
                          <a:srgbClr val="000000"/>
                        </a:solidFill>
                        <a:effectLst/>
                        <a:latin typeface="Century Gothic" panose="020B0502020202020204" pitchFamily="34" charset="0"/>
                      </a:endParaRPr>
                    </a:p>
                  </a:txBody>
                  <a:tcPr marL="7620" marR="7620" marT="7620" marB="0" anchor="ct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ctr"/>
                      <a:r>
                        <a:rPr lang="en-US" sz="1200" u="none" strike="noStrike">
                          <a:effectLst/>
                        </a:rPr>
                        <a:t>$700 </a:t>
                      </a:r>
                      <a:endParaRPr lang="en-US" sz="1200" b="0" i="0" u="none" strike="noStrike">
                        <a:solidFill>
                          <a:srgbClr val="000000"/>
                        </a:solidFill>
                        <a:effectLst/>
                        <a:latin typeface="Century Gothic" panose="020B0502020202020204" pitchFamily="34" charset="0"/>
                      </a:endParaRPr>
                    </a:p>
                  </a:txBody>
                  <a:tcPr marL="7620" marR="7620" marT="7620" marB="0" anchor="ct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270003585"/>
                  </a:ext>
                </a:extLst>
              </a:tr>
              <a:tr h="372260">
                <a:tc>
                  <a:txBody>
                    <a:bodyPr/>
                    <a:lstStyle/>
                    <a:p>
                      <a:pPr algn="l" fontAlgn="ctr"/>
                      <a:r>
                        <a:rPr lang="en-US" sz="1200" u="none" strike="noStrike">
                          <a:effectLst/>
                        </a:rPr>
                        <a:t>Social Media coordination</a:t>
                      </a:r>
                      <a:endParaRPr lang="en-US" sz="1200" b="0" i="0" u="none" strike="noStrike">
                        <a:solidFill>
                          <a:srgbClr val="000000"/>
                        </a:solidFill>
                        <a:effectLst/>
                        <a:latin typeface="Century Gothic" panose="020B0502020202020204" pitchFamily="34" charset="0"/>
                      </a:endParaRPr>
                    </a:p>
                  </a:txBody>
                  <a:tcPr marL="7620" marR="7620" marT="7620" marB="0" anchor="ctr"/>
                </a:tc>
                <a:tc>
                  <a:txBody>
                    <a:bodyPr/>
                    <a:lstStyle/>
                    <a:p>
                      <a:pPr algn="r" fontAlgn="ctr"/>
                      <a:r>
                        <a:rPr lang="en-US" sz="1200" u="none" strike="noStrike">
                          <a:effectLst/>
                        </a:rPr>
                        <a:t>$2,000 </a:t>
                      </a:r>
                      <a:endParaRPr lang="en-US" sz="1200" b="0" i="0" u="none" strike="noStrike">
                        <a:solidFill>
                          <a:srgbClr val="000000"/>
                        </a:solidFill>
                        <a:effectLst/>
                        <a:latin typeface="Century Gothic" panose="020B0502020202020204" pitchFamily="34" charset="0"/>
                      </a:endParaRPr>
                    </a:p>
                  </a:txBody>
                  <a:tcPr marL="7620" marR="7620" marT="7620" marB="0" anchor="ct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782447344"/>
                  </a:ext>
                </a:extLst>
              </a:tr>
              <a:tr h="372260">
                <a:tc>
                  <a:txBody>
                    <a:bodyPr/>
                    <a:lstStyle/>
                    <a:p>
                      <a:pPr algn="l" fontAlgn="ctr"/>
                      <a:r>
                        <a:rPr lang="en-US" sz="1200" u="none" strike="noStrike">
                          <a:effectLst/>
                        </a:rPr>
                        <a:t>Life Coaching Certification</a:t>
                      </a:r>
                      <a:endParaRPr lang="en-US" sz="1200" b="0" i="0" u="none" strike="noStrike">
                        <a:solidFill>
                          <a:srgbClr val="000000"/>
                        </a:solidFill>
                        <a:effectLst/>
                        <a:latin typeface="Century Gothic" panose="020B0502020202020204" pitchFamily="34" charset="0"/>
                      </a:endParaRPr>
                    </a:p>
                  </a:txBody>
                  <a:tcPr marL="7620" marR="7620" marT="7620" marB="0" anchor="ctr"/>
                </a:tc>
                <a:tc>
                  <a:txBody>
                    <a:bodyPr/>
                    <a:lstStyle/>
                    <a:p>
                      <a:pPr algn="r" fontAlgn="ctr"/>
                      <a:r>
                        <a:rPr lang="en-US" sz="1200" u="none" strike="noStrike">
                          <a:effectLst/>
                        </a:rPr>
                        <a:t>$6,000 </a:t>
                      </a:r>
                      <a:endParaRPr lang="en-US" sz="1200" b="0" i="0" u="none" strike="noStrike">
                        <a:solidFill>
                          <a:srgbClr val="000000"/>
                        </a:solidFill>
                        <a:effectLst/>
                        <a:latin typeface="Century Gothic" panose="020B0502020202020204" pitchFamily="34" charset="0"/>
                      </a:endParaRPr>
                    </a:p>
                  </a:txBody>
                  <a:tcPr marL="7620" marR="7620" marT="7620" marB="0" anchor="ct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877633278"/>
                  </a:ext>
                </a:extLst>
              </a:tr>
              <a:tr h="372260">
                <a:tc>
                  <a:txBody>
                    <a:bodyPr/>
                    <a:lstStyle/>
                    <a:p>
                      <a:pPr algn="l" fontAlgn="ctr"/>
                      <a:r>
                        <a:rPr lang="en-US" sz="1200" u="none" strike="noStrike">
                          <a:effectLst/>
                        </a:rPr>
                        <a:t>Coaching App</a:t>
                      </a:r>
                      <a:endParaRPr lang="en-US" sz="1200" b="0" i="0" u="none" strike="noStrike">
                        <a:solidFill>
                          <a:srgbClr val="000000"/>
                        </a:solidFill>
                        <a:effectLst/>
                        <a:latin typeface="Century Gothic" panose="020B0502020202020204" pitchFamily="34" charset="0"/>
                      </a:endParaRPr>
                    </a:p>
                  </a:txBody>
                  <a:tcPr marL="7620" marR="7620" marT="7620" marB="0" anchor="ct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ctr"/>
                      <a:r>
                        <a:rPr lang="en-US" sz="1200" u="none" strike="noStrike">
                          <a:effectLst/>
                        </a:rPr>
                        <a:t>$10,000 </a:t>
                      </a:r>
                      <a:endParaRPr lang="en-US" sz="1200" b="0" i="0" u="none" strike="noStrike">
                        <a:solidFill>
                          <a:srgbClr val="000000"/>
                        </a:solidFill>
                        <a:effectLst/>
                        <a:latin typeface="Century Gothic" panose="020B0502020202020204" pitchFamily="34" charset="0"/>
                      </a:endParaRPr>
                    </a:p>
                  </a:txBody>
                  <a:tcPr marL="7620" marR="7620" marT="7620" marB="0" anchor="ct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3502367"/>
                  </a:ext>
                </a:extLst>
              </a:tr>
              <a:tr h="372260">
                <a:tc>
                  <a:txBody>
                    <a:bodyPr/>
                    <a:lstStyle/>
                    <a:p>
                      <a:pPr algn="l" fontAlgn="ctr"/>
                      <a:r>
                        <a:rPr lang="en-US" sz="1200" u="none" strike="noStrike">
                          <a:effectLst/>
                        </a:rPr>
                        <a:t>Internet/zoom fees</a:t>
                      </a:r>
                      <a:endParaRPr lang="en-US" sz="1200" b="0" i="0" u="none" strike="noStrike">
                        <a:solidFill>
                          <a:srgbClr val="000000"/>
                        </a:solidFill>
                        <a:effectLst/>
                        <a:latin typeface="Century Gothic" panose="020B0502020202020204" pitchFamily="34" charset="0"/>
                      </a:endParaRPr>
                    </a:p>
                  </a:txBody>
                  <a:tcPr marL="7620" marR="7620" marT="7620" marB="0" anchor="ct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ctr"/>
                      <a:r>
                        <a:rPr lang="en-US" sz="1200" u="none" strike="noStrike">
                          <a:effectLst/>
                        </a:rPr>
                        <a:t>$850 </a:t>
                      </a:r>
                      <a:endParaRPr lang="en-US" sz="1200" b="0" i="0" u="none" strike="noStrike">
                        <a:solidFill>
                          <a:srgbClr val="000000"/>
                        </a:solidFill>
                        <a:effectLst/>
                        <a:latin typeface="Century Gothic" panose="020B0502020202020204" pitchFamily="34" charset="0"/>
                      </a:endParaRPr>
                    </a:p>
                  </a:txBody>
                  <a:tcPr marL="7620" marR="7620" marT="7620" marB="0" anchor="ct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90578162"/>
                  </a:ext>
                </a:extLst>
              </a:tr>
              <a:tr h="372260">
                <a:tc>
                  <a:txBody>
                    <a:bodyPr/>
                    <a:lstStyle/>
                    <a:p>
                      <a:pPr algn="l" fontAlgn="ctr"/>
                      <a:r>
                        <a:rPr lang="en-US" sz="1200" u="sng" strike="noStrike">
                          <a:effectLst/>
                        </a:rPr>
                        <a:t>Quicken accounting software</a:t>
                      </a:r>
                      <a:endParaRPr lang="en-US" sz="1200" b="0" i="0" u="sng" strike="noStrike">
                        <a:solidFill>
                          <a:srgbClr val="000000"/>
                        </a:solidFill>
                        <a:effectLst/>
                        <a:latin typeface="Century Gothic" panose="020B0502020202020204" pitchFamily="34" charset="0"/>
                      </a:endParaRPr>
                    </a:p>
                  </a:txBody>
                  <a:tcPr marL="7620" marR="7620" marT="7620" marB="0" anchor="ctr"/>
                </a:tc>
                <a:tc>
                  <a:txBody>
                    <a:bodyPr/>
                    <a:lstStyle/>
                    <a:p>
                      <a:pPr algn="r" fontAlgn="ctr"/>
                      <a:r>
                        <a:rPr lang="en-US" sz="1200" u="sng" strike="noStrike">
                          <a:effectLst/>
                        </a:rPr>
                        <a:t>$132 </a:t>
                      </a:r>
                      <a:endParaRPr lang="en-US" sz="1200" b="0" i="0" u="sng" strike="noStrike">
                        <a:solidFill>
                          <a:srgbClr val="000000"/>
                        </a:solidFill>
                        <a:effectLst/>
                        <a:latin typeface="Century Gothic" panose="020B0502020202020204" pitchFamily="34" charset="0"/>
                      </a:endParaRPr>
                    </a:p>
                  </a:txBody>
                  <a:tcPr marL="7620" marR="7620" marT="7620" marB="0" anchor="ct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608798801"/>
                  </a:ext>
                </a:extLst>
              </a:tr>
              <a:tr h="372260">
                <a:tc>
                  <a:txBody>
                    <a:bodyPr/>
                    <a:lstStyle/>
                    <a:p>
                      <a:pPr algn="l" fontAlgn="ctr"/>
                      <a:r>
                        <a:rPr lang="en-US" sz="1200" u="none" strike="noStrike">
                          <a:effectLst/>
                        </a:rPr>
                        <a:t>Total:  $21,682</a:t>
                      </a:r>
                      <a:endParaRPr lang="en-US" sz="1200" b="1" i="0" u="none" strike="noStrike">
                        <a:solidFill>
                          <a:srgbClr val="000000"/>
                        </a:solidFill>
                        <a:effectLst/>
                        <a:latin typeface="Century Gothic" panose="020B0502020202020204" pitchFamily="34" charset="0"/>
                      </a:endParaRPr>
                    </a:p>
                  </a:txBody>
                  <a:tcPr marL="1028700" marR="7620" marT="7620" marB="0" anchor="ct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842412294"/>
                  </a:ext>
                </a:extLst>
              </a:tr>
            </a:tbl>
          </a:graphicData>
        </a:graphic>
      </p:graphicFrame>
      <p:sp>
        <p:nvSpPr>
          <p:cNvPr id="5" name="Footer Placeholder 2">
            <a:extLst>
              <a:ext uri="{FF2B5EF4-FFF2-40B4-BE49-F238E27FC236}">
                <a16:creationId xmlns:a16="http://schemas.microsoft.com/office/drawing/2014/main" id="{A2E9988D-922F-37E2-D112-F101F5D58626}"/>
              </a:ext>
            </a:extLst>
          </p:cNvPr>
          <p:cNvSpPr txBox="1">
            <a:spLocks/>
          </p:cNvSpPr>
          <p:nvPr/>
        </p:nvSpPr>
        <p:spPr>
          <a:xfrm>
            <a:off x="418213" y="6092788"/>
            <a:ext cx="11355572" cy="45293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1877689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31E8EEE3-8FEA-0170-0E1C-CEBAC3E816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780CED-B236-10EA-7B12-3EA3BF130A61}"/>
              </a:ext>
            </a:extLst>
          </p:cNvPr>
          <p:cNvSpPr>
            <a:spLocks noGrp="1"/>
          </p:cNvSpPr>
          <p:nvPr>
            <p:ph type="title"/>
          </p:nvPr>
        </p:nvSpPr>
        <p:spPr>
          <a:xfrm>
            <a:off x="838199" y="312278"/>
            <a:ext cx="10515600" cy="681656"/>
          </a:xfrm>
        </p:spPr>
        <p:txBody>
          <a:bodyPr>
            <a:norm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WELCOME</a:t>
            </a:r>
          </a:p>
        </p:txBody>
      </p:sp>
      <p:sp>
        <p:nvSpPr>
          <p:cNvPr id="3" name="Content Placeholder 2">
            <a:extLst>
              <a:ext uri="{FF2B5EF4-FFF2-40B4-BE49-F238E27FC236}">
                <a16:creationId xmlns:a16="http://schemas.microsoft.com/office/drawing/2014/main" id="{C18E1DEC-2BAC-8E9A-0794-222786180458}"/>
              </a:ext>
            </a:extLst>
          </p:cNvPr>
          <p:cNvSpPr>
            <a:spLocks noGrp="1"/>
          </p:cNvSpPr>
          <p:nvPr>
            <p:ph idx="1"/>
          </p:nvPr>
        </p:nvSpPr>
        <p:spPr>
          <a:xfrm>
            <a:off x="1227867" y="1073649"/>
            <a:ext cx="9736263" cy="5332067"/>
          </a:xfrm>
        </p:spPr>
        <p:txBody>
          <a:bodyPr>
            <a:noAutofit/>
          </a:bodyPr>
          <a:lstStyle/>
          <a:p>
            <a:pPr marL="0" indent="0" algn="ctr" rtl="0" fontAlgn="base">
              <a:buNone/>
            </a:pPr>
            <a:r>
              <a:rPr lang="en-US"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Agenda</a:t>
            </a:r>
          </a:p>
          <a:p>
            <a:pPr marL="0" indent="0" algn="ctr" fontAlgn="base">
              <a:buNone/>
            </a:pPr>
            <a:r>
              <a:rPr lang="en-US"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I’m A Counselor, Not A Banker!</a:t>
            </a:r>
          </a:p>
          <a:p>
            <a:pPr algn="ctr" fontAlgn="base"/>
            <a:r>
              <a:rPr lang="en-US" sz="16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Self Employment Opportunities &amp; Challenges</a:t>
            </a:r>
          </a:p>
          <a:p>
            <a:pPr algn="ctr" fontAlgn="base"/>
            <a:r>
              <a:rPr lang="en-US" sz="16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Background</a:t>
            </a:r>
          </a:p>
          <a:p>
            <a:pPr algn="ctr" fontAlgn="base"/>
            <a:r>
              <a:rPr lang="en-US" sz="16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Policy &amp; Procedure Analysis </a:t>
            </a:r>
          </a:p>
          <a:p>
            <a:pPr lvl="1" algn="ctr" fontAlgn="base"/>
            <a:r>
              <a:rPr lang="en-US" sz="16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Building the Rubric</a:t>
            </a:r>
          </a:p>
          <a:p>
            <a:pPr algn="ctr" fontAlgn="base"/>
            <a:r>
              <a:rPr lang="en-US" sz="16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The Six-Step process</a:t>
            </a:r>
          </a:p>
          <a:p>
            <a:pPr lvl="1" algn="ctr" fontAlgn="base"/>
            <a:r>
              <a:rPr lang="en-US" sz="16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Perform Deliverables Inventory</a:t>
            </a:r>
          </a:p>
          <a:p>
            <a:pPr lvl="1" algn="ctr" fontAlgn="base"/>
            <a:r>
              <a:rPr lang="en-US" sz="16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Comprehend the Business Concept</a:t>
            </a:r>
          </a:p>
          <a:p>
            <a:pPr marL="457200" lvl="1" indent="0" algn="ctr" fontAlgn="base">
              <a:buNone/>
            </a:pPr>
            <a:r>
              <a:rPr lang="en-US" sz="16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Compliance Pass/Fail</a:t>
            </a:r>
          </a:p>
          <a:p>
            <a:pPr lvl="1" algn="ctr" fontAlgn="base"/>
            <a:r>
              <a:rPr lang="en-US" sz="16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Desk Review </a:t>
            </a:r>
          </a:p>
          <a:p>
            <a:pPr lvl="1" algn="ctr" fontAlgn="base"/>
            <a:r>
              <a:rPr lang="en-US" sz="16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Deep Dive: Audit Interview preparation</a:t>
            </a:r>
          </a:p>
          <a:p>
            <a:pPr lvl="1" algn="ctr" fontAlgn="base"/>
            <a:r>
              <a:rPr lang="en-US" sz="16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VR Consumer Audit Interview</a:t>
            </a:r>
          </a:p>
          <a:p>
            <a:pPr lvl="1" algn="ctr" fontAlgn="base"/>
            <a:r>
              <a:rPr lang="en-US" sz="16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Go/No Go </a:t>
            </a:r>
          </a:p>
          <a:p>
            <a:pPr algn="ctr" fontAlgn="base"/>
            <a:r>
              <a:rPr lang="en-US" sz="16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DLC: A Case Study</a:t>
            </a:r>
          </a:p>
          <a:p>
            <a:pPr algn="ctr" fontAlgn="base"/>
            <a:r>
              <a:rPr lang="en-US" sz="16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Take Aways</a:t>
            </a:r>
          </a:p>
          <a:p>
            <a:pPr algn="ctr" fontAlgn="base"/>
            <a:r>
              <a:rPr lang="en-US" sz="16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Questions &amp; Answers</a:t>
            </a:r>
          </a:p>
        </p:txBody>
      </p:sp>
      <p:sp>
        <p:nvSpPr>
          <p:cNvPr id="5" name="Footer Placeholder 2">
            <a:extLst>
              <a:ext uri="{FF2B5EF4-FFF2-40B4-BE49-F238E27FC236}">
                <a16:creationId xmlns:a16="http://schemas.microsoft.com/office/drawing/2014/main" id="{18953BF4-8869-C26B-5A8B-1A1737E060B8}"/>
              </a:ext>
            </a:extLst>
          </p:cNvPr>
          <p:cNvSpPr txBox="1">
            <a:spLocks/>
          </p:cNvSpPr>
          <p:nvPr/>
        </p:nvSpPr>
        <p:spPr>
          <a:xfrm>
            <a:off x="418213" y="6092788"/>
            <a:ext cx="11355572" cy="45293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573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BFFB-70D4-4153-836F-C3E294BA6351}"/>
              </a:ext>
            </a:extLst>
          </p:cNvPr>
          <p:cNvSpPr>
            <a:spLocks noGrp="1"/>
          </p:cNvSpPr>
          <p:nvPr>
            <p:ph type="title"/>
          </p:nvPr>
        </p:nvSpPr>
        <p:spPr>
          <a:xfrm>
            <a:off x="838199" y="775045"/>
            <a:ext cx="10515600" cy="1078664"/>
          </a:xfrm>
        </p:spPr>
        <p:txBody>
          <a:bodyPr>
            <a:normAutofit/>
          </a:bodyPr>
          <a:lstStyle/>
          <a:p>
            <a:pPr algn="ct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DCC: A Case Study</a:t>
            </a:r>
          </a:p>
        </p:txBody>
      </p:sp>
      <p:sp>
        <p:nvSpPr>
          <p:cNvPr id="3" name="Content Placeholder 2">
            <a:extLst>
              <a:ext uri="{FF2B5EF4-FFF2-40B4-BE49-F238E27FC236}">
                <a16:creationId xmlns:a16="http://schemas.microsoft.com/office/drawing/2014/main" id="{8AFA9A23-51FA-4EA3-B693-37F001819857}"/>
              </a:ext>
            </a:extLst>
          </p:cNvPr>
          <p:cNvSpPr>
            <a:spLocks noGrp="1"/>
          </p:cNvSpPr>
          <p:nvPr>
            <p:ph sz="half" idx="2"/>
          </p:nvPr>
        </p:nvSpPr>
        <p:spPr>
          <a:xfrm>
            <a:off x="838199" y="2186608"/>
            <a:ext cx="10935586" cy="3641333"/>
          </a:xfrm>
        </p:spPr>
        <p:txBody>
          <a:bodyPr>
            <a:normAutofit/>
          </a:bodyPr>
          <a:lstStyle/>
          <a:p>
            <a:pPr algn="ct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Display Desk Check</a:t>
            </a:r>
          </a:p>
          <a:p>
            <a:pPr algn="ct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
        <p:nvSpPr>
          <p:cNvPr id="6" name="Footer Placeholder 2">
            <a:extLst>
              <a:ext uri="{FF2B5EF4-FFF2-40B4-BE49-F238E27FC236}">
                <a16:creationId xmlns:a16="http://schemas.microsoft.com/office/drawing/2014/main" id="{9149533B-D65C-3014-1923-A384DB7A37B3}"/>
              </a:ext>
            </a:extLst>
          </p:cNvPr>
          <p:cNvSpPr txBox="1">
            <a:spLocks/>
          </p:cNvSpPr>
          <p:nvPr/>
        </p:nvSpPr>
        <p:spPr>
          <a:xfrm>
            <a:off x="418213" y="6092787"/>
            <a:ext cx="11355572" cy="5950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247186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7D5A1BC9-377B-03CA-75C7-A939B23089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9D6D19-C9A6-36C3-721F-BE95C0B5DFFC}"/>
              </a:ext>
            </a:extLst>
          </p:cNvPr>
          <p:cNvSpPr>
            <a:spLocks noGrp="1"/>
          </p:cNvSpPr>
          <p:nvPr>
            <p:ph type="title"/>
          </p:nvPr>
        </p:nvSpPr>
        <p:spPr>
          <a:xfrm>
            <a:off x="838199" y="25565"/>
            <a:ext cx="10515600" cy="1078664"/>
          </a:xfrm>
        </p:spPr>
        <p:txBody>
          <a:bodyPr>
            <a:norm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 DCC: A Case Study</a:t>
            </a:r>
          </a:p>
        </p:txBody>
      </p:sp>
      <p:sp>
        <p:nvSpPr>
          <p:cNvPr id="3" name="Content Placeholder 2">
            <a:extLst>
              <a:ext uri="{FF2B5EF4-FFF2-40B4-BE49-F238E27FC236}">
                <a16:creationId xmlns:a16="http://schemas.microsoft.com/office/drawing/2014/main" id="{3948F80F-4FA2-B074-0462-F0ABDFDF664F}"/>
              </a:ext>
            </a:extLst>
          </p:cNvPr>
          <p:cNvSpPr>
            <a:spLocks noGrp="1"/>
          </p:cNvSpPr>
          <p:nvPr>
            <p:ph sz="half" idx="2"/>
          </p:nvPr>
        </p:nvSpPr>
        <p:spPr>
          <a:xfrm>
            <a:off x="838199" y="2186608"/>
            <a:ext cx="10935586" cy="3641333"/>
          </a:xfrm>
        </p:spPr>
        <p:txBody>
          <a:bodyPr>
            <a:normAutofit/>
          </a:bodyPr>
          <a:lstStyle/>
          <a:p>
            <a:pPr algn="ct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
        <p:nvSpPr>
          <p:cNvPr id="6" name="Footer Placeholder 2">
            <a:extLst>
              <a:ext uri="{FF2B5EF4-FFF2-40B4-BE49-F238E27FC236}">
                <a16:creationId xmlns:a16="http://schemas.microsoft.com/office/drawing/2014/main" id="{A5DA5582-2913-6223-D807-B234887C5118}"/>
              </a:ext>
            </a:extLst>
          </p:cNvPr>
          <p:cNvSpPr txBox="1">
            <a:spLocks/>
          </p:cNvSpPr>
          <p:nvPr/>
        </p:nvSpPr>
        <p:spPr>
          <a:xfrm>
            <a:off x="418213" y="6092787"/>
            <a:ext cx="11355572" cy="5950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graphicFrame>
        <p:nvGraphicFramePr>
          <p:cNvPr id="7" name="Table 6">
            <a:extLst>
              <a:ext uri="{FF2B5EF4-FFF2-40B4-BE49-F238E27FC236}">
                <a16:creationId xmlns:a16="http://schemas.microsoft.com/office/drawing/2014/main" id="{3ACA070E-0725-8E2A-383C-B844BB44C7D9}"/>
              </a:ext>
            </a:extLst>
          </p:cNvPr>
          <p:cNvGraphicFramePr>
            <a:graphicFrameLocks noGrp="1"/>
          </p:cNvGraphicFramePr>
          <p:nvPr>
            <p:extLst>
              <p:ext uri="{D42A27DB-BD31-4B8C-83A1-F6EECF244321}">
                <p14:modId xmlns:p14="http://schemas.microsoft.com/office/powerpoint/2010/main" val="2071080745"/>
              </p:ext>
            </p:extLst>
          </p:nvPr>
        </p:nvGraphicFramePr>
        <p:xfrm>
          <a:off x="1543665" y="943939"/>
          <a:ext cx="9249696" cy="5631735"/>
        </p:xfrm>
        <a:graphic>
          <a:graphicData uri="http://schemas.openxmlformats.org/drawingml/2006/table">
            <a:tbl>
              <a:tblPr>
                <a:tableStyleId>{5C22544A-7EE6-4342-B048-85BDC9FD1C3A}</a:tableStyleId>
              </a:tblPr>
              <a:tblGrid>
                <a:gridCol w="2312424">
                  <a:extLst>
                    <a:ext uri="{9D8B030D-6E8A-4147-A177-3AD203B41FA5}">
                      <a16:colId xmlns:a16="http://schemas.microsoft.com/office/drawing/2014/main" val="2199294419"/>
                    </a:ext>
                  </a:extLst>
                </a:gridCol>
                <a:gridCol w="2312424">
                  <a:extLst>
                    <a:ext uri="{9D8B030D-6E8A-4147-A177-3AD203B41FA5}">
                      <a16:colId xmlns:a16="http://schemas.microsoft.com/office/drawing/2014/main" val="3842620855"/>
                    </a:ext>
                  </a:extLst>
                </a:gridCol>
                <a:gridCol w="2312424">
                  <a:extLst>
                    <a:ext uri="{9D8B030D-6E8A-4147-A177-3AD203B41FA5}">
                      <a16:colId xmlns:a16="http://schemas.microsoft.com/office/drawing/2014/main" val="2991169877"/>
                    </a:ext>
                  </a:extLst>
                </a:gridCol>
                <a:gridCol w="2312424">
                  <a:extLst>
                    <a:ext uri="{9D8B030D-6E8A-4147-A177-3AD203B41FA5}">
                      <a16:colId xmlns:a16="http://schemas.microsoft.com/office/drawing/2014/main" val="2745237458"/>
                    </a:ext>
                  </a:extLst>
                </a:gridCol>
              </a:tblGrid>
              <a:tr h="270276">
                <a:tc>
                  <a:txBody>
                    <a:bodyPr/>
                    <a:lstStyle/>
                    <a:p>
                      <a:pPr algn="l" fontAlgn="ctr"/>
                      <a:r>
                        <a:rPr lang="en-US" sz="1100" u="none" strike="noStrike">
                          <a:effectLst/>
                        </a:rPr>
                        <a:t>Pro Forma Profit and Loss</a:t>
                      </a:r>
                      <a:endParaRPr lang="en-US" sz="1100" b="0" i="1" u="none" strike="noStrike">
                        <a:solidFill>
                          <a:srgbClr val="000000"/>
                        </a:solidFill>
                        <a:effectLst/>
                        <a:latin typeface="Arial" panose="020B0604020202020204" pitchFamily="34" charset="0"/>
                      </a:endParaRPr>
                    </a:p>
                  </a:txBody>
                  <a:tcPr marL="4585" marR="4585" marT="4585" marB="0" anchor="ctr"/>
                </a:tc>
                <a:tc>
                  <a:txBody>
                    <a:bodyPr/>
                    <a:lstStyle/>
                    <a:p>
                      <a:pPr algn="l" fontAlgn="ctr"/>
                      <a:r>
                        <a:rPr lang="en-US" sz="1100" u="none" strike="noStrike">
                          <a:effectLst/>
                        </a:rPr>
                        <a:t> </a:t>
                      </a:r>
                      <a:endParaRPr lang="en-US" sz="1100" b="0" i="1" u="none" strike="noStrike">
                        <a:solidFill>
                          <a:srgbClr val="000000"/>
                        </a:solidFill>
                        <a:effectLst/>
                        <a:latin typeface="Verdana" panose="020B0604030504040204" pitchFamily="34" charset="0"/>
                      </a:endParaRPr>
                    </a:p>
                  </a:txBody>
                  <a:tcPr marL="4585" marR="4585" marT="4585" marB="0" anchor="ctr"/>
                </a:tc>
                <a:tc>
                  <a:txBody>
                    <a:bodyPr/>
                    <a:lstStyle/>
                    <a:p>
                      <a:pPr algn="l" fontAlgn="ctr"/>
                      <a:r>
                        <a:rPr lang="en-US" sz="1100" u="none" strike="noStrike">
                          <a:effectLst/>
                        </a:rPr>
                        <a:t> </a:t>
                      </a:r>
                      <a:endParaRPr lang="en-US" sz="1100" b="0" i="1" u="none" strike="noStrike">
                        <a:solidFill>
                          <a:srgbClr val="000000"/>
                        </a:solidFill>
                        <a:effectLst/>
                        <a:latin typeface="Verdana" panose="020B0604030504040204" pitchFamily="34" charset="0"/>
                      </a:endParaRPr>
                    </a:p>
                  </a:txBody>
                  <a:tcPr marL="4585" marR="4585" marT="4585" marB="0" anchor="ctr"/>
                </a:tc>
                <a:tc>
                  <a:txBody>
                    <a:bodyPr/>
                    <a:lstStyle/>
                    <a:p>
                      <a:pPr algn="l" fontAlgn="ctr"/>
                      <a:r>
                        <a:rPr lang="en-US" sz="1100" u="none" strike="noStrike">
                          <a:effectLst/>
                        </a:rPr>
                        <a:t> </a:t>
                      </a:r>
                      <a:endParaRPr lang="en-US" sz="1100" b="1" i="0" u="none" strike="noStrike">
                        <a:solidFill>
                          <a:srgbClr val="000000"/>
                        </a:solidFill>
                        <a:effectLst/>
                        <a:latin typeface="Verdana" panose="020B0604030504040204" pitchFamily="34" charset="0"/>
                      </a:endParaRPr>
                    </a:p>
                  </a:txBody>
                  <a:tcPr marL="4585" marR="4585" marT="4585" marB="0" anchor="ctr"/>
                </a:tc>
                <a:extLst>
                  <a:ext uri="{0D108BD9-81ED-4DB2-BD59-A6C34878D82A}">
                    <a16:rowId xmlns:a16="http://schemas.microsoft.com/office/drawing/2014/main" val="625443658"/>
                  </a:ext>
                </a:extLst>
              </a:tr>
              <a:tr h="122388">
                <a:tc>
                  <a:txBody>
                    <a:bodyPr/>
                    <a:lstStyle/>
                    <a:p>
                      <a:pPr algn="l" fontAlgn="ctr"/>
                      <a:r>
                        <a:rPr lang="en-US" sz="1100" u="none" strike="noStrike">
                          <a:effectLst/>
                        </a:rPr>
                        <a:t> </a:t>
                      </a:r>
                      <a:endParaRPr lang="en-US" sz="1100" b="0" i="0" u="none" strike="noStrike">
                        <a:solidFill>
                          <a:srgbClr val="000000"/>
                        </a:solidFill>
                        <a:effectLst/>
                        <a:latin typeface="Verdana" panose="020B0604030504040204" pitchFamily="34" charset="0"/>
                      </a:endParaRPr>
                    </a:p>
                  </a:txBody>
                  <a:tcPr marL="4585" marR="4585" marT="4585" marB="0" anchor="ctr"/>
                </a:tc>
                <a:tc>
                  <a:txBody>
                    <a:bodyPr/>
                    <a:lstStyle/>
                    <a:p>
                      <a:pPr algn="r" fontAlgn="ctr"/>
                      <a:r>
                        <a:rPr lang="en-US" sz="1100" u="none" strike="noStrike">
                          <a:effectLst/>
                        </a:rPr>
                        <a:t>Year 1</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Year 2</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Year 3</a:t>
                      </a:r>
                      <a:endParaRPr lang="en-US" sz="1100" b="0" i="0" u="none" strike="noStrike">
                        <a:solidFill>
                          <a:srgbClr val="000000"/>
                        </a:solidFill>
                        <a:effectLst/>
                        <a:latin typeface="Arial" panose="020B0604020202020204" pitchFamily="34" charset="0"/>
                      </a:endParaRPr>
                    </a:p>
                  </a:txBody>
                  <a:tcPr marL="4585" marR="4585" marT="4585" marB="0" anchor="ctr"/>
                </a:tc>
                <a:extLst>
                  <a:ext uri="{0D108BD9-81ED-4DB2-BD59-A6C34878D82A}">
                    <a16:rowId xmlns:a16="http://schemas.microsoft.com/office/drawing/2014/main" val="2285274251"/>
                  </a:ext>
                </a:extLst>
              </a:tr>
              <a:tr h="122388">
                <a:tc>
                  <a:txBody>
                    <a:bodyPr/>
                    <a:lstStyle/>
                    <a:p>
                      <a:pPr algn="l" fontAlgn="ctr"/>
                      <a:r>
                        <a:rPr lang="en-US" sz="1100" u="none" strike="noStrike">
                          <a:effectLst/>
                        </a:rPr>
                        <a:t>Sales</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$51,797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$70,900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$89,000 </a:t>
                      </a:r>
                      <a:endParaRPr lang="en-US" sz="1100" b="0" i="0" u="none" strike="noStrike">
                        <a:solidFill>
                          <a:srgbClr val="000000"/>
                        </a:solidFill>
                        <a:effectLst/>
                        <a:latin typeface="Arial" panose="020B0604020202020204" pitchFamily="34" charset="0"/>
                      </a:endParaRPr>
                    </a:p>
                  </a:txBody>
                  <a:tcPr marL="4585" marR="4585" marT="4585" marB="0" anchor="ctr"/>
                </a:tc>
                <a:extLst>
                  <a:ext uri="{0D108BD9-81ED-4DB2-BD59-A6C34878D82A}">
                    <a16:rowId xmlns:a16="http://schemas.microsoft.com/office/drawing/2014/main" val="979612212"/>
                  </a:ext>
                </a:extLst>
              </a:tr>
              <a:tr h="173384">
                <a:tc>
                  <a:txBody>
                    <a:bodyPr/>
                    <a:lstStyle/>
                    <a:p>
                      <a:pPr algn="l" fontAlgn="ctr"/>
                      <a:r>
                        <a:rPr lang="en-US" sz="1100" u="none" strike="noStrike">
                          <a:effectLst/>
                        </a:rPr>
                        <a:t>Direct Cost of Sales</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$0 </a:t>
                      </a:r>
                      <a:endParaRPr lang="en-US" sz="1100" b="0" i="0" u="none" strike="noStrike">
                        <a:solidFill>
                          <a:srgbClr val="000000"/>
                        </a:solidFill>
                        <a:effectLst/>
                        <a:latin typeface="Arial" panose="020B0604020202020204" pitchFamily="34" charset="0"/>
                      </a:endParaRPr>
                    </a:p>
                  </a:txBody>
                  <a:tcPr marL="4585" marR="4585" marT="4585" marB="0" anchor="ctr"/>
                </a:tc>
                <a:extLst>
                  <a:ext uri="{0D108BD9-81ED-4DB2-BD59-A6C34878D82A}">
                    <a16:rowId xmlns:a16="http://schemas.microsoft.com/office/drawing/2014/main" val="2227857101"/>
                  </a:ext>
                </a:extLst>
              </a:tr>
              <a:tr h="173384">
                <a:tc>
                  <a:txBody>
                    <a:bodyPr/>
                    <a:lstStyle/>
                    <a:p>
                      <a:pPr algn="l" fontAlgn="ctr"/>
                      <a:r>
                        <a:rPr lang="en-US" sz="1100" u="none" strike="noStrike">
                          <a:effectLst/>
                        </a:rPr>
                        <a:t>Other Costs of Sales</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$0 </a:t>
                      </a:r>
                      <a:endParaRPr lang="en-US" sz="1100" b="0" i="0" u="none" strike="noStrike">
                        <a:solidFill>
                          <a:srgbClr val="000000"/>
                        </a:solidFill>
                        <a:effectLst/>
                        <a:latin typeface="Arial" panose="020B0604020202020204" pitchFamily="34" charset="0"/>
                      </a:endParaRPr>
                    </a:p>
                  </a:txBody>
                  <a:tcPr marL="4585" marR="4585" marT="4585" marB="0" anchor="ctr"/>
                </a:tc>
                <a:extLst>
                  <a:ext uri="{0D108BD9-81ED-4DB2-BD59-A6C34878D82A}">
                    <a16:rowId xmlns:a16="http://schemas.microsoft.com/office/drawing/2014/main" val="3721744615"/>
                  </a:ext>
                </a:extLst>
              </a:tr>
              <a:tr h="173384">
                <a:tc>
                  <a:txBody>
                    <a:bodyPr/>
                    <a:lstStyle/>
                    <a:p>
                      <a:pPr algn="l" fontAlgn="ctr"/>
                      <a:r>
                        <a:rPr lang="en-US" sz="1100" u="none" strike="noStrike">
                          <a:effectLst/>
                        </a:rPr>
                        <a:t>Total Cost of Sales</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$0 </a:t>
                      </a:r>
                      <a:endParaRPr lang="en-US" sz="1100" b="0" i="0" u="none" strike="noStrike">
                        <a:solidFill>
                          <a:srgbClr val="000000"/>
                        </a:solidFill>
                        <a:effectLst/>
                        <a:latin typeface="Arial" panose="020B0604020202020204" pitchFamily="34" charset="0"/>
                      </a:endParaRPr>
                    </a:p>
                  </a:txBody>
                  <a:tcPr marL="4585" marR="4585" marT="4585" marB="0" anchor="ctr"/>
                </a:tc>
                <a:extLst>
                  <a:ext uri="{0D108BD9-81ED-4DB2-BD59-A6C34878D82A}">
                    <a16:rowId xmlns:a16="http://schemas.microsoft.com/office/drawing/2014/main" val="981424992"/>
                  </a:ext>
                </a:extLst>
              </a:tr>
              <a:tr h="122388">
                <a:tc>
                  <a:txBody>
                    <a:bodyPr/>
                    <a:lstStyle/>
                    <a:p>
                      <a:pPr algn="r" fontAlgn="ctr"/>
                      <a:r>
                        <a:rPr lang="en-US" sz="1100" u="none" strike="noStrike">
                          <a:effectLst/>
                        </a:rPr>
                        <a:t> </a:t>
                      </a:r>
                      <a:endParaRPr lang="en-US" sz="1100" b="0" i="0" u="none" strike="noStrike">
                        <a:solidFill>
                          <a:srgbClr val="000000"/>
                        </a:solidFill>
                        <a:effectLst/>
                        <a:latin typeface="Verdana" panose="020B0604030504040204" pitchFamily="34" charset="0"/>
                      </a:endParaRPr>
                    </a:p>
                  </a:txBody>
                  <a:tcPr marL="4585" marR="4585" marT="4585" marB="0" anchor="ctr"/>
                </a:tc>
                <a:tc>
                  <a:txBody>
                    <a:bodyPr/>
                    <a:lstStyle/>
                    <a:p>
                      <a:pPr algn="r" fontAlgn="ctr"/>
                      <a:endParaRPr lang="en-US" sz="1100" b="0" i="0" u="none" strike="noStrike">
                        <a:solidFill>
                          <a:srgbClr val="000000"/>
                        </a:solidFill>
                        <a:effectLst/>
                        <a:latin typeface="Verdana" panose="020B0604030504040204" pitchFamily="34" charset="0"/>
                      </a:endParaRPr>
                    </a:p>
                  </a:txBody>
                  <a:tcPr marL="4585" marR="4585" marT="4585" marB="0" anchor="ctr"/>
                </a:tc>
                <a:tc>
                  <a:txBody>
                    <a:bodyPr/>
                    <a:lstStyle/>
                    <a:p>
                      <a:pPr algn="r" fontAlgn="ctr"/>
                      <a:endParaRPr lang="en-US" sz="1100" b="0" i="0" u="none" strike="noStrike">
                        <a:solidFill>
                          <a:srgbClr val="000000"/>
                        </a:solidFill>
                        <a:effectLst/>
                        <a:latin typeface="Verdana" panose="020B0604030504040204" pitchFamily="34" charset="0"/>
                      </a:endParaRPr>
                    </a:p>
                  </a:txBody>
                  <a:tcPr marL="4585" marR="4585" marT="4585" marB="0" anchor="ctr"/>
                </a:tc>
                <a:tc>
                  <a:txBody>
                    <a:bodyPr/>
                    <a:lstStyle/>
                    <a:p>
                      <a:pPr algn="r" fontAlgn="ctr"/>
                      <a:endParaRPr lang="en-US" sz="1100" b="0" i="0" u="none" strike="noStrike">
                        <a:solidFill>
                          <a:srgbClr val="000000"/>
                        </a:solidFill>
                        <a:effectLst/>
                        <a:latin typeface="Verdana" panose="020B0604030504040204" pitchFamily="34" charset="0"/>
                      </a:endParaRPr>
                    </a:p>
                  </a:txBody>
                  <a:tcPr marL="4585" marR="4585" marT="4585" marB="0" anchor="ctr"/>
                </a:tc>
                <a:extLst>
                  <a:ext uri="{0D108BD9-81ED-4DB2-BD59-A6C34878D82A}">
                    <a16:rowId xmlns:a16="http://schemas.microsoft.com/office/drawing/2014/main" val="3061959831"/>
                  </a:ext>
                </a:extLst>
              </a:tr>
              <a:tr h="173384">
                <a:tc>
                  <a:txBody>
                    <a:bodyPr/>
                    <a:lstStyle/>
                    <a:p>
                      <a:pPr algn="l" fontAlgn="ctr"/>
                      <a:r>
                        <a:rPr lang="en-US" sz="1100" u="none" strike="noStrike">
                          <a:effectLst/>
                        </a:rPr>
                        <a:t>Gross Margin</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$51,797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$70,900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$89,000 </a:t>
                      </a:r>
                      <a:endParaRPr lang="en-US" sz="1100" b="0" i="0" u="none" strike="noStrike">
                        <a:solidFill>
                          <a:srgbClr val="000000"/>
                        </a:solidFill>
                        <a:effectLst/>
                        <a:latin typeface="Arial" panose="020B0604020202020204" pitchFamily="34" charset="0"/>
                      </a:endParaRPr>
                    </a:p>
                  </a:txBody>
                  <a:tcPr marL="4585" marR="4585" marT="4585" marB="0" anchor="ctr"/>
                </a:tc>
                <a:extLst>
                  <a:ext uri="{0D108BD9-81ED-4DB2-BD59-A6C34878D82A}">
                    <a16:rowId xmlns:a16="http://schemas.microsoft.com/office/drawing/2014/main" val="719252950"/>
                  </a:ext>
                </a:extLst>
              </a:tr>
              <a:tr h="173384">
                <a:tc>
                  <a:txBody>
                    <a:bodyPr/>
                    <a:lstStyle/>
                    <a:p>
                      <a:pPr algn="l" fontAlgn="ctr"/>
                      <a:r>
                        <a:rPr lang="en-US" sz="1100" u="none" strike="noStrike">
                          <a:effectLst/>
                        </a:rPr>
                        <a:t>Gross Margin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100.00%</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100.00%</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100.00%</a:t>
                      </a:r>
                      <a:endParaRPr lang="en-US" sz="1100" b="0" i="0" u="none" strike="noStrike">
                        <a:solidFill>
                          <a:srgbClr val="000000"/>
                        </a:solidFill>
                        <a:effectLst/>
                        <a:latin typeface="Arial" panose="020B0604020202020204" pitchFamily="34" charset="0"/>
                      </a:endParaRPr>
                    </a:p>
                  </a:txBody>
                  <a:tcPr marL="4585" marR="4585" marT="4585" marB="0" anchor="ctr"/>
                </a:tc>
                <a:extLst>
                  <a:ext uri="{0D108BD9-81ED-4DB2-BD59-A6C34878D82A}">
                    <a16:rowId xmlns:a16="http://schemas.microsoft.com/office/drawing/2014/main" val="2648539105"/>
                  </a:ext>
                </a:extLst>
              </a:tr>
              <a:tr h="122388">
                <a:tc>
                  <a:txBody>
                    <a:bodyPr/>
                    <a:lstStyle/>
                    <a:p>
                      <a:pPr algn="r" fontAlgn="ctr"/>
                      <a:r>
                        <a:rPr lang="en-US" sz="1100" u="none" strike="noStrike">
                          <a:effectLst/>
                        </a:rPr>
                        <a:t> </a:t>
                      </a:r>
                      <a:endParaRPr lang="en-US" sz="1100" b="0" i="0" u="none" strike="noStrike">
                        <a:solidFill>
                          <a:srgbClr val="000000"/>
                        </a:solidFill>
                        <a:effectLst/>
                        <a:latin typeface="Verdana" panose="020B0604030504040204" pitchFamily="34" charset="0"/>
                      </a:endParaRPr>
                    </a:p>
                  </a:txBody>
                  <a:tcPr marL="4585" marR="4585" marT="4585" marB="0" anchor="ctr"/>
                </a:tc>
                <a:tc>
                  <a:txBody>
                    <a:bodyPr/>
                    <a:lstStyle/>
                    <a:p>
                      <a:pPr algn="r" fontAlgn="ctr"/>
                      <a:endParaRPr lang="en-US" sz="1100" b="0" i="0" u="none" strike="noStrike">
                        <a:solidFill>
                          <a:srgbClr val="000000"/>
                        </a:solidFill>
                        <a:effectLst/>
                        <a:latin typeface="Verdana" panose="020B0604030504040204" pitchFamily="34" charset="0"/>
                      </a:endParaRPr>
                    </a:p>
                  </a:txBody>
                  <a:tcPr marL="4585" marR="4585" marT="4585" marB="0" anchor="ctr"/>
                </a:tc>
                <a:tc>
                  <a:txBody>
                    <a:bodyPr/>
                    <a:lstStyle/>
                    <a:p>
                      <a:pPr algn="r" fontAlgn="ctr"/>
                      <a:endParaRPr lang="en-US" sz="1100" b="0" i="0" u="none" strike="noStrike">
                        <a:solidFill>
                          <a:srgbClr val="000000"/>
                        </a:solidFill>
                        <a:effectLst/>
                        <a:latin typeface="Verdana" panose="020B0604030504040204" pitchFamily="34" charset="0"/>
                      </a:endParaRPr>
                    </a:p>
                  </a:txBody>
                  <a:tcPr marL="4585" marR="4585" marT="4585" marB="0" anchor="ctr"/>
                </a:tc>
                <a:tc>
                  <a:txBody>
                    <a:bodyPr/>
                    <a:lstStyle/>
                    <a:p>
                      <a:pPr algn="r" fontAlgn="ctr"/>
                      <a:endParaRPr lang="en-US" sz="1100" b="0" i="0" u="none" strike="noStrike">
                        <a:solidFill>
                          <a:srgbClr val="000000"/>
                        </a:solidFill>
                        <a:effectLst/>
                        <a:latin typeface="Verdana" panose="020B0604030504040204" pitchFamily="34" charset="0"/>
                      </a:endParaRPr>
                    </a:p>
                  </a:txBody>
                  <a:tcPr marL="4585" marR="4585" marT="4585" marB="0" anchor="ctr"/>
                </a:tc>
                <a:extLst>
                  <a:ext uri="{0D108BD9-81ED-4DB2-BD59-A6C34878D82A}">
                    <a16:rowId xmlns:a16="http://schemas.microsoft.com/office/drawing/2014/main" val="3892608001"/>
                  </a:ext>
                </a:extLst>
              </a:tr>
              <a:tr h="122388">
                <a:tc>
                  <a:txBody>
                    <a:bodyPr/>
                    <a:lstStyle/>
                    <a:p>
                      <a:pPr algn="r" fontAlgn="ctr"/>
                      <a:r>
                        <a:rPr lang="en-US" sz="1100" u="none" strike="noStrike">
                          <a:effectLst/>
                        </a:rPr>
                        <a:t> </a:t>
                      </a:r>
                      <a:endParaRPr lang="en-US" sz="1100" b="0" i="0" u="none" strike="noStrike">
                        <a:solidFill>
                          <a:srgbClr val="000000"/>
                        </a:solidFill>
                        <a:effectLst/>
                        <a:latin typeface="Verdana" panose="020B0604030504040204" pitchFamily="34" charset="0"/>
                      </a:endParaRPr>
                    </a:p>
                  </a:txBody>
                  <a:tcPr marL="4585" marR="4585" marT="4585" marB="0" anchor="ctr"/>
                </a:tc>
                <a:tc>
                  <a:txBody>
                    <a:bodyPr/>
                    <a:lstStyle/>
                    <a:p>
                      <a:pPr algn="r" fontAlgn="ctr"/>
                      <a:endParaRPr lang="en-US" sz="1100" b="0" i="0" u="none" strike="noStrike">
                        <a:solidFill>
                          <a:srgbClr val="000000"/>
                        </a:solidFill>
                        <a:effectLst/>
                        <a:latin typeface="Verdana" panose="020B0604030504040204" pitchFamily="34" charset="0"/>
                      </a:endParaRPr>
                    </a:p>
                  </a:txBody>
                  <a:tcPr marL="4585" marR="4585" marT="4585" marB="0" anchor="ctr"/>
                </a:tc>
                <a:tc>
                  <a:txBody>
                    <a:bodyPr/>
                    <a:lstStyle/>
                    <a:p>
                      <a:pPr algn="r" fontAlgn="ctr"/>
                      <a:endParaRPr lang="en-US" sz="1100" b="0" i="0" u="none" strike="noStrike">
                        <a:solidFill>
                          <a:srgbClr val="000000"/>
                        </a:solidFill>
                        <a:effectLst/>
                        <a:latin typeface="Verdana" panose="020B0604030504040204" pitchFamily="34" charset="0"/>
                      </a:endParaRPr>
                    </a:p>
                  </a:txBody>
                  <a:tcPr marL="4585" marR="4585" marT="4585" marB="0" anchor="ctr"/>
                </a:tc>
                <a:tc>
                  <a:txBody>
                    <a:bodyPr/>
                    <a:lstStyle/>
                    <a:p>
                      <a:pPr algn="r" fontAlgn="ctr"/>
                      <a:endParaRPr lang="en-US" sz="1100" b="0" i="0" u="none" strike="noStrike">
                        <a:solidFill>
                          <a:srgbClr val="000000"/>
                        </a:solidFill>
                        <a:effectLst/>
                        <a:latin typeface="Verdana" panose="020B0604030504040204" pitchFamily="34" charset="0"/>
                      </a:endParaRPr>
                    </a:p>
                  </a:txBody>
                  <a:tcPr marL="4585" marR="4585" marT="4585" marB="0" anchor="ctr"/>
                </a:tc>
                <a:extLst>
                  <a:ext uri="{0D108BD9-81ED-4DB2-BD59-A6C34878D82A}">
                    <a16:rowId xmlns:a16="http://schemas.microsoft.com/office/drawing/2014/main" val="557990229"/>
                  </a:ext>
                </a:extLst>
              </a:tr>
              <a:tr h="122388">
                <a:tc>
                  <a:txBody>
                    <a:bodyPr/>
                    <a:lstStyle/>
                    <a:p>
                      <a:pPr algn="l" fontAlgn="ctr"/>
                      <a:r>
                        <a:rPr lang="en-US" sz="1100" u="none" strike="noStrike">
                          <a:effectLst/>
                        </a:rPr>
                        <a:t>Expenses</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l" fontAlgn="ctr"/>
                      <a:endParaRPr lang="en-US" sz="1100" b="0" i="0" u="none" strike="noStrike">
                        <a:solidFill>
                          <a:srgbClr val="000000"/>
                        </a:solidFill>
                        <a:effectLst/>
                        <a:latin typeface="Verdana" panose="020B0604030504040204" pitchFamily="34" charset="0"/>
                      </a:endParaRPr>
                    </a:p>
                  </a:txBody>
                  <a:tcPr marL="4585" marR="4585" marT="4585" marB="0" anchor="ctr"/>
                </a:tc>
                <a:tc>
                  <a:txBody>
                    <a:bodyPr/>
                    <a:lstStyle/>
                    <a:p>
                      <a:pPr algn="l" fontAlgn="ctr"/>
                      <a:endParaRPr lang="en-US" sz="1100" b="0" i="0" u="none" strike="noStrike">
                        <a:solidFill>
                          <a:srgbClr val="000000"/>
                        </a:solidFill>
                        <a:effectLst/>
                        <a:latin typeface="Verdana" panose="020B0604030504040204" pitchFamily="34" charset="0"/>
                      </a:endParaRPr>
                    </a:p>
                  </a:txBody>
                  <a:tcPr marL="4585" marR="4585" marT="4585" marB="0" anchor="ctr"/>
                </a:tc>
                <a:tc>
                  <a:txBody>
                    <a:bodyPr/>
                    <a:lstStyle/>
                    <a:p>
                      <a:pPr algn="l" fontAlgn="ctr"/>
                      <a:endParaRPr lang="en-US" sz="1100" b="0" i="0" u="none" strike="noStrike">
                        <a:solidFill>
                          <a:srgbClr val="000000"/>
                        </a:solidFill>
                        <a:effectLst/>
                        <a:latin typeface="Verdana" panose="020B0604030504040204" pitchFamily="34" charset="0"/>
                      </a:endParaRPr>
                    </a:p>
                  </a:txBody>
                  <a:tcPr marL="4585" marR="4585" marT="4585" marB="0" anchor="ctr"/>
                </a:tc>
                <a:extLst>
                  <a:ext uri="{0D108BD9-81ED-4DB2-BD59-A6C34878D82A}">
                    <a16:rowId xmlns:a16="http://schemas.microsoft.com/office/drawing/2014/main" val="3080261402"/>
                  </a:ext>
                </a:extLst>
              </a:tr>
              <a:tr h="122388">
                <a:tc>
                  <a:txBody>
                    <a:bodyPr/>
                    <a:lstStyle/>
                    <a:p>
                      <a:pPr algn="l" fontAlgn="ctr"/>
                      <a:r>
                        <a:rPr lang="en-US" sz="1100" u="none" strike="noStrike">
                          <a:effectLst/>
                        </a:rPr>
                        <a:t>Payroll</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$21,000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$25,000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$30,005 </a:t>
                      </a:r>
                      <a:endParaRPr lang="en-US" sz="1100" b="0" i="0" u="none" strike="noStrike">
                        <a:solidFill>
                          <a:srgbClr val="000000"/>
                        </a:solidFill>
                        <a:effectLst/>
                        <a:latin typeface="Arial" panose="020B0604020202020204" pitchFamily="34" charset="0"/>
                      </a:endParaRPr>
                    </a:p>
                  </a:txBody>
                  <a:tcPr marL="4585" marR="4585" marT="4585" marB="0" anchor="ctr"/>
                </a:tc>
                <a:extLst>
                  <a:ext uri="{0D108BD9-81ED-4DB2-BD59-A6C34878D82A}">
                    <a16:rowId xmlns:a16="http://schemas.microsoft.com/office/drawing/2014/main" val="556310934"/>
                  </a:ext>
                </a:extLst>
              </a:tr>
              <a:tr h="173384">
                <a:tc>
                  <a:txBody>
                    <a:bodyPr/>
                    <a:lstStyle/>
                    <a:p>
                      <a:pPr algn="l" fontAlgn="ctr"/>
                      <a:r>
                        <a:rPr lang="en-US" sz="1100" u="none" strike="noStrike">
                          <a:effectLst/>
                        </a:rPr>
                        <a:t>Marketing/Promotion</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$500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$600 </a:t>
                      </a:r>
                      <a:endParaRPr lang="en-US" sz="1100" b="0" i="0" u="none" strike="noStrike">
                        <a:solidFill>
                          <a:srgbClr val="000000"/>
                        </a:solidFill>
                        <a:effectLst/>
                        <a:latin typeface="Arial" panose="020B0604020202020204" pitchFamily="34" charset="0"/>
                      </a:endParaRPr>
                    </a:p>
                  </a:txBody>
                  <a:tcPr marL="4585" marR="4585" marT="4585" marB="0" anchor="ctr"/>
                </a:tc>
                <a:extLst>
                  <a:ext uri="{0D108BD9-81ED-4DB2-BD59-A6C34878D82A}">
                    <a16:rowId xmlns:a16="http://schemas.microsoft.com/office/drawing/2014/main" val="4292665049"/>
                  </a:ext>
                </a:extLst>
              </a:tr>
              <a:tr h="122388">
                <a:tc>
                  <a:txBody>
                    <a:bodyPr/>
                    <a:lstStyle/>
                    <a:p>
                      <a:pPr algn="l" fontAlgn="ctr"/>
                      <a:r>
                        <a:rPr lang="en-US" sz="1100" u="none" strike="noStrike">
                          <a:effectLst/>
                        </a:rPr>
                        <a:t>Depreciation</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$0 </a:t>
                      </a:r>
                      <a:endParaRPr lang="en-US" sz="1100" b="0" i="0" u="none" strike="noStrike">
                        <a:solidFill>
                          <a:srgbClr val="000000"/>
                        </a:solidFill>
                        <a:effectLst/>
                        <a:latin typeface="Arial" panose="020B0604020202020204" pitchFamily="34" charset="0"/>
                      </a:endParaRPr>
                    </a:p>
                  </a:txBody>
                  <a:tcPr marL="4585" marR="4585" marT="4585" marB="0" anchor="ctr"/>
                </a:tc>
                <a:extLst>
                  <a:ext uri="{0D108BD9-81ED-4DB2-BD59-A6C34878D82A}">
                    <a16:rowId xmlns:a16="http://schemas.microsoft.com/office/drawing/2014/main" val="3470747760"/>
                  </a:ext>
                </a:extLst>
              </a:tr>
              <a:tr h="122388">
                <a:tc>
                  <a:txBody>
                    <a:bodyPr/>
                    <a:lstStyle/>
                    <a:p>
                      <a:pPr algn="l" fontAlgn="ctr"/>
                      <a:r>
                        <a:rPr lang="en-US" sz="1100" u="none" strike="noStrike">
                          <a:effectLst/>
                        </a:rPr>
                        <a:t>Rent</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$0 </a:t>
                      </a:r>
                      <a:endParaRPr lang="en-US" sz="1100" b="0" i="0" u="none" strike="noStrike">
                        <a:solidFill>
                          <a:srgbClr val="000000"/>
                        </a:solidFill>
                        <a:effectLst/>
                        <a:latin typeface="Arial" panose="020B0604020202020204" pitchFamily="34" charset="0"/>
                      </a:endParaRPr>
                    </a:p>
                  </a:txBody>
                  <a:tcPr marL="4585" marR="4585" marT="4585" marB="0" anchor="ctr"/>
                </a:tc>
                <a:extLst>
                  <a:ext uri="{0D108BD9-81ED-4DB2-BD59-A6C34878D82A}">
                    <a16:rowId xmlns:a16="http://schemas.microsoft.com/office/drawing/2014/main" val="3275603775"/>
                  </a:ext>
                </a:extLst>
              </a:tr>
              <a:tr h="122388">
                <a:tc>
                  <a:txBody>
                    <a:bodyPr/>
                    <a:lstStyle/>
                    <a:p>
                      <a:pPr algn="l" fontAlgn="ctr"/>
                      <a:r>
                        <a:rPr lang="en-US" sz="1100" u="none" strike="noStrike">
                          <a:effectLst/>
                        </a:rPr>
                        <a:t>Utilities</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$3,000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$3,400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$3,600 </a:t>
                      </a:r>
                      <a:endParaRPr lang="en-US" sz="1100" b="0" i="0" u="none" strike="noStrike">
                        <a:solidFill>
                          <a:srgbClr val="000000"/>
                        </a:solidFill>
                        <a:effectLst/>
                        <a:latin typeface="Arial" panose="020B0604020202020204" pitchFamily="34" charset="0"/>
                      </a:endParaRPr>
                    </a:p>
                  </a:txBody>
                  <a:tcPr marL="4585" marR="4585" marT="4585" marB="0" anchor="ctr"/>
                </a:tc>
                <a:extLst>
                  <a:ext uri="{0D108BD9-81ED-4DB2-BD59-A6C34878D82A}">
                    <a16:rowId xmlns:a16="http://schemas.microsoft.com/office/drawing/2014/main" val="1902026366"/>
                  </a:ext>
                </a:extLst>
              </a:tr>
              <a:tr h="122388">
                <a:tc>
                  <a:txBody>
                    <a:bodyPr/>
                    <a:lstStyle/>
                    <a:p>
                      <a:pPr algn="l" fontAlgn="ctr"/>
                      <a:r>
                        <a:rPr lang="en-US" sz="1100" u="none" strike="noStrike">
                          <a:effectLst/>
                        </a:rPr>
                        <a:t>Insurance</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$500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$500 </a:t>
                      </a:r>
                      <a:endParaRPr lang="en-US" sz="1100" b="0" i="0" u="none" strike="noStrike">
                        <a:solidFill>
                          <a:srgbClr val="000000"/>
                        </a:solidFill>
                        <a:effectLst/>
                        <a:latin typeface="Arial" panose="020B0604020202020204" pitchFamily="34" charset="0"/>
                      </a:endParaRPr>
                    </a:p>
                  </a:txBody>
                  <a:tcPr marL="4585" marR="4585" marT="4585" marB="0" anchor="ctr"/>
                </a:tc>
                <a:extLst>
                  <a:ext uri="{0D108BD9-81ED-4DB2-BD59-A6C34878D82A}">
                    <a16:rowId xmlns:a16="http://schemas.microsoft.com/office/drawing/2014/main" val="3902242453"/>
                  </a:ext>
                </a:extLst>
              </a:tr>
              <a:tr h="173384">
                <a:tc>
                  <a:txBody>
                    <a:bodyPr/>
                    <a:lstStyle/>
                    <a:p>
                      <a:pPr algn="l" fontAlgn="ctr"/>
                      <a:r>
                        <a:rPr lang="en-US" sz="1100" u="none" strike="noStrike">
                          <a:effectLst/>
                        </a:rPr>
                        <a:t>Payroll Taxes</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$3,150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$3,750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$4,501 </a:t>
                      </a:r>
                      <a:endParaRPr lang="en-US" sz="1100" b="0" i="0" u="none" strike="noStrike">
                        <a:solidFill>
                          <a:srgbClr val="000000"/>
                        </a:solidFill>
                        <a:effectLst/>
                        <a:latin typeface="Arial" panose="020B0604020202020204" pitchFamily="34" charset="0"/>
                      </a:endParaRPr>
                    </a:p>
                  </a:txBody>
                  <a:tcPr marL="4585" marR="4585" marT="4585" marB="0" anchor="ctr"/>
                </a:tc>
                <a:extLst>
                  <a:ext uri="{0D108BD9-81ED-4DB2-BD59-A6C34878D82A}">
                    <a16:rowId xmlns:a16="http://schemas.microsoft.com/office/drawing/2014/main" val="3159330287"/>
                  </a:ext>
                </a:extLst>
              </a:tr>
              <a:tr h="173384">
                <a:tc>
                  <a:txBody>
                    <a:bodyPr/>
                    <a:lstStyle/>
                    <a:p>
                      <a:pPr algn="l" fontAlgn="ctr"/>
                      <a:r>
                        <a:rPr lang="en-US" sz="1100" u="none" strike="noStrike">
                          <a:effectLst/>
                        </a:rPr>
                        <a:t>Equipment &amp; Supplies</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$500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$1,200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$1,500 </a:t>
                      </a:r>
                      <a:endParaRPr lang="en-US" sz="1100" b="0" i="0" u="none" strike="noStrike">
                        <a:solidFill>
                          <a:srgbClr val="000000"/>
                        </a:solidFill>
                        <a:effectLst/>
                        <a:latin typeface="Arial" panose="020B0604020202020204" pitchFamily="34" charset="0"/>
                      </a:endParaRPr>
                    </a:p>
                  </a:txBody>
                  <a:tcPr marL="4585" marR="4585" marT="4585" marB="0" anchor="ctr"/>
                </a:tc>
                <a:extLst>
                  <a:ext uri="{0D108BD9-81ED-4DB2-BD59-A6C34878D82A}">
                    <a16:rowId xmlns:a16="http://schemas.microsoft.com/office/drawing/2014/main" val="2439092426"/>
                  </a:ext>
                </a:extLst>
              </a:tr>
              <a:tr h="173384">
                <a:tc>
                  <a:txBody>
                    <a:bodyPr/>
                    <a:lstStyle/>
                    <a:p>
                      <a:pPr algn="l" fontAlgn="ctr"/>
                      <a:r>
                        <a:rPr lang="en-US" sz="1100" u="none" strike="noStrike">
                          <a:effectLst/>
                        </a:rPr>
                        <a:t>Independent Contractors</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$0 </a:t>
                      </a:r>
                      <a:endParaRPr lang="en-US" sz="1100" b="0" i="0" u="none" strike="noStrike">
                        <a:solidFill>
                          <a:srgbClr val="000000"/>
                        </a:solidFill>
                        <a:effectLst/>
                        <a:latin typeface="Arial" panose="020B0604020202020204" pitchFamily="34" charset="0"/>
                      </a:endParaRPr>
                    </a:p>
                  </a:txBody>
                  <a:tcPr marL="4585" marR="4585" marT="4585" marB="0" anchor="ctr"/>
                </a:tc>
                <a:extLst>
                  <a:ext uri="{0D108BD9-81ED-4DB2-BD59-A6C34878D82A}">
                    <a16:rowId xmlns:a16="http://schemas.microsoft.com/office/drawing/2014/main" val="917937508"/>
                  </a:ext>
                </a:extLst>
              </a:tr>
              <a:tr h="122388">
                <a:tc>
                  <a:txBody>
                    <a:bodyPr/>
                    <a:lstStyle/>
                    <a:p>
                      <a:pPr algn="r" fontAlgn="ctr"/>
                      <a:r>
                        <a:rPr lang="en-US" sz="1100" u="none" strike="noStrike">
                          <a:effectLst/>
                        </a:rPr>
                        <a:t> </a:t>
                      </a:r>
                      <a:endParaRPr lang="en-US" sz="1100" b="0" i="0" u="none" strike="noStrike">
                        <a:solidFill>
                          <a:srgbClr val="000000"/>
                        </a:solidFill>
                        <a:effectLst/>
                        <a:latin typeface="Verdana" panose="020B0604030504040204" pitchFamily="34" charset="0"/>
                      </a:endParaRPr>
                    </a:p>
                  </a:txBody>
                  <a:tcPr marL="4585" marR="4585" marT="4585" marB="0" anchor="ctr"/>
                </a:tc>
                <a:tc>
                  <a:txBody>
                    <a:bodyPr/>
                    <a:lstStyle/>
                    <a:p>
                      <a:pPr algn="r" fontAlgn="ctr"/>
                      <a:endParaRPr lang="en-US" sz="1100" b="0" i="0" u="none" strike="noStrike">
                        <a:solidFill>
                          <a:srgbClr val="000000"/>
                        </a:solidFill>
                        <a:effectLst/>
                        <a:latin typeface="Verdana" panose="020B0604030504040204" pitchFamily="34" charset="0"/>
                      </a:endParaRPr>
                    </a:p>
                  </a:txBody>
                  <a:tcPr marL="4585" marR="4585" marT="4585" marB="0" anchor="ctr"/>
                </a:tc>
                <a:tc>
                  <a:txBody>
                    <a:bodyPr/>
                    <a:lstStyle/>
                    <a:p>
                      <a:pPr algn="r" fontAlgn="ctr"/>
                      <a:endParaRPr lang="en-US" sz="1100" b="0" i="0" u="none" strike="noStrike">
                        <a:solidFill>
                          <a:srgbClr val="000000"/>
                        </a:solidFill>
                        <a:effectLst/>
                        <a:latin typeface="Verdana" panose="020B0604030504040204" pitchFamily="34" charset="0"/>
                      </a:endParaRPr>
                    </a:p>
                  </a:txBody>
                  <a:tcPr marL="4585" marR="4585" marT="4585" marB="0" anchor="ctr"/>
                </a:tc>
                <a:tc>
                  <a:txBody>
                    <a:bodyPr/>
                    <a:lstStyle/>
                    <a:p>
                      <a:pPr algn="r" fontAlgn="ctr"/>
                      <a:endParaRPr lang="en-US" sz="1100" b="0" i="0" u="none" strike="noStrike">
                        <a:solidFill>
                          <a:srgbClr val="000000"/>
                        </a:solidFill>
                        <a:effectLst/>
                        <a:latin typeface="Verdana" panose="020B0604030504040204" pitchFamily="34" charset="0"/>
                      </a:endParaRPr>
                    </a:p>
                  </a:txBody>
                  <a:tcPr marL="4585" marR="4585" marT="4585" marB="0" anchor="ctr"/>
                </a:tc>
                <a:extLst>
                  <a:ext uri="{0D108BD9-81ED-4DB2-BD59-A6C34878D82A}">
                    <a16:rowId xmlns:a16="http://schemas.microsoft.com/office/drawing/2014/main" val="3951966962"/>
                  </a:ext>
                </a:extLst>
              </a:tr>
              <a:tr h="260076">
                <a:tc>
                  <a:txBody>
                    <a:bodyPr/>
                    <a:lstStyle/>
                    <a:p>
                      <a:pPr algn="l" fontAlgn="ctr"/>
                      <a:r>
                        <a:rPr lang="en-US" sz="1100" u="none" strike="noStrike">
                          <a:effectLst/>
                        </a:rPr>
                        <a:t>Total Operating Expenses</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$33,650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$34,350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$40,706 </a:t>
                      </a:r>
                      <a:endParaRPr lang="en-US" sz="1100" b="0" i="0" u="none" strike="noStrike">
                        <a:solidFill>
                          <a:srgbClr val="000000"/>
                        </a:solidFill>
                        <a:effectLst/>
                        <a:latin typeface="Arial" panose="020B0604020202020204" pitchFamily="34" charset="0"/>
                      </a:endParaRPr>
                    </a:p>
                  </a:txBody>
                  <a:tcPr marL="4585" marR="4585" marT="4585" marB="0" anchor="ctr"/>
                </a:tc>
                <a:extLst>
                  <a:ext uri="{0D108BD9-81ED-4DB2-BD59-A6C34878D82A}">
                    <a16:rowId xmlns:a16="http://schemas.microsoft.com/office/drawing/2014/main" val="1320567689"/>
                  </a:ext>
                </a:extLst>
              </a:tr>
              <a:tr h="122388">
                <a:tc>
                  <a:txBody>
                    <a:bodyPr/>
                    <a:lstStyle/>
                    <a:p>
                      <a:pPr algn="r" fontAlgn="ctr"/>
                      <a:r>
                        <a:rPr lang="en-US" sz="1100" u="none" strike="noStrike">
                          <a:effectLst/>
                        </a:rPr>
                        <a:t> </a:t>
                      </a:r>
                      <a:endParaRPr lang="en-US" sz="1100" b="0" i="0" u="none" strike="noStrike">
                        <a:solidFill>
                          <a:srgbClr val="000000"/>
                        </a:solidFill>
                        <a:effectLst/>
                        <a:latin typeface="Verdana" panose="020B0604030504040204" pitchFamily="34" charset="0"/>
                      </a:endParaRPr>
                    </a:p>
                  </a:txBody>
                  <a:tcPr marL="4585" marR="4585" marT="4585" marB="0" anchor="ctr"/>
                </a:tc>
                <a:tc>
                  <a:txBody>
                    <a:bodyPr/>
                    <a:lstStyle/>
                    <a:p>
                      <a:pPr algn="r" fontAlgn="ctr"/>
                      <a:endParaRPr lang="en-US" sz="1100" b="0" i="0" u="none" strike="noStrike">
                        <a:solidFill>
                          <a:srgbClr val="000000"/>
                        </a:solidFill>
                        <a:effectLst/>
                        <a:latin typeface="Verdana" panose="020B0604030504040204" pitchFamily="34" charset="0"/>
                      </a:endParaRPr>
                    </a:p>
                  </a:txBody>
                  <a:tcPr marL="4585" marR="4585" marT="4585" marB="0" anchor="ctr"/>
                </a:tc>
                <a:tc>
                  <a:txBody>
                    <a:bodyPr/>
                    <a:lstStyle/>
                    <a:p>
                      <a:pPr algn="r" fontAlgn="ctr"/>
                      <a:endParaRPr lang="en-US" sz="1100" b="0" i="0" u="none" strike="noStrike">
                        <a:solidFill>
                          <a:srgbClr val="000000"/>
                        </a:solidFill>
                        <a:effectLst/>
                        <a:latin typeface="Verdana" panose="020B0604030504040204" pitchFamily="34" charset="0"/>
                      </a:endParaRPr>
                    </a:p>
                  </a:txBody>
                  <a:tcPr marL="4585" marR="4585" marT="4585" marB="0" anchor="ctr"/>
                </a:tc>
                <a:tc>
                  <a:txBody>
                    <a:bodyPr/>
                    <a:lstStyle/>
                    <a:p>
                      <a:pPr algn="r" fontAlgn="ctr"/>
                      <a:endParaRPr lang="en-US" sz="1100" b="0" i="0" u="none" strike="noStrike">
                        <a:solidFill>
                          <a:srgbClr val="000000"/>
                        </a:solidFill>
                        <a:effectLst/>
                        <a:latin typeface="Verdana" panose="020B0604030504040204" pitchFamily="34" charset="0"/>
                      </a:endParaRPr>
                    </a:p>
                  </a:txBody>
                  <a:tcPr marL="4585" marR="4585" marT="4585" marB="0" anchor="ctr"/>
                </a:tc>
                <a:extLst>
                  <a:ext uri="{0D108BD9-81ED-4DB2-BD59-A6C34878D82A}">
                    <a16:rowId xmlns:a16="http://schemas.microsoft.com/office/drawing/2014/main" val="774660004"/>
                  </a:ext>
                </a:extLst>
              </a:tr>
              <a:tr h="260076">
                <a:tc>
                  <a:txBody>
                    <a:bodyPr/>
                    <a:lstStyle/>
                    <a:p>
                      <a:pPr algn="l" fontAlgn="ctr"/>
                      <a:r>
                        <a:rPr lang="en-US" sz="1100" u="none" strike="noStrike">
                          <a:effectLst/>
                        </a:rPr>
                        <a:t>Profit Before Interest and Taxes</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$8,147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$20,550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$27,294 </a:t>
                      </a:r>
                      <a:endParaRPr lang="en-US" sz="1100" b="0" i="0" u="none" strike="noStrike">
                        <a:solidFill>
                          <a:srgbClr val="000000"/>
                        </a:solidFill>
                        <a:effectLst/>
                        <a:latin typeface="Arial" panose="020B0604020202020204" pitchFamily="34" charset="0"/>
                      </a:endParaRPr>
                    </a:p>
                  </a:txBody>
                  <a:tcPr marL="4585" marR="4585" marT="4585" marB="0" anchor="ctr"/>
                </a:tc>
                <a:extLst>
                  <a:ext uri="{0D108BD9-81ED-4DB2-BD59-A6C34878D82A}">
                    <a16:rowId xmlns:a16="http://schemas.microsoft.com/office/drawing/2014/main" val="2954813791"/>
                  </a:ext>
                </a:extLst>
              </a:tr>
              <a:tr h="122388">
                <a:tc>
                  <a:txBody>
                    <a:bodyPr/>
                    <a:lstStyle/>
                    <a:p>
                      <a:pPr algn="l" fontAlgn="ctr"/>
                      <a:r>
                        <a:rPr lang="en-US" sz="1100" u="none" strike="noStrike">
                          <a:effectLst/>
                        </a:rPr>
                        <a:t>EBITDA</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$8,147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$20,550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$27,294 </a:t>
                      </a:r>
                      <a:endParaRPr lang="en-US" sz="1100" b="0" i="0" u="none" strike="noStrike">
                        <a:solidFill>
                          <a:srgbClr val="000000"/>
                        </a:solidFill>
                        <a:effectLst/>
                        <a:latin typeface="Arial" panose="020B0604020202020204" pitchFamily="34" charset="0"/>
                      </a:endParaRPr>
                    </a:p>
                  </a:txBody>
                  <a:tcPr marL="4585" marR="4585" marT="4585" marB="0" anchor="ctr"/>
                </a:tc>
                <a:extLst>
                  <a:ext uri="{0D108BD9-81ED-4DB2-BD59-A6C34878D82A}">
                    <a16:rowId xmlns:a16="http://schemas.microsoft.com/office/drawing/2014/main" val="1092001868"/>
                  </a:ext>
                </a:extLst>
              </a:tr>
              <a:tr h="173384">
                <a:tc>
                  <a:txBody>
                    <a:bodyPr/>
                    <a:lstStyle/>
                    <a:p>
                      <a:pPr algn="l" fontAlgn="ctr"/>
                      <a:r>
                        <a:rPr lang="en-US" sz="1100" u="none" strike="noStrike">
                          <a:effectLst/>
                        </a:rPr>
                        <a:t>  Interest Expense</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$0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$0 </a:t>
                      </a:r>
                      <a:endParaRPr lang="en-US" sz="1100" b="0" i="0" u="none" strike="noStrike">
                        <a:solidFill>
                          <a:srgbClr val="000000"/>
                        </a:solidFill>
                        <a:effectLst/>
                        <a:latin typeface="Arial" panose="020B0604020202020204" pitchFamily="34" charset="0"/>
                      </a:endParaRPr>
                    </a:p>
                  </a:txBody>
                  <a:tcPr marL="4585" marR="4585" marT="4585" marB="0" anchor="ctr"/>
                </a:tc>
                <a:extLst>
                  <a:ext uri="{0D108BD9-81ED-4DB2-BD59-A6C34878D82A}">
                    <a16:rowId xmlns:a16="http://schemas.microsoft.com/office/drawing/2014/main" val="2169187469"/>
                  </a:ext>
                </a:extLst>
              </a:tr>
              <a:tr h="173384">
                <a:tc>
                  <a:txBody>
                    <a:bodyPr/>
                    <a:lstStyle/>
                    <a:p>
                      <a:pPr algn="l" fontAlgn="ctr"/>
                      <a:r>
                        <a:rPr lang="en-US" sz="1100" u="none" strike="noStrike">
                          <a:effectLst/>
                        </a:rPr>
                        <a:t>  Taxes Incurred</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$2,444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$6,165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$8,188 </a:t>
                      </a:r>
                      <a:endParaRPr lang="en-US" sz="1100" b="0" i="0" u="none" strike="noStrike">
                        <a:solidFill>
                          <a:srgbClr val="000000"/>
                        </a:solidFill>
                        <a:effectLst/>
                        <a:latin typeface="Arial" panose="020B0604020202020204" pitchFamily="34" charset="0"/>
                      </a:endParaRPr>
                    </a:p>
                  </a:txBody>
                  <a:tcPr marL="4585" marR="4585" marT="4585" marB="0" anchor="ctr"/>
                </a:tc>
                <a:extLst>
                  <a:ext uri="{0D108BD9-81ED-4DB2-BD59-A6C34878D82A}">
                    <a16:rowId xmlns:a16="http://schemas.microsoft.com/office/drawing/2014/main" val="1585892698"/>
                  </a:ext>
                </a:extLst>
              </a:tr>
              <a:tr h="122388">
                <a:tc>
                  <a:txBody>
                    <a:bodyPr/>
                    <a:lstStyle/>
                    <a:p>
                      <a:pPr algn="r" fontAlgn="ctr"/>
                      <a:r>
                        <a:rPr lang="en-US" sz="1100" u="none" strike="noStrike">
                          <a:effectLst/>
                        </a:rPr>
                        <a:t> </a:t>
                      </a:r>
                      <a:endParaRPr lang="en-US" sz="1100" b="0" i="0" u="none" strike="noStrike">
                        <a:solidFill>
                          <a:srgbClr val="000000"/>
                        </a:solidFill>
                        <a:effectLst/>
                        <a:latin typeface="Verdana" panose="020B0604030504040204" pitchFamily="34" charset="0"/>
                      </a:endParaRPr>
                    </a:p>
                  </a:txBody>
                  <a:tcPr marL="4585" marR="4585" marT="4585" marB="0" anchor="ctr"/>
                </a:tc>
                <a:tc>
                  <a:txBody>
                    <a:bodyPr/>
                    <a:lstStyle/>
                    <a:p>
                      <a:pPr algn="r" fontAlgn="ctr"/>
                      <a:endParaRPr lang="en-US" sz="1100" b="0" i="0" u="none" strike="noStrike">
                        <a:solidFill>
                          <a:srgbClr val="000000"/>
                        </a:solidFill>
                        <a:effectLst/>
                        <a:latin typeface="Verdana" panose="020B0604030504040204" pitchFamily="34" charset="0"/>
                      </a:endParaRPr>
                    </a:p>
                  </a:txBody>
                  <a:tcPr marL="4585" marR="4585" marT="4585" marB="0" anchor="ctr"/>
                </a:tc>
                <a:tc>
                  <a:txBody>
                    <a:bodyPr/>
                    <a:lstStyle/>
                    <a:p>
                      <a:pPr algn="r" fontAlgn="ctr"/>
                      <a:endParaRPr lang="en-US" sz="1100" b="0" i="0" u="none" strike="noStrike">
                        <a:solidFill>
                          <a:srgbClr val="000000"/>
                        </a:solidFill>
                        <a:effectLst/>
                        <a:latin typeface="Verdana" panose="020B0604030504040204" pitchFamily="34" charset="0"/>
                      </a:endParaRPr>
                    </a:p>
                  </a:txBody>
                  <a:tcPr marL="4585" marR="4585" marT="4585" marB="0" anchor="ctr"/>
                </a:tc>
                <a:tc>
                  <a:txBody>
                    <a:bodyPr/>
                    <a:lstStyle/>
                    <a:p>
                      <a:pPr algn="r" fontAlgn="ctr"/>
                      <a:endParaRPr lang="en-US" sz="1100" b="0" i="0" u="none" strike="noStrike">
                        <a:solidFill>
                          <a:srgbClr val="000000"/>
                        </a:solidFill>
                        <a:effectLst/>
                        <a:latin typeface="Verdana" panose="020B0604030504040204" pitchFamily="34" charset="0"/>
                      </a:endParaRPr>
                    </a:p>
                  </a:txBody>
                  <a:tcPr marL="4585" marR="4585" marT="4585" marB="0" anchor="ctr"/>
                </a:tc>
                <a:extLst>
                  <a:ext uri="{0D108BD9-81ED-4DB2-BD59-A6C34878D82A}">
                    <a16:rowId xmlns:a16="http://schemas.microsoft.com/office/drawing/2014/main" val="262823159"/>
                  </a:ext>
                </a:extLst>
              </a:tr>
              <a:tr h="127489">
                <a:tc>
                  <a:txBody>
                    <a:bodyPr/>
                    <a:lstStyle/>
                    <a:p>
                      <a:pPr algn="l" fontAlgn="ctr"/>
                      <a:r>
                        <a:rPr lang="en-US" sz="1100" u="none" strike="noStrike">
                          <a:effectLst/>
                        </a:rPr>
                        <a:t>Net Profit</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$21,703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$30,385 </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$51,106 </a:t>
                      </a:r>
                      <a:endParaRPr lang="en-US" sz="1100" b="0" i="0" u="none" strike="noStrike">
                        <a:solidFill>
                          <a:srgbClr val="000000"/>
                        </a:solidFill>
                        <a:effectLst/>
                        <a:latin typeface="Arial" panose="020B0604020202020204" pitchFamily="34" charset="0"/>
                      </a:endParaRPr>
                    </a:p>
                  </a:txBody>
                  <a:tcPr marL="4585" marR="4585" marT="4585" marB="0" anchor="ctr"/>
                </a:tc>
                <a:extLst>
                  <a:ext uri="{0D108BD9-81ED-4DB2-BD59-A6C34878D82A}">
                    <a16:rowId xmlns:a16="http://schemas.microsoft.com/office/drawing/2014/main" val="68212256"/>
                  </a:ext>
                </a:extLst>
              </a:tr>
              <a:tr h="178483">
                <a:tc>
                  <a:txBody>
                    <a:bodyPr/>
                    <a:lstStyle/>
                    <a:p>
                      <a:pPr algn="l" fontAlgn="ctr"/>
                      <a:r>
                        <a:rPr lang="en-US" sz="1100" u="none" strike="noStrike">
                          <a:effectLst/>
                        </a:rPr>
                        <a:t>Net Profit/Sales</a:t>
                      </a:r>
                      <a:endParaRPr lang="en-US" sz="1100" b="1"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41.90%</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a:effectLst/>
                        </a:rPr>
                        <a:t>42.85%</a:t>
                      </a:r>
                      <a:endParaRPr lang="en-US" sz="1100" b="0" i="0" u="none" strike="noStrike">
                        <a:solidFill>
                          <a:srgbClr val="000000"/>
                        </a:solidFill>
                        <a:effectLst/>
                        <a:latin typeface="Arial" panose="020B0604020202020204" pitchFamily="34" charset="0"/>
                      </a:endParaRPr>
                    </a:p>
                  </a:txBody>
                  <a:tcPr marL="4585" marR="4585" marT="4585" marB="0" anchor="ctr"/>
                </a:tc>
                <a:tc>
                  <a:txBody>
                    <a:bodyPr/>
                    <a:lstStyle/>
                    <a:p>
                      <a:pPr algn="r" fontAlgn="ctr"/>
                      <a:r>
                        <a:rPr lang="en-US" sz="1100" u="none" strike="noStrike" dirty="0">
                          <a:effectLst/>
                        </a:rPr>
                        <a:t>57.42%</a:t>
                      </a:r>
                      <a:endParaRPr lang="en-US" sz="1100" b="0" i="0" u="none" strike="noStrike" dirty="0">
                        <a:solidFill>
                          <a:srgbClr val="000000"/>
                        </a:solidFill>
                        <a:effectLst/>
                        <a:latin typeface="Arial" panose="020B0604020202020204" pitchFamily="34" charset="0"/>
                      </a:endParaRPr>
                    </a:p>
                  </a:txBody>
                  <a:tcPr marL="4585" marR="4585" marT="4585" marB="0" anchor="ctr"/>
                </a:tc>
                <a:extLst>
                  <a:ext uri="{0D108BD9-81ED-4DB2-BD59-A6C34878D82A}">
                    <a16:rowId xmlns:a16="http://schemas.microsoft.com/office/drawing/2014/main" val="2726176430"/>
                  </a:ext>
                </a:extLst>
              </a:tr>
            </a:tbl>
          </a:graphicData>
        </a:graphic>
      </p:graphicFrame>
    </p:spTree>
    <p:extLst>
      <p:ext uri="{BB962C8B-B14F-4D97-AF65-F5344CB8AC3E}">
        <p14:creationId xmlns:p14="http://schemas.microsoft.com/office/powerpoint/2010/main" val="2635583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D5DCAAE0-D563-883B-FEA7-C7DCA04CE7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3B4CD-F71A-10D8-A0ED-238392F65B6A}"/>
              </a:ext>
            </a:extLst>
          </p:cNvPr>
          <p:cNvSpPr>
            <a:spLocks noGrp="1"/>
          </p:cNvSpPr>
          <p:nvPr>
            <p:ph type="title"/>
          </p:nvPr>
        </p:nvSpPr>
        <p:spPr>
          <a:xfrm>
            <a:off x="759542" y="170122"/>
            <a:ext cx="10515600" cy="1078664"/>
          </a:xfrm>
        </p:spPr>
        <p:txBody>
          <a:bodyPr>
            <a:norm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 DCC: A Case Study</a:t>
            </a:r>
          </a:p>
        </p:txBody>
      </p:sp>
      <p:sp>
        <p:nvSpPr>
          <p:cNvPr id="3" name="Content Placeholder 2">
            <a:extLst>
              <a:ext uri="{FF2B5EF4-FFF2-40B4-BE49-F238E27FC236}">
                <a16:creationId xmlns:a16="http://schemas.microsoft.com/office/drawing/2014/main" id="{2B619FD3-6F68-16B6-90C5-FDCF5251D507}"/>
              </a:ext>
            </a:extLst>
          </p:cNvPr>
          <p:cNvSpPr>
            <a:spLocks noGrp="1"/>
          </p:cNvSpPr>
          <p:nvPr>
            <p:ph sz="half" idx="2"/>
          </p:nvPr>
        </p:nvSpPr>
        <p:spPr>
          <a:xfrm>
            <a:off x="838199" y="2186608"/>
            <a:ext cx="10935586" cy="3641333"/>
          </a:xfrm>
        </p:spPr>
        <p:txBody>
          <a:bodyPr>
            <a:normAutofit/>
          </a:bodyPr>
          <a:lstStyle/>
          <a:p>
            <a:pPr algn="ct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
        <p:nvSpPr>
          <p:cNvPr id="6" name="Footer Placeholder 2">
            <a:extLst>
              <a:ext uri="{FF2B5EF4-FFF2-40B4-BE49-F238E27FC236}">
                <a16:creationId xmlns:a16="http://schemas.microsoft.com/office/drawing/2014/main" id="{7AA7BE64-8387-C2A7-9060-D06A659AFBE4}"/>
              </a:ext>
            </a:extLst>
          </p:cNvPr>
          <p:cNvSpPr txBox="1">
            <a:spLocks/>
          </p:cNvSpPr>
          <p:nvPr/>
        </p:nvSpPr>
        <p:spPr>
          <a:xfrm>
            <a:off x="418213" y="6092787"/>
            <a:ext cx="11355572" cy="5950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graphicFrame>
        <p:nvGraphicFramePr>
          <p:cNvPr id="4" name="Table 3">
            <a:extLst>
              <a:ext uri="{FF2B5EF4-FFF2-40B4-BE49-F238E27FC236}">
                <a16:creationId xmlns:a16="http://schemas.microsoft.com/office/drawing/2014/main" id="{16A269B8-B9C0-716F-D3A3-004F6DECF185}"/>
              </a:ext>
            </a:extLst>
          </p:cNvPr>
          <p:cNvGraphicFramePr>
            <a:graphicFrameLocks noGrp="1"/>
          </p:cNvGraphicFramePr>
          <p:nvPr>
            <p:extLst>
              <p:ext uri="{D42A27DB-BD31-4B8C-83A1-F6EECF244321}">
                <p14:modId xmlns:p14="http://schemas.microsoft.com/office/powerpoint/2010/main" val="1501306541"/>
              </p:ext>
            </p:extLst>
          </p:nvPr>
        </p:nvGraphicFramePr>
        <p:xfrm>
          <a:off x="1524001" y="1366685"/>
          <a:ext cx="4493342" cy="3977477"/>
        </p:xfrm>
        <a:graphic>
          <a:graphicData uri="http://schemas.openxmlformats.org/drawingml/2006/table">
            <a:tbl>
              <a:tblPr>
                <a:tableStyleId>{5C22544A-7EE6-4342-B048-85BDC9FD1C3A}</a:tableStyleId>
              </a:tblPr>
              <a:tblGrid>
                <a:gridCol w="3875347">
                  <a:extLst>
                    <a:ext uri="{9D8B030D-6E8A-4147-A177-3AD203B41FA5}">
                      <a16:colId xmlns:a16="http://schemas.microsoft.com/office/drawing/2014/main" val="4190001012"/>
                    </a:ext>
                  </a:extLst>
                </a:gridCol>
                <a:gridCol w="617995">
                  <a:extLst>
                    <a:ext uri="{9D8B030D-6E8A-4147-A177-3AD203B41FA5}">
                      <a16:colId xmlns:a16="http://schemas.microsoft.com/office/drawing/2014/main" val="2450396461"/>
                    </a:ext>
                  </a:extLst>
                </a:gridCol>
              </a:tblGrid>
              <a:tr h="568211">
                <a:tc>
                  <a:txBody>
                    <a:bodyPr/>
                    <a:lstStyle/>
                    <a:p>
                      <a:pPr algn="l" fontAlgn="b"/>
                      <a:r>
                        <a:rPr lang="en-US" sz="1100" u="none" strike="noStrike">
                          <a:effectLst/>
                        </a:rPr>
                        <a:t>Yearly Revenue</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100" u="none" strike="noStrike">
                          <a:effectLst/>
                        </a:rPr>
                        <a:t>$51,840 </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529345338"/>
                  </a:ext>
                </a:extLst>
              </a:tr>
              <a:tr h="568211">
                <a:tc>
                  <a:txBody>
                    <a:bodyPr/>
                    <a:lstStyle/>
                    <a:p>
                      <a:pPr algn="l" fontAlgn="b"/>
                      <a:r>
                        <a:rPr lang="en-US" sz="1100" u="none" strike="noStrike">
                          <a:effectLst/>
                        </a:rPr>
                        <a:t>AVG Prod Price</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100" u="none" strike="noStrike">
                          <a:effectLst/>
                        </a:rPr>
                        <a:t>$60 </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629940048"/>
                  </a:ext>
                </a:extLst>
              </a:tr>
              <a:tr h="568211">
                <a:tc>
                  <a:txBody>
                    <a:bodyPr/>
                    <a:lstStyle/>
                    <a:p>
                      <a:pPr algn="l" fontAlgn="b"/>
                      <a:r>
                        <a:rPr lang="en-US" sz="1100" u="none" strike="noStrike">
                          <a:effectLst/>
                        </a:rPr>
                        <a:t>Yearly Trans</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100" u="none" strike="noStrike">
                          <a:effectLst/>
                        </a:rPr>
                        <a:t>864</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578032634"/>
                  </a:ext>
                </a:extLst>
              </a:tr>
              <a:tr h="568211">
                <a:tc>
                  <a:txBody>
                    <a:bodyPr/>
                    <a:lstStyle/>
                    <a:p>
                      <a:pPr algn="l" fontAlgn="b"/>
                      <a:r>
                        <a:rPr lang="en-US" sz="1100" u="none" strike="noStrike">
                          <a:effectLst/>
                        </a:rPr>
                        <a:t>Monthly Trans</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100" u="none" strike="noStrike">
                          <a:effectLst/>
                        </a:rPr>
                        <a:t>72</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807684862"/>
                  </a:ext>
                </a:extLst>
              </a:tr>
              <a:tr h="568211">
                <a:tc>
                  <a:txBody>
                    <a:bodyPr/>
                    <a:lstStyle/>
                    <a:p>
                      <a:pPr algn="l" fontAlgn="b"/>
                      <a:r>
                        <a:rPr lang="en-US" sz="1100" u="none" strike="noStrike">
                          <a:effectLst/>
                        </a:rPr>
                        <a:t>Daily Trans</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100" u="none" strike="noStrike">
                          <a:effectLst/>
                        </a:rPr>
                        <a:t>3.6</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253499926"/>
                  </a:ext>
                </a:extLst>
              </a:tr>
              <a:tr h="568211">
                <a:tc>
                  <a:txBody>
                    <a:bodyPr/>
                    <a:lstStyle/>
                    <a:p>
                      <a:pPr algn="l" fontAlgn="b"/>
                      <a:r>
                        <a:rPr lang="en-US" sz="1100" u="none" strike="noStrike">
                          <a:effectLst/>
                        </a:rPr>
                        <a:t>Trans Per Cust</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100" u="none" strike="noStrike">
                          <a:effectLst/>
                        </a:rPr>
                        <a:t>8</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193268861"/>
                  </a:ext>
                </a:extLst>
              </a:tr>
              <a:tr h="568211">
                <a:tc>
                  <a:txBody>
                    <a:bodyPr/>
                    <a:lstStyle/>
                    <a:p>
                      <a:pPr algn="l" fontAlgn="b"/>
                      <a:r>
                        <a:rPr lang="en-US" sz="1100" u="none" strike="noStrike">
                          <a:effectLst/>
                        </a:rPr>
                        <a:t>Target Yearly Caseload:</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100" u="none" strike="noStrike" dirty="0">
                          <a:effectLst/>
                        </a:rPr>
                        <a:t>108</a:t>
                      </a:r>
                      <a:endParaRPr lang="en-US"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986807989"/>
                  </a:ext>
                </a:extLst>
              </a:tr>
            </a:tbl>
          </a:graphicData>
        </a:graphic>
      </p:graphicFrame>
      <p:graphicFrame>
        <p:nvGraphicFramePr>
          <p:cNvPr id="5" name="Table 4">
            <a:extLst>
              <a:ext uri="{FF2B5EF4-FFF2-40B4-BE49-F238E27FC236}">
                <a16:creationId xmlns:a16="http://schemas.microsoft.com/office/drawing/2014/main" id="{513E03BE-6FFD-0C4D-DCE1-7D73B0CEECDF}"/>
              </a:ext>
            </a:extLst>
          </p:cNvPr>
          <p:cNvGraphicFramePr>
            <a:graphicFrameLocks noGrp="1"/>
          </p:cNvGraphicFramePr>
          <p:nvPr>
            <p:extLst>
              <p:ext uri="{D42A27DB-BD31-4B8C-83A1-F6EECF244321}">
                <p14:modId xmlns:p14="http://schemas.microsoft.com/office/powerpoint/2010/main" val="1863918279"/>
              </p:ext>
            </p:extLst>
          </p:nvPr>
        </p:nvGraphicFramePr>
        <p:xfrm>
          <a:off x="6479458" y="1362213"/>
          <a:ext cx="4404851" cy="3977474"/>
        </p:xfrm>
        <a:graphic>
          <a:graphicData uri="http://schemas.openxmlformats.org/drawingml/2006/table">
            <a:tbl>
              <a:tblPr>
                <a:tableStyleId>{5C22544A-7EE6-4342-B048-85BDC9FD1C3A}</a:tableStyleId>
              </a:tblPr>
              <a:tblGrid>
                <a:gridCol w="3031911">
                  <a:extLst>
                    <a:ext uri="{9D8B030D-6E8A-4147-A177-3AD203B41FA5}">
                      <a16:colId xmlns:a16="http://schemas.microsoft.com/office/drawing/2014/main" val="3447254914"/>
                    </a:ext>
                  </a:extLst>
                </a:gridCol>
                <a:gridCol w="1372940">
                  <a:extLst>
                    <a:ext uri="{9D8B030D-6E8A-4147-A177-3AD203B41FA5}">
                      <a16:colId xmlns:a16="http://schemas.microsoft.com/office/drawing/2014/main" val="2639710609"/>
                    </a:ext>
                  </a:extLst>
                </a:gridCol>
              </a:tblGrid>
              <a:tr h="505076">
                <a:tc>
                  <a:txBody>
                    <a:bodyPr/>
                    <a:lstStyle/>
                    <a:p>
                      <a:pPr algn="l" fontAlgn="b"/>
                      <a:r>
                        <a:rPr lang="en-US" sz="1100" u="none" strike="noStrike">
                          <a:effectLst/>
                        </a:rPr>
                        <a:t>Yearly Wages:</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100" u="none" strike="noStrike">
                          <a:effectLst/>
                        </a:rPr>
                        <a:t>$21,000 </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732369474"/>
                  </a:ext>
                </a:extLst>
              </a:tr>
              <a:tr h="505076">
                <a:tc>
                  <a:txBody>
                    <a:bodyPr/>
                    <a:lstStyle/>
                    <a:p>
                      <a:pPr algn="l" fontAlgn="b"/>
                      <a:r>
                        <a:rPr lang="en-US" sz="1100" u="none" strike="noStrike">
                          <a:effectLst/>
                        </a:rPr>
                        <a:t>Full time:</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100" u="none" strike="noStrike" dirty="0">
                          <a:effectLst/>
                        </a:rPr>
                        <a:t>$11.17 </a:t>
                      </a:r>
                      <a:endParaRPr lang="en-US"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656860233"/>
                  </a:ext>
                </a:extLst>
              </a:tr>
              <a:tr h="505076">
                <a:tc>
                  <a:txBody>
                    <a:bodyPr/>
                    <a:lstStyle/>
                    <a:p>
                      <a:pPr algn="l" fontAlgn="b"/>
                      <a:r>
                        <a:rPr lang="en-US" sz="1100" u="none" strike="noStrike">
                          <a:effectLst/>
                        </a:rPr>
                        <a:t>Half Time:</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100" u="none" strike="noStrike">
                          <a:effectLst/>
                        </a:rPr>
                        <a:t>$22.83 </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095023938"/>
                  </a:ext>
                </a:extLst>
              </a:tr>
              <a:tr h="505076">
                <a:tc>
                  <a:txBody>
                    <a:bodyPr/>
                    <a:lstStyle/>
                    <a:p>
                      <a:pPr algn="l" fontAlgn="b"/>
                      <a:r>
                        <a:rPr lang="en-US" sz="1100" u="none" strike="noStrike">
                          <a:effectLst/>
                        </a:rPr>
                        <a:t>Quarter Time</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100" u="none" strike="noStrike">
                          <a:effectLst/>
                        </a:rPr>
                        <a:t>$44.68 </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067109676"/>
                  </a:ext>
                </a:extLst>
              </a:tr>
              <a:tr h="505076">
                <a:tc>
                  <a:txBody>
                    <a:bodyPr/>
                    <a:lstStyle/>
                    <a:p>
                      <a:pPr algn="l" fontAlgn="b"/>
                      <a:r>
                        <a:rPr lang="en-US" sz="1100" u="none" strike="noStrike">
                          <a:effectLst/>
                        </a:rPr>
                        <a:t>Exit</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100" u="none" strike="noStrike">
                          <a:effectLst/>
                        </a:rPr>
                        <a:t>$15 </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625501168"/>
                  </a:ext>
                </a:extLst>
              </a:tr>
              <a:tr h="505076">
                <a:tc>
                  <a:txBody>
                    <a:bodyPr/>
                    <a:lstStyle/>
                    <a:p>
                      <a:pPr algn="l" fontAlgn="b"/>
                      <a:r>
                        <a:rPr lang="en-US" sz="1100" u="none" strike="noStrike">
                          <a:effectLst/>
                        </a:rPr>
                        <a:t>ramp up</a:t>
                      </a:r>
                      <a:endParaRPr lang="en-US"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US" sz="1100" u="none" strike="noStrike">
                          <a:effectLst/>
                        </a:rPr>
                        <a:t>90 Days</a:t>
                      </a:r>
                      <a:endParaRPr lang="en-US"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47367857"/>
                  </a:ext>
                </a:extLst>
              </a:tr>
              <a:tr h="947018">
                <a:tc>
                  <a:txBody>
                    <a:bodyPr/>
                    <a:lstStyle/>
                    <a:p>
                      <a:pPr algn="l" fontAlgn="b"/>
                      <a:r>
                        <a:rPr lang="en-US" sz="1100" u="none" strike="noStrike" dirty="0">
                          <a:effectLst/>
                        </a:rPr>
                        <a:t>Monthly Hours Worked </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r" fontAlgn="b"/>
                      <a:r>
                        <a:rPr lang="en-US" sz="1100" u="none" strike="noStrike" dirty="0">
                          <a:effectLst/>
                        </a:rPr>
                        <a:t>116.6667</a:t>
                      </a:r>
                      <a:endParaRPr lang="en-US"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82230795"/>
                  </a:ext>
                </a:extLst>
              </a:tr>
            </a:tbl>
          </a:graphicData>
        </a:graphic>
      </p:graphicFrame>
    </p:spTree>
    <p:extLst>
      <p:ext uri="{BB962C8B-B14F-4D97-AF65-F5344CB8AC3E}">
        <p14:creationId xmlns:p14="http://schemas.microsoft.com/office/powerpoint/2010/main" val="1413347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43A4D949-8E14-F1CC-05A9-31A7437ED1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C02833-BBCD-F53A-3929-299DC86E804E}"/>
              </a:ext>
            </a:extLst>
          </p:cNvPr>
          <p:cNvSpPr>
            <a:spLocks noGrp="1"/>
          </p:cNvSpPr>
          <p:nvPr>
            <p:ph type="title"/>
          </p:nvPr>
        </p:nvSpPr>
        <p:spPr>
          <a:xfrm>
            <a:off x="818535" y="27833"/>
            <a:ext cx="10515600" cy="767294"/>
          </a:xfrm>
        </p:spPr>
        <p:txBody>
          <a:bodyPr/>
          <a:lstStyle/>
          <a:p>
            <a:pPr algn="ct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 DCC: A Case Study</a:t>
            </a:r>
          </a:p>
        </p:txBody>
      </p:sp>
      <p:sp>
        <p:nvSpPr>
          <p:cNvPr id="3" name="Content Placeholder 2">
            <a:extLst>
              <a:ext uri="{FF2B5EF4-FFF2-40B4-BE49-F238E27FC236}">
                <a16:creationId xmlns:a16="http://schemas.microsoft.com/office/drawing/2014/main" id="{6A6955B1-7AD2-90C7-CDB3-3851EC100668}"/>
              </a:ext>
            </a:extLst>
          </p:cNvPr>
          <p:cNvSpPr>
            <a:spLocks noGrp="1"/>
          </p:cNvSpPr>
          <p:nvPr>
            <p:ph sz="half" idx="2"/>
          </p:nvPr>
        </p:nvSpPr>
        <p:spPr>
          <a:xfrm>
            <a:off x="838199" y="2186608"/>
            <a:ext cx="10935586" cy="3641333"/>
          </a:xfrm>
        </p:spPr>
        <p:txBody>
          <a:bodyPr>
            <a:normAutofit/>
          </a:bodyPr>
          <a:lstStyle/>
          <a:p>
            <a:pPr algn="ct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
        <p:nvSpPr>
          <p:cNvPr id="6" name="Footer Placeholder 2">
            <a:extLst>
              <a:ext uri="{FF2B5EF4-FFF2-40B4-BE49-F238E27FC236}">
                <a16:creationId xmlns:a16="http://schemas.microsoft.com/office/drawing/2014/main" id="{B78EFAC8-56B8-1105-3CE6-C542BAB527FB}"/>
              </a:ext>
            </a:extLst>
          </p:cNvPr>
          <p:cNvSpPr txBox="1">
            <a:spLocks/>
          </p:cNvSpPr>
          <p:nvPr/>
        </p:nvSpPr>
        <p:spPr>
          <a:xfrm>
            <a:off x="418213" y="6092787"/>
            <a:ext cx="11355572" cy="5950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graphicFrame>
        <p:nvGraphicFramePr>
          <p:cNvPr id="4" name="Table 3">
            <a:extLst>
              <a:ext uri="{FF2B5EF4-FFF2-40B4-BE49-F238E27FC236}">
                <a16:creationId xmlns:a16="http://schemas.microsoft.com/office/drawing/2014/main" id="{678FB166-F228-A5DB-B9A9-841922F2D8F4}"/>
              </a:ext>
            </a:extLst>
          </p:cNvPr>
          <p:cNvGraphicFramePr>
            <a:graphicFrameLocks noGrp="1"/>
          </p:cNvGraphicFramePr>
          <p:nvPr>
            <p:extLst>
              <p:ext uri="{D42A27DB-BD31-4B8C-83A1-F6EECF244321}">
                <p14:modId xmlns:p14="http://schemas.microsoft.com/office/powerpoint/2010/main" val="1980908813"/>
              </p:ext>
            </p:extLst>
          </p:nvPr>
        </p:nvGraphicFramePr>
        <p:xfrm>
          <a:off x="1111045" y="795127"/>
          <a:ext cx="9969910" cy="6035040"/>
        </p:xfrm>
        <a:graphic>
          <a:graphicData uri="http://schemas.openxmlformats.org/drawingml/2006/table">
            <a:tbl>
              <a:tblPr>
                <a:tableStyleId>{5C22544A-7EE6-4342-B048-85BDC9FD1C3A}</a:tableStyleId>
              </a:tblPr>
              <a:tblGrid>
                <a:gridCol w="5579492">
                  <a:extLst>
                    <a:ext uri="{9D8B030D-6E8A-4147-A177-3AD203B41FA5}">
                      <a16:colId xmlns:a16="http://schemas.microsoft.com/office/drawing/2014/main" val="1926425396"/>
                    </a:ext>
                  </a:extLst>
                </a:gridCol>
                <a:gridCol w="4390418">
                  <a:extLst>
                    <a:ext uri="{9D8B030D-6E8A-4147-A177-3AD203B41FA5}">
                      <a16:colId xmlns:a16="http://schemas.microsoft.com/office/drawing/2014/main" val="2980736676"/>
                    </a:ext>
                  </a:extLst>
                </a:gridCol>
              </a:tblGrid>
              <a:tr h="157519">
                <a:tc>
                  <a:txBody>
                    <a:bodyPr/>
                    <a:lstStyle/>
                    <a:p>
                      <a:pPr algn="l" fontAlgn="b"/>
                      <a:r>
                        <a:rPr lang="en-US" sz="1100" u="none" strike="noStrike">
                          <a:effectLst/>
                        </a:rPr>
                        <a:t>Question/Comment</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SA</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921835052"/>
                  </a:ext>
                </a:extLst>
              </a:tr>
              <a:tr h="315038">
                <a:tc>
                  <a:txBody>
                    <a:bodyPr/>
                    <a:lstStyle/>
                    <a:p>
                      <a:pPr algn="l" fontAlgn="b"/>
                      <a:r>
                        <a:rPr lang="en-US" sz="1100" u="none" strike="noStrike">
                          <a:effectLst/>
                        </a:rPr>
                        <a:t>Need to confirm Consumer completed Step 1-10 of Process (e.g. Job Description, Personal Financial Statement, Letter of intent, self Feasibility Questionaire, Etc.)</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Compliance Deliverable</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668984962"/>
                  </a:ext>
                </a:extLst>
              </a:tr>
              <a:tr h="157519">
                <a:tc>
                  <a:txBody>
                    <a:bodyPr/>
                    <a:lstStyle/>
                    <a:p>
                      <a:pPr algn="l" fontAlgn="b"/>
                      <a:r>
                        <a:rPr lang="en-US" sz="1100" u="none" strike="noStrike">
                          <a:effectLst/>
                        </a:rPr>
                        <a:t>Who is the manufacturer of the Life Coach Software?</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Compliance Deliverable</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183912911"/>
                  </a:ext>
                </a:extLst>
              </a:tr>
              <a:tr h="157519">
                <a:tc>
                  <a:txBody>
                    <a:bodyPr/>
                    <a:lstStyle/>
                    <a:p>
                      <a:pPr algn="l" fontAlgn="b"/>
                      <a:r>
                        <a:rPr lang="en-US" sz="1100" u="none" strike="noStrike">
                          <a:effectLst/>
                        </a:rPr>
                        <a:t>Is this a start up or is this an expansion?</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Description of Business</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567509448"/>
                  </a:ext>
                </a:extLst>
              </a:tr>
              <a:tr h="162404">
                <a:tc>
                  <a:txBody>
                    <a:bodyPr/>
                    <a:lstStyle/>
                    <a:p>
                      <a:pPr algn="l" fontAlgn="b"/>
                      <a:r>
                        <a:rPr lang="en-US" sz="1100" u="none" strike="noStrike">
                          <a:effectLst/>
                        </a:rPr>
                        <a:t>What financial goal are you attempting to achieve? In consideration of your existing income.</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Executive Summary/Proof of Passion</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458719242"/>
                  </a:ext>
                </a:extLst>
              </a:tr>
              <a:tr h="315038">
                <a:tc>
                  <a:txBody>
                    <a:bodyPr/>
                    <a:lstStyle/>
                    <a:p>
                      <a:pPr algn="l" fontAlgn="b"/>
                      <a:r>
                        <a:rPr lang="en-US" sz="1100" u="none" strike="noStrike">
                          <a:effectLst/>
                        </a:rPr>
                        <a:t>What specifically is the income target that should trigger exit from BSBP (Break Even or some other number?)</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Financial Statements/Forecast</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964224321"/>
                  </a:ext>
                </a:extLst>
              </a:tr>
              <a:tr h="315038">
                <a:tc>
                  <a:txBody>
                    <a:bodyPr/>
                    <a:lstStyle/>
                    <a:p>
                      <a:pPr algn="l" fontAlgn="b"/>
                      <a:r>
                        <a:rPr lang="en-US" sz="1100" u="none" strike="noStrike">
                          <a:effectLst/>
                        </a:rPr>
                        <a:t>What professional services are you employing and for how much beyond your role in the Business?ess?</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Financial Statements/Forecast</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703261691"/>
                  </a:ext>
                </a:extLst>
              </a:tr>
              <a:tr h="162404">
                <a:tc>
                  <a:txBody>
                    <a:bodyPr/>
                    <a:lstStyle/>
                    <a:p>
                      <a:pPr algn="l" fontAlgn="b"/>
                      <a:r>
                        <a:rPr lang="en-US" sz="1100" u="none" strike="noStrike">
                          <a:effectLst/>
                        </a:rPr>
                        <a:t>What are your Costs of Goods Sold (COGS)? It shows as zero on the PnL?</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Financial Statements/Forecast</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978041717"/>
                  </a:ext>
                </a:extLst>
              </a:tr>
              <a:tr h="162404">
                <a:tc>
                  <a:txBody>
                    <a:bodyPr/>
                    <a:lstStyle/>
                    <a:p>
                      <a:pPr algn="l" fontAlgn="b"/>
                      <a:r>
                        <a:rPr lang="en-US" sz="1100" u="none" strike="noStrike">
                          <a:effectLst/>
                        </a:rPr>
                        <a:t>What contribution (in kind or cash) are you pledging, if any?</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Financial Statements/Forecast</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989849722"/>
                  </a:ext>
                </a:extLst>
              </a:tr>
              <a:tr h="162404">
                <a:tc>
                  <a:txBody>
                    <a:bodyPr/>
                    <a:lstStyle/>
                    <a:p>
                      <a:pPr algn="l" fontAlgn="b"/>
                      <a:r>
                        <a:rPr lang="en-US" sz="1100" u="none" strike="noStrike">
                          <a:effectLst/>
                        </a:rPr>
                        <a:t>How and when will you draw a salary from this business?</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Financial Statements/Forecast</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4150945533"/>
                  </a:ext>
                </a:extLst>
              </a:tr>
              <a:tr h="162404">
                <a:tc>
                  <a:txBody>
                    <a:bodyPr/>
                    <a:lstStyle/>
                    <a:p>
                      <a:pPr algn="l" fontAlgn="b"/>
                      <a:r>
                        <a:rPr lang="en-US" sz="1100" u="none" strike="noStrike">
                          <a:effectLst/>
                        </a:rPr>
                        <a:t>Can you describe what is in the $2,000 Social Media coordination?</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Financial Statements/Forecast</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332062929"/>
                  </a:ext>
                </a:extLst>
              </a:tr>
              <a:tr h="157519">
                <a:tc>
                  <a:txBody>
                    <a:bodyPr/>
                    <a:lstStyle/>
                    <a:p>
                      <a:pPr algn="l" fontAlgn="b"/>
                      <a:r>
                        <a:rPr lang="en-US" sz="1100" u="none" strike="noStrike">
                          <a:effectLst/>
                        </a:rPr>
                        <a:t>What is included in the $3,000 "Utilities Expense?"</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Financial Statements/Forecast</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347646168"/>
                  </a:ext>
                </a:extLst>
              </a:tr>
              <a:tr h="157519">
                <a:tc>
                  <a:txBody>
                    <a:bodyPr/>
                    <a:lstStyle/>
                    <a:p>
                      <a:pPr algn="l" fontAlgn="b"/>
                      <a:r>
                        <a:rPr lang="en-US" sz="1100" u="none" strike="noStrike">
                          <a:effectLst/>
                        </a:rPr>
                        <a:t>Why no insurance expense in year one?</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Financial Statements/Forecast</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002583762"/>
                  </a:ext>
                </a:extLst>
              </a:tr>
              <a:tr h="162404">
                <a:tc>
                  <a:txBody>
                    <a:bodyPr/>
                    <a:lstStyle/>
                    <a:p>
                      <a:pPr algn="l" fontAlgn="b"/>
                      <a:r>
                        <a:rPr lang="en-US" sz="1100" u="none" strike="noStrike">
                          <a:effectLst/>
                        </a:rPr>
                        <a:t>Is any revenue from the State of Michigan expected before Break Even?</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Marketing Plan</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511953428"/>
                  </a:ext>
                </a:extLst>
              </a:tr>
              <a:tr h="315038">
                <a:tc>
                  <a:txBody>
                    <a:bodyPr/>
                    <a:lstStyle/>
                    <a:p>
                      <a:pPr algn="l" fontAlgn="b"/>
                      <a:r>
                        <a:rPr lang="en-US" sz="1100" u="none" strike="noStrike">
                          <a:effectLst/>
                        </a:rPr>
                        <a:t>What is the medium income of people with a disabilty in this area? How does it relate to your more global stats?</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Marketing Plan</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802172097"/>
                  </a:ext>
                </a:extLst>
              </a:tr>
              <a:tr h="162404">
                <a:tc>
                  <a:txBody>
                    <a:bodyPr/>
                    <a:lstStyle/>
                    <a:p>
                      <a:pPr algn="l" fontAlgn="b"/>
                      <a:r>
                        <a:rPr lang="en-US" sz="1100" u="none" strike="noStrike">
                          <a:effectLst/>
                        </a:rPr>
                        <a:t>Do you perceive licensed Life Coaches and traditional Therapists as competitors?</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Marketing Plan</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541185212"/>
                  </a:ext>
                </a:extLst>
              </a:tr>
              <a:tr h="315038">
                <a:tc>
                  <a:txBody>
                    <a:bodyPr/>
                    <a:lstStyle/>
                    <a:p>
                      <a:pPr algn="l" fontAlgn="b"/>
                      <a:r>
                        <a:rPr lang="en-US" sz="1100" u="none" strike="noStrike">
                          <a:effectLst/>
                        </a:rPr>
                        <a:t>Which of the several Sales approaches mentioned will be employed at launch? (Cold Calling, Mass Marketing, digital, Referrals, Etc.)</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Marketing Plan</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099227942"/>
                  </a:ext>
                </a:extLst>
              </a:tr>
              <a:tr h="162404">
                <a:tc>
                  <a:txBody>
                    <a:bodyPr/>
                    <a:lstStyle/>
                    <a:p>
                      <a:pPr algn="l" fontAlgn="b"/>
                      <a:r>
                        <a:rPr lang="en-US" sz="1100" u="none" strike="noStrike">
                          <a:effectLst/>
                        </a:rPr>
                        <a:t>Walk me through a day in the life from providing service to receiving funds?</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Operations Plan</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786737968"/>
                  </a:ext>
                </a:extLst>
              </a:tr>
              <a:tr h="315038">
                <a:tc>
                  <a:txBody>
                    <a:bodyPr/>
                    <a:lstStyle/>
                    <a:p>
                      <a:pPr algn="l" fontAlgn="b"/>
                      <a:r>
                        <a:rPr lang="en-US" sz="1100" u="none" strike="noStrike">
                          <a:effectLst/>
                        </a:rPr>
                        <a:t>In what form and how frequently are you planning to report your progress if you receive the BSBP Grant?</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Operations Plan</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822809301"/>
                  </a:ext>
                </a:extLst>
              </a:tr>
              <a:tr h="162404">
                <a:tc>
                  <a:txBody>
                    <a:bodyPr/>
                    <a:lstStyle/>
                    <a:p>
                      <a:pPr algn="l" fontAlgn="b"/>
                      <a:r>
                        <a:rPr lang="en-US" sz="1100" u="none" strike="noStrike">
                          <a:effectLst/>
                        </a:rPr>
                        <a:t>Have you spoken to others in the Life Coach Industry or performed a job shadow?</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Personnel Plan, including Consumer Job Description</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4072116508"/>
                  </a:ext>
                </a:extLst>
              </a:tr>
              <a:tr h="162404">
                <a:tc>
                  <a:txBody>
                    <a:bodyPr/>
                    <a:lstStyle/>
                    <a:p>
                      <a:pPr algn="l" fontAlgn="b"/>
                      <a:r>
                        <a:rPr lang="en-US" sz="1100" u="none" strike="noStrike">
                          <a:effectLst/>
                        </a:rPr>
                        <a:t>How long have you been a Life Coach? The plan states "Experienced Life coach"</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Personnel Plan, including Consumer Job Description</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032037200"/>
                  </a:ext>
                </a:extLst>
              </a:tr>
              <a:tr h="162404">
                <a:tc>
                  <a:txBody>
                    <a:bodyPr/>
                    <a:lstStyle/>
                    <a:p>
                      <a:pPr algn="l" fontAlgn="b"/>
                      <a:r>
                        <a:rPr lang="en-US" sz="1100" u="none" strike="noStrike">
                          <a:effectLst/>
                        </a:rPr>
                        <a:t>Describe your background in offering Life Coach Business services?</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Personnel Plan, including Consumer Job Description</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373640003"/>
                  </a:ext>
                </a:extLst>
              </a:tr>
              <a:tr h="157519">
                <a:tc>
                  <a:txBody>
                    <a:bodyPr/>
                    <a:lstStyle/>
                    <a:p>
                      <a:pPr algn="l" fontAlgn="b"/>
                      <a:r>
                        <a:rPr lang="en-US" sz="1100" u="none" strike="noStrike">
                          <a:effectLst/>
                        </a:rPr>
                        <a:t>Can you provide your current resume?</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Personnel Plan, including Consumer Job Description</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64435779"/>
                  </a:ext>
                </a:extLst>
              </a:tr>
              <a:tr h="157519">
                <a:tc>
                  <a:txBody>
                    <a:bodyPr/>
                    <a:lstStyle/>
                    <a:p>
                      <a:pPr algn="l" fontAlgn="b"/>
                      <a:r>
                        <a:rPr lang="en-US" sz="1100" u="none" strike="noStrike">
                          <a:effectLst/>
                        </a:rPr>
                        <a:t>What is your visual status/condition?</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Personnel Plan, including Consumer Job Description</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533049596"/>
                  </a:ext>
                </a:extLst>
              </a:tr>
              <a:tr h="315038">
                <a:tc>
                  <a:txBody>
                    <a:bodyPr/>
                    <a:lstStyle/>
                    <a:p>
                      <a:pPr algn="l" fontAlgn="b"/>
                      <a:r>
                        <a:rPr lang="en-US" sz="1100" u="none" strike="noStrike">
                          <a:effectLst/>
                        </a:rPr>
                        <a:t>What type of Life Coaching will you provide to the 80% Blind and Visually Impaired?  Will it include all types (Financial, Career, Relationships, Etc.)</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Product/Service Description &amp; Overview</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132349182"/>
                  </a:ext>
                </a:extLst>
              </a:tr>
              <a:tr h="162404">
                <a:tc>
                  <a:txBody>
                    <a:bodyPr/>
                    <a:lstStyle/>
                    <a:p>
                      <a:pPr algn="l" fontAlgn="b"/>
                      <a:r>
                        <a:rPr lang="en-US" sz="1100" u="none" strike="noStrike">
                          <a:effectLst/>
                        </a:rPr>
                        <a:t>What are the Weaknesses (if any ) in your plan/approach?</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SWOT Analysis</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830603816"/>
                  </a:ext>
                </a:extLst>
              </a:tr>
              <a:tr h="162404">
                <a:tc>
                  <a:txBody>
                    <a:bodyPr/>
                    <a:lstStyle/>
                    <a:p>
                      <a:pPr algn="l" fontAlgn="b"/>
                      <a:r>
                        <a:rPr lang="en-US" sz="1100" u="none" strike="noStrike">
                          <a:effectLst/>
                        </a:rPr>
                        <a:t>What are some threats you perceive preventing from your venture being successful?</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SWOT Analysis</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10145459"/>
                  </a:ext>
                </a:extLst>
              </a:tr>
              <a:tr h="162404">
                <a:tc>
                  <a:txBody>
                    <a:bodyPr/>
                    <a:lstStyle/>
                    <a:p>
                      <a:pPr algn="l" fontAlgn="b"/>
                      <a:r>
                        <a:rPr lang="en-US" sz="1100" u="none" strike="noStrike">
                          <a:effectLst/>
                        </a:rPr>
                        <a:t>Describe what the Life Coach Software does (e.g. Case Management, etc.)</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a:effectLst/>
                        </a:rPr>
                        <a:t>Use of Funds (Start Up/Investment/Requests)</a:t>
                      </a:r>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505920629"/>
                  </a:ext>
                </a:extLst>
              </a:tr>
              <a:tr h="162404">
                <a:tc>
                  <a:txBody>
                    <a:bodyPr/>
                    <a:lstStyle/>
                    <a:p>
                      <a:pPr algn="l" fontAlgn="b"/>
                      <a:r>
                        <a:rPr lang="en-US" sz="1100" u="none" strike="noStrike">
                          <a:effectLst/>
                        </a:rPr>
                        <a:t>What sets Destinyy CC apart from its competitors  listed in the plan?</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100" u="none" strike="noStrike" dirty="0">
                          <a:effectLst/>
                        </a:rPr>
                        <a:t>Value Proposition/Target Customer/Competitive Analysis</a:t>
                      </a:r>
                      <a:endParaRPr lang="en-US" sz="1100" b="0" i="0" u="none"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16175125"/>
                  </a:ext>
                </a:extLst>
              </a:tr>
            </a:tbl>
          </a:graphicData>
        </a:graphic>
      </p:graphicFrame>
    </p:spTree>
    <p:extLst>
      <p:ext uri="{BB962C8B-B14F-4D97-AF65-F5344CB8AC3E}">
        <p14:creationId xmlns:p14="http://schemas.microsoft.com/office/powerpoint/2010/main" val="3833560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247C6E5F-143C-2B33-A5DC-9E927CDC1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7B80E0-859E-B2C9-1A48-1D4C10E4C6A8}"/>
              </a:ext>
            </a:extLst>
          </p:cNvPr>
          <p:cNvSpPr>
            <a:spLocks noGrp="1"/>
          </p:cNvSpPr>
          <p:nvPr>
            <p:ph type="title"/>
          </p:nvPr>
        </p:nvSpPr>
        <p:spPr>
          <a:xfrm>
            <a:off x="993929" y="-150273"/>
            <a:ext cx="9926535" cy="753173"/>
          </a:xfrm>
        </p:spPr>
        <p:txBody>
          <a:bodyPr/>
          <a:lstStyle/>
          <a:p>
            <a:pPr algn="ct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 DCC: A Case Study</a:t>
            </a:r>
          </a:p>
        </p:txBody>
      </p:sp>
      <p:sp>
        <p:nvSpPr>
          <p:cNvPr id="10" name="Content Placeholder 9">
            <a:extLst>
              <a:ext uri="{FF2B5EF4-FFF2-40B4-BE49-F238E27FC236}">
                <a16:creationId xmlns:a16="http://schemas.microsoft.com/office/drawing/2014/main" id="{58090869-BC9A-6D93-5789-59186090222F}"/>
              </a:ext>
            </a:extLst>
          </p:cNvPr>
          <p:cNvSpPr>
            <a:spLocks noGrp="1"/>
          </p:cNvSpPr>
          <p:nvPr>
            <p:ph idx="1"/>
          </p:nvPr>
        </p:nvSpPr>
        <p:spPr/>
        <p:txBody>
          <a:bodyPr>
            <a:normAutofit/>
          </a:bodyPr>
          <a:lstStyle/>
          <a:p>
            <a:pPr marL="0" indent="0" algn="ctr">
              <a:buNone/>
            </a:pPr>
            <a:endParaRPr lang="en-US" sz="20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20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2">
            <a:extLst>
              <a:ext uri="{FF2B5EF4-FFF2-40B4-BE49-F238E27FC236}">
                <a16:creationId xmlns:a16="http://schemas.microsoft.com/office/drawing/2014/main" id="{15522E1D-EA6F-B670-7FCF-73CB71870C49}"/>
              </a:ext>
            </a:extLst>
          </p:cNvPr>
          <p:cNvSpPr txBox="1">
            <a:spLocks/>
          </p:cNvSpPr>
          <p:nvPr/>
        </p:nvSpPr>
        <p:spPr>
          <a:xfrm>
            <a:off x="418213" y="6092787"/>
            <a:ext cx="11355572" cy="5950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graphicFrame>
        <p:nvGraphicFramePr>
          <p:cNvPr id="3" name="Table 2">
            <a:extLst>
              <a:ext uri="{FF2B5EF4-FFF2-40B4-BE49-F238E27FC236}">
                <a16:creationId xmlns:a16="http://schemas.microsoft.com/office/drawing/2014/main" id="{7C250386-C7C3-5FC6-3314-48CFA23BFB93}"/>
              </a:ext>
            </a:extLst>
          </p:cNvPr>
          <p:cNvGraphicFramePr>
            <a:graphicFrameLocks noGrp="1"/>
          </p:cNvGraphicFramePr>
          <p:nvPr>
            <p:extLst>
              <p:ext uri="{D42A27DB-BD31-4B8C-83A1-F6EECF244321}">
                <p14:modId xmlns:p14="http://schemas.microsoft.com/office/powerpoint/2010/main" val="3547696984"/>
              </p:ext>
            </p:extLst>
          </p:nvPr>
        </p:nvGraphicFramePr>
        <p:xfrm>
          <a:off x="1081547" y="602900"/>
          <a:ext cx="10028903" cy="6227376"/>
        </p:xfrm>
        <a:graphic>
          <a:graphicData uri="http://schemas.openxmlformats.org/drawingml/2006/table">
            <a:tbl>
              <a:tblPr>
                <a:tableStyleId>{5C22544A-7EE6-4342-B048-85BDC9FD1C3A}</a:tableStyleId>
              </a:tblPr>
              <a:tblGrid>
                <a:gridCol w="6277638">
                  <a:extLst>
                    <a:ext uri="{9D8B030D-6E8A-4147-A177-3AD203B41FA5}">
                      <a16:colId xmlns:a16="http://schemas.microsoft.com/office/drawing/2014/main" val="328482769"/>
                    </a:ext>
                  </a:extLst>
                </a:gridCol>
                <a:gridCol w="1320598">
                  <a:extLst>
                    <a:ext uri="{9D8B030D-6E8A-4147-A177-3AD203B41FA5}">
                      <a16:colId xmlns:a16="http://schemas.microsoft.com/office/drawing/2014/main" val="115837876"/>
                    </a:ext>
                  </a:extLst>
                </a:gridCol>
                <a:gridCol w="1320598">
                  <a:extLst>
                    <a:ext uri="{9D8B030D-6E8A-4147-A177-3AD203B41FA5}">
                      <a16:colId xmlns:a16="http://schemas.microsoft.com/office/drawing/2014/main" val="2836301725"/>
                    </a:ext>
                  </a:extLst>
                </a:gridCol>
                <a:gridCol w="1110069">
                  <a:extLst>
                    <a:ext uri="{9D8B030D-6E8A-4147-A177-3AD203B41FA5}">
                      <a16:colId xmlns:a16="http://schemas.microsoft.com/office/drawing/2014/main" val="1794992531"/>
                    </a:ext>
                  </a:extLst>
                </a:gridCol>
              </a:tblGrid>
              <a:tr h="116866">
                <a:tc>
                  <a:txBody>
                    <a:bodyPr/>
                    <a:lstStyle/>
                    <a:p>
                      <a:pPr algn="l" fontAlgn="b"/>
                      <a:r>
                        <a:rPr lang="en-US" sz="1100" u="none" strike="noStrike">
                          <a:effectLst/>
                        </a:rPr>
                        <a:t>Policy/Process Verbiage</a:t>
                      </a:r>
                      <a:endParaRPr lang="en-US" sz="1100" b="0" i="0" u="none" strike="noStrike">
                        <a:solidFill>
                          <a:srgbClr val="000000"/>
                        </a:solidFill>
                        <a:effectLst/>
                        <a:latin typeface="Aptos Narrow" panose="020B0004020202020204" pitchFamily="34" charset="0"/>
                      </a:endParaRPr>
                    </a:p>
                  </a:txBody>
                  <a:tcPr marL="2058" marR="2058" marT="2058" marB="0" anchor="b"/>
                </a:tc>
                <a:tc>
                  <a:txBody>
                    <a:bodyPr/>
                    <a:lstStyle/>
                    <a:p>
                      <a:pPr algn="l" fontAlgn="b"/>
                      <a:r>
                        <a:rPr lang="en-US" sz="1100" u="none" strike="noStrike">
                          <a:effectLst/>
                        </a:rPr>
                        <a:t>Source</a:t>
                      </a:r>
                      <a:endParaRPr lang="en-US" sz="1100" b="0" i="0" u="none" strike="noStrike">
                        <a:solidFill>
                          <a:srgbClr val="000000"/>
                        </a:solidFill>
                        <a:effectLst/>
                        <a:latin typeface="Aptos Narrow" panose="020B0004020202020204" pitchFamily="34" charset="0"/>
                      </a:endParaRPr>
                    </a:p>
                  </a:txBody>
                  <a:tcPr marL="2058" marR="2058" marT="2058" marB="0" anchor="b"/>
                </a:tc>
                <a:tc>
                  <a:txBody>
                    <a:bodyPr/>
                    <a:lstStyle/>
                    <a:p>
                      <a:pPr algn="l" fontAlgn="b"/>
                      <a:r>
                        <a:rPr lang="en-US" sz="1100" u="none" strike="noStrike">
                          <a:effectLst/>
                        </a:rPr>
                        <a:t>Ref</a:t>
                      </a:r>
                      <a:endParaRPr lang="en-US" sz="1100" b="0" i="0" u="none" strike="noStrike">
                        <a:solidFill>
                          <a:srgbClr val="000000"/>
                        </a:solidFill>
                        <a:effectLst/>
                        <a:latin typeface="Aptos Narrow" panose="020B0004020202020204" pitchFamily="34" charset="0"/>
                      </a:endParaRPr>
                    </a:p>
                  </a:txBody>
                  <a:tcPr marL="2058" marR="2058" marT="2058" marB="0" anchor="b"/>
                </a:tc>
                <a:tc>
                  <a:txBody>
                    <a:bodyPr/>
                    <a:lstStyle/>
                    <a:p>
                      <a:pPr algn="l" fontAlgn="b"/>
                      <a:r>
                        <a:rPr lang="en-US" sz="1100" u="none" strike="noStrike">
                          <a:effectLst/>
                        </a:rPr>
                        <a:t>Complies (Y/N/NA)</a:t>
                      </a:r>
                      <a:endParaRPr lang="en-US" sz="1100" b="0" i="0" u="none" strike="noStrike">
                        <a:solidFill>
                          <a:srgbClr val="000000"/>
                        </a:solidFill>
                        <a:effectLst/>
                        <a:latin typeface="Aptos Narrow" panose="020B0004020202020204" pitchFamily="34" charset="0"/>
                      </a:endParaRPr>
                    </a:p>
                  </a:txBody>
                  <a:tcPr marL="2058" marR="2058" marT="2058" marB="0" anchor="b"/>
                </a:tc>
                <a:extLst>
                  <a:ext uri="{0D108BD9-81ED-4DB2-BD59-A6C34878D82A}">
                    <a16:rowId xmlns:a16="http://schemas.microsoft.com/office/drawing/2014/main" val="4066152975"/>
                  </a:ext>
                </a:extLst>
              </a:tr>
              <a:tr h="451885">
                <a:tc>
                  <a:txBody>
                    <a:bodyPr/>
                    <a:lstStyle/>
                    <a:p>
                      <a:pPr algn="l" fontAlgn="ctr"/>
                      <a:r>
                        <a:rPr lang="en-US" sz="1100" u="none" strike="noStrike" dirty="0">
                          <a:effectLst/>
                        </a:rPr>
                        <a:t>A longer period than the required 90 days in employment may be deemed necessary in a case where the employment objective reflects the establishment of a small business or self employment. The time period will be agreed upon between the BSBP counselor and the consumer.  </a:t>
                      </a:r>
                      <a:endParaRPr lang="en-US" sz="1100" b="0" i="0" u="none" strike="noStrike" dirty="0">
                        <a:solidFill>
                          <a:srgbClr val="000000"/>
                        </a:solidFill>
                        <a:effectLst/>
                        <a:latin typeface="Arial" panose="020B0604020202020204" pitchFamily="34" charset="0"/>
                      </a:endParaRPr>
                    </a:p>
                  </a:txBody>
                  <a:tcPr marL="2058" marR="2058" marT="2058" marB="0" anchor="ctr"/>
                </a:tc>
                <a:tc>
                  <a:txBody>
                    <a:bodyPr/>
                    <a:lstStyle/>
                    <a:p>
                      <a:pPr algn="l" fontAlgn="b"/>
                      <a:r>
                        <a:rPr lang="en-US" sz="1100" u="none" strike="noStrike">
                          <a:effectLst/>
                        </a:rPr>
                        <a:t>Policy</a:t>
                      </a:r>
                      <a:endParaRPr lang="en-US" sz="1100" b="0" i="0" u="none" strike="noStrike">
                        <a:solidFill>
                          <a:srgbClr val="000000"/>
                        </a:solidFill>
                        <a:effectLst/>
                        <a:latin typeface="Aptos Narrow" panose="020B0004020202020204" pitchFamily="34" charset="0"/>
                      </a:endParaRPr>
                    </a:p>
                  </a:txBody>
                  <a:tcPr marL="2058" marR="2058" marT="2058" marB="0" anchor="b"/>
                </a:tc>
                <a:tc>
                  <a:txBody>
                    <a:bodyPr/>
                    <a:lstStyle/>
                    <a:p>
                      <a:pPr algn="l" fontAlgn="b"/>
                      <a:r>
                        <a:rPr lang="en-US" sz="1100" u="none" strike="noStrike">
                          <a:effectLst/>
                        </a:rPr>
                        <a:t>Step 9</a:t>
                      </a:r>
                      <a:endParaRPr lang="en-US" sz="1100" b="0" i="0" u="none" strike="noStrike">
                        <a:solidFill>
                          <a:srgbClr val="000000"/>
                        </a:solidFill>
                        <a:effectLst/>
                        <a:latin typeface="Aptos Narrow" panose="020B0004020202020204" pitchFamily="34" charset="0"/>
                      </a:endParaRPr>
                    </a:p>
                  </a:txBody>
                  <a:tcPr marL="2058" marR="2058" marT="2058" marB="0" anchor="b"/>
                </a:tc>
                <a:tc>
                  <a:txBody>
                    <a:bodyPr/>
                    <a:lstStyle/>
                    <a:p>
                      <a:pPr algn="l" fontAlgn="b"/>
                      <a:r>
                        <a:rPr lang="en-US" sz="1100" u="none" strike="noStrike">
                          <a:effectLst/>
                        </a:rPr>
                        <a:t>N</a:t>
                      </a:r>
                      <a:endParaRPr lang="en-US" sz="1100" b="0" i="0" u="none" strike="noStrike">
                        <a:solidFill>
                          <a:srgbClr val="000000"/>
                        </a:solidFill>
                        <a:effectLst/>
                        <a:latin typeface="Aptos Narrow" panose="020B0004020202020204" pitchFamily="34" charset="0"/>
                      </a:endParaRPr>
                    </a:p>
                  </a:txBody>
                  <a:tcPr marL="2058" marR="2058" marT="2058" marB="0" anchor="b"/>
                </a:tc>
                <a:extLst>
                  <a:ext uri="{0D108BD9-81ED-4DB2-BD59-A6C34878D82A}">
                    <a16:rowId xmlns:a16="http://schemas.microsoft.com/office/drawing/2014/main" val="1575754197"/>
                  </a:ext>
                </a:extLst>
              </a:tr>
              <a:tr h="225943">
                <a:tc>
                  <a:txBody>
                    <a:bodyPr/>
                    <a:lstStyle/>
                    <a:p>
                      <a:pPr algn="l" fontAlgn="ctr"/>
                      <a:r>
                        <a:rPr lang="en-US" sz="1100" u="none" strike="noStrike">
                          <a:effectLst/>
                        </a:rPr>
                        <a:t>Please write a job description for your business addressing any physical accommodations that you feel you will need for this job.</a:t>
                      </a:r>
                      <a:endParaRPr lang="en-US" sz="1100" b="0" i="0" u="none" strike="noStrike">
                        <a:solidFill>
                          <a:srgbClr val="000000"/>
                        </a:solidFill>
                        <a:effectLst/>
                        <a:latin typeface="Arial" panose="020B0604020202020204" pitchFamily="34" charset="0"/>
                      </a:endParaRPr>
                    </a:p>
                  </a:txBody>
                  <a:tcPr marL="2058" marR="2058" marT="2058" marB="0" anchor="ctr"/>
                </a:tc>
                <a:tc>
                  <a:txBody>
                    <a:bodyPr/>
                    <a:lstStyle/>
                    <a:p>
                      <a:pPr algn="l" fontAlgn="b"/>
                      <a:r>
                        <a:rPr lang="en-US" sz="1100" u="none" strike="noStrike">
                          <a:effectLst/>
                        </a:rPr>
                        <a:t>Process</a:t>
                      </a:r>
                      <a:endParaRPr lang="en-US" sz="1100" b="0" i="0" u="none" strike="noStrike">
                        <a:solidFill>
                          <a:srgbClr val="000000"/>
                        </a:solidFill>
                        <a:effectLst/>
                        <a:latin typeface="Aptos Narrow" panose="020B0004020202020204" pitchFamily="34" charset="0"/>
                      </a:endParaRPr>
                    </a:p>
                  </a:txBody>
                  <a:tcPr marL="2058" marR="2058" marT="2058" marB="0" anchor="b"/>
                </a:tc>
                <a:tc>
                  <a:txBody>
                    <a:bodyPr/>
                    <a:lstStyle/>
                    <a:p>
                      <a:pPr algn="l" fontAlgn="b"/>
                      <a:r>
                        <a:rPr lang="en-US" sz="1100" u="none" strike="noStrike">
                          <a:effectLst/>
                        </a:rPr>
                        <a:t>Step 4</a:t>
                      </a:r>
                      <a:endParaRPr lang="en-US" sz="1100" b="0" i="0" u="none" strike="noStrike">
                        <a:solidFill>
                          <a:srgbClr val="000000"/>
                        </a:solidFill>
                        <a:effectLst/>
                        <a:latin typeface="Aptos Narrow" panose="020B0004020202020204" pitchFamily="34" charset="0"/>
                      </a:endParaRPr>
                    </a:p>
                  </a:txBody>
                  <a:tcPr marL="2058" marR="2058" marT="2058" marB="0" anchor="b"/>
                </a:tc>
                <a:tc>
                  <a:txBody>
                    <a:bodyPr/>
                    <a:lstStyle/>
                    <a:p>
                      <a:pPr algn="l" fontAlgn="b"/>
                      <a:r>
                        <a:rPr lang="en-US" sz="1100" u="none" strike="noStrike">
                          <a:effectLst/>
                        </a:rPr>
                        <a:t>N</a:t>
                      </a:r>
                      <a:endParaRPr lang="en-US" sz="1100" b="0" i="0" u="none" strike="noStrike">
                        <a:solidFill>
                          <a:srgbClr val="000000"/>
                        </a:solidFill>
                        <a:effectLst/>
                        <a:latin typeface="Aptos Narrow" panose="020B0004020202020204" pitchFamily="34" charset="0"/>
                      </a:endParaRPr>
                    </a:p>
                  </a:txBody>
                  <a:tcPr marL="2058" marR="2058" marT="2058" marB="0" anchor="b"/>
                </a:tc>
                <a:extLst>
                  <a:ext uri="{0D108BD9-81ED-4DB2-BD59-A6C34878D82A}">
                    <a16:rowId xmlns:a16="http://schemas.microsoft.com/office/drawing/2014/main" val="3212580314"/>
                  </a:ext>
                </a:extLst>
              </a:tr>
              <a:tr h="602514">
                <a:tc>
                  <a:txBody>
                    <a:bodyPr/>
                    <a:lstStyle/>
                    <a:p>
                      <a:pPr algn="l" fontAlgn="ctr"/>
                      <a:r>
                        <a:rPr lang="en-US" sz="1100" u="none" strike="noStrike">
                          <a:effectLst/>
                        </a:rPr>
                        <a:t>Remember that the summary, which starts your plan, is the single most important part.  It gives you an opportunity to convey your business idea and allows you to express your enthusiasm about your business.   Your plan will probably not be much longer than ten pages. The complexity of a business plan will vary with the type of business, and the size will reflect that complexity.</a:t>
                      </a:r>
                      <a:endParaRPr lang="en-US" sz="1100" b="0" i="0" u="none" strike="noStrike">
                        <a:solidFill>
                          <a:srgbClr val="000000"/>
                        </a:solidFill>
                        <a:effectLst/>
                        <a:latin typeface="Arial" panose="020B0604020202020204" pitchFamily="34" charset="0"/>
                      </a:endParaRPr>
                    </a:p>
                  </a:txBody>
                  <a:tcPr marL="2058" marR="2058" marT="2058" marB="0" anchor="ctr"/>
                </a:tc>
                <a:tc>
                  <a:txBody>
                    <a:bodyPr/>
                    <a:lstStyle/>
                    <a:p>
                      <a:pPr algn="l" fontAlgn="b"/>
                      <a:r>
                        <a:rPr lang="en-US" sz="1100" u="none" strike="noStrike">
                          <a:effectLst/>
                        </a:rPr>
                        <a:t>Process</a:t>
                      </a:r>
                      <a:endParaRPr lang="en-US" sz="1100" b="0" i="0" u="none" strike="noStrike">
                        <a:solidFill>
                          <a:srgbClr val="000000"/>
                        </a:solidFill>
                        <a:effectLst/>
                        <a:latin typeface="Aptos Narrow" panose="020B0004020202020204" pitchFamily="34" charset="0"/>
                      </a:endParaRPr>
                    </a:p>
                  </a:txBody>
                  <a:tcPr marL="2058" marR="2058" marT="2058" marB="0" anchor="b"/>
                </a:tc>
                <a:tc>
                  <a:txBody>
                    <a:bodyPr/>
                    <a:lstStyle/>
                    <a:p>
                      <a:pPr algn="l" fontAlgn="b"/>
                      <a:r>
                        <a:rPr lang="en-US" sz="1100" u="none" strike="noStrike">
                          <a:effectLst/>
                        </a:rPr>
                        <a:t>Step 8</a:t>
                      </a:r>
                      <a:endParaRPr lang="en-US" sz="1100" b="0" i="0" u="none" strike="noStrike">
                        <a:solidFill>
                          <a:srgbClr val="000000"/>
                        </a:solidFill>
                        <a:effectLst/>
                        <a:latin typeface="Aptos Narrow" panose="020B0004020202020204" pitchFamily="34" charset="0"/>
                      </a:endParaRPr>
                    </a:p>
                  </a:txBody>
                  <a:tcPr marL="2058" marR="2058" marT="2058" marB="0" anchor="b"/>
                </a:tc>
                <a:tc>
                  <a:txBody>
                    <a:bodyPr/>
                    <a:lstStyle/>
                    <a:p>
                      <a:pPr algn="l" fontAlgn="b"/>
                      <a:r>
                        <a:rPr lang="en-US" sz="1100" u="none" strike="noStrike">
                          <a:effectLst/>
                        </a:rPr>
                        <a:t>N</a:t>
                      </a:r>
                      <a:endParaRPr lang="en-US" sz="1100" b="0" i="0" u="none" strike="noStrike">
                        <a:solidFill>
                          <a:srgbClr val="000000"/>
                        </a:solidFill>
                        <a:effectLst/>
                        <a:latin typeface="Aptos Narrow" panose="020B0004020202020204" pitchFamily="34" charset="0"/>
                      </a:endParaRPr>
                    </a:p>
                  </a:txBody>
                  <a:tcPr marL="2058" marR="2058" marT="2058" marB="0" anchor="b"/>
                </a:tc>
                <a:extLst>
                  <a:ext uri="{0D108BD9-81ED-4DB2-BD59-A6C34878D82A}">
                    <a16:rowId xmlns:a16="http://schemas.microsoft.com/office/drawing/2014/main" val="218471772"/>
                  </a:ext>
                </a:extLst>
              </a:tr>
              <a:tr h="708992">
                <a:tc>
                  <a:txBody>
                    <a:bodyPr/>
                    <a:lstStyle/>
                    <a:p>
                      <a:pPr algn="l" fontAlgn="ctr"/>
                      <a:r>
                        <a:rPr lang="en-US" sz="1100" u="none" strike="noStrike">
                          <a:effectLst/>
                        </a:rPr>
                        <a:t>Customers pursuing self-employment will be encouraged to participate in the startup capitalization of the business, as the Bureau should not be the sole source of startup capitalization. Financial assistance is only approved for goods and services as outlined in an approved business plan and must be detailed in the Bureau customer's IPE and approved by both the customer (or guardian), and the Bureau counselor. No goods or services can be provided that violate state or federal law. </a:t>
                      </a:r>
                      <a:endParaRPr lang="en-US" sz="1100" b="1" i="0" u="none" strike="noStrike">
                        <a:solidFill>
                          <a:srgbClr val="000000"/>
                        </a:solidFill>
                        <a:effectLst/>
                        <a:latin typeface="Arial" panose="020B0604020202020204" pitchFamily="34" charset="0"/>
                      </a:endParaRPr>
                    </a:p>
                  </a:txBody>
                  <a:tcPr marL="2058" marR="2058" marT="2058" marB="0" anchor="ctr"/>
                </a:tc>
                <a:tc>
                  <a:txBody>
                    <a:bodyPr/>
                    <a:lstStyle/>
                    <a:p>
                      <a:pPr algn="l" fontAlgn="b"/>
                      <a:r>
                        <a:rPr lang="en-US" sz="1100" u="none" strike="noStrike">
                          <a:effectLst/>
                        </a:rPr>
                        <a:t>Policy</a:t>
                      </a:r>
                      <a:endParaRPr lang="en-US" sz="1100" b="0" i="0" u="none" strike="noStrike">
                        <a:solidFill>
                          <a:srgbClr val="000000"/>
                        </a:solidFill>
                        <a:effectLst/>
                        <a:latin typeface="Aptos Narrow" panose="020B0004020202020204" pitchFamily="34" charset="0"/>
                      </a:endParaRPr>
                    </a:p>
                  </a:txBody>
                  <a:tcPr marL="2058" marR="2058" marT="2058" marB="0" anchor="b"/>
                </a:tc>
                <a:tc>
                  <a:txBody>
                    <a:bodyPr/>
                    <a:lstStyle/>
                    <a:p>
                      <a:pPr algn="r" fontAlgn="b"/>
                      <a:r>
                        <a:rPr lang="en-US" sz="1100" u="none" strike="noStrike">
                          <a:effectLst/>
                        </a:rPr>
                        <a:t>602</a:t>
                      </a:r>
                      <a:endParaRPr lang="en-US" sz="1100" b="0" i="0" u="none" strike="noStrike">
                        <a:solidFill>
                          <a:srgbClr val="000000"/>
                        </a:solidFill>
                        <a:effectLst/>
                        <a:latin typeface="Aptos Narrow" panose="020B0004020202020204" pitchFamily="34" charset="0"/>
                      </a:endParaRPr>
                    </a:p>
                  </a:txBody>
                  <a:tcPr marL="2058" marR="2058" marT="2058" marB="0" anchor="b"/>
                </a:tc>
                <a:tc>
                  <a:txBody>
                    <a:bodyPr/>
                    <a:lstStyle/>
                    <a:p>
                      <a:pPr algn="l" fontAlgn="b"/>
                      <a:r>
                        <a:rPr lang="en-US" sz="1100" u="none" strike="noStrike">
                          <a:effectLst/>
                        </a:rPr>
                        <a:t>N</a:t>
                      </a:r>
                      <a:endParaRPr lang="en-US" sz="1100" b="0" i="0" u="none" strike="noStrike">
                        <a:solidFill>
                          <a:srgbClr val="000000"/>
                        </a:solidFill>
                        <a:effectLst/>
                        <a:latin typeface="Aptos Narrow" panose="020B0004020202020204" pitchFamily="34" charset="0"/>
                      </a:endParaRPr>
                    </a:p>
                  </a:txBody>
                  <a:tcPr marL="2058" marR="2058" marT="2058" marB="0" anchor="b"/>
                </a:tc>
                <a:extLst>
                  <a:ext uri="{0D108BD9-81ED-4DB2-BD59-A6C34878D82A}">
                    <a16:rowId xmlns:a16="http://schemas.microsoft.com/office/drawing/2014/main" val="2732855583"/>
                  </a:ext>
                </a:extLst>
              </a:tr>
              <a:tr h="799888">
                <a:tc>
                  <a:txBody>
                    <a:bodyPr/>
                    <a:lstStyle/>
                    <a:p>
                      <a:pPr algn="l" fontAlgn="ctr"/>
                      <a:r>
                        <a:rPr lang="en-US" sz="1100" u="none" strike="noStrike">
                          <a:effectLst/>
                        </a:rPr>
                        <a:t>Customer will provide written documentation in regard to investment of funds from micro-loans, commercial and customer loans, loans from family, forgivable loans, grants from any source, personal savings, income, funds from PASS plans, and/or equipment and inventory necessary for the business operation. If the customer is using equipment and inventory to satisfy their customer participation, they must provide proof of purchase or documentation regarding the fair market value of the equipment and/or inventory. </a:t>
                      </a:r>
                      <a:endParaRPr lang="en-US" sz="1100" b="1" i="0" u="none" strike="noStrike">
                        <a:solidFill>
                          <a:srgbClr val="000000"/>
                        </a:solidFill>
                        <a:effectLst/>
                        <a:latin typeface="Arial" panose="020B0604020202020204" pitchFamily="34" charset="0"/>
                      </a:endParaRPr>
                    </a:p>
                  </a:txBody>
                  <a:tcPr marL="2058" marR="2058" marT="2058" marB="0" anchor="ctr"/>
                </a:tc>
                <a:tc>
                  <a:txBody>
                    <a:bodyPr/>
                    <a:lstStyle/>
                    <a:p>
                      <a:pPr algn="l" fontAlgn="b"/>
                      <a:r>
                        <a:rPr lang="en-US" sz="1100" u="none" strike="noStrike">
                          <a:effectLst/>
                        </a:rPr>
                        <a:t>Policy</a:t>
                      </a:r>
                      <a:endParaRPr lang="en-US" sz="1100" b="0" i="0" u="none" strike="noStrike">
                        <a:solidFill>
                          <a:srgbClr val="000000"/>
                        </a:solidFill>
                        <a:effectLst/>
                        <a:latin typeface="Aptos Narrow" panose="020B0004020202020204" pitchFamily="34" charset="0"/>
                      </a:endParaRPr>
                    </a:p>
                  </a:txBody>
                  <a:tcPr marL="2058" marR="2058" marT="2058" marB="0" anchor="b"/>
                </a:tc>
                <a:tc>
                  <a:txBody>
                    <a:bodyPr/>
                    <a:lstStyle/>
                    <a:p>
                      <a:pPr algn="r" fontAlgn="b"/>
                      <a:r>
                        <a:rPr lang="en-US" sz="1100" u="none" strike="noStrike">
                          <a:effectLst/>
                        </a:rPr>
                        <a:t>602</a:t>
                      </a:r>
                      <a:endParaRPr lang="en-US" sz="1100" b="0" i="0" u="none" strike="noStrike">
                        <a:solidFill>
                          <a:srgbClr val="000000"/>
                        </a:solidFill>
                        <a:effectLst/>
                        <a:latin typeface="Aptos Narrow" panose="020B0004020202020204" pitchFamily="34" charset="0"/>
                      </a:endParaRPr>
                    </a:p>
                  </a:txBody>
                  <a:tcPr marL="2058" marR="2058" marT="2058" marB="0" anchor="b"/>
                </a:tc>
                <a:tc>
                  <a:txBody>
                    <a:bodyPr/>
                    <a:lstStyle/>
                    <a:p>
                      <a:pPr algn="l" fontAlgn="b"/>
                      <a:r>
                        <a:rPr lang="en-US" sz="1100" u="none" strike="noStrike">
                          <a:effectLst/>
                        </a:rPr>
                        <a:t>N</a:t>
                      </a:r>
                      <a:endParaRPr lang="en-US" sz="1100" b="0" i="0" u="none" strike="noStrike">
                        <a:solidFill>
                          <a:srgbClr val="000000"/>
                        </a:solidFill>
                        <a:effectLst/>
                        <a:latin typeface="Aptos Narrow" panose="020B0004020202020204" pitchFamily="34" charset="0"/>
                      </a:endParaRPr>
                    </a:p>
                  </a:txBody>
                  <a:tcPr marL="2058" marR="2058" marT="2058" marB="0" anchor="b"/>
                </a:tc>
                <a:extLst>
                  <a:ext uri="{0D108BD9-81ED-4DB2-BD59-A6C34878D82A}">
                    <a16:rowId xmlns:a16="http://schemas.microsoft.com/office/drawing/2014/main" val="270621158"/>
                  </a:ext>
                </a:extLst>
              </a:tr>
              <a:tr h="581737">
                <a:tc>
                  <a:txBody>
                    <a:bodyPr/>
                    <a:lstStyle/>
                    <a:p>
                      <a:pPr algn="l" fontAlgn="ctr"/>
                      <a:r>
                        <a:rPr lang="en-US" sz="1100" u="none" strike="noStrike">
                          <a:effectLst/>
                        </a:rPr>
                        <a:t>A longer period than the federally required 90 days in employment may be deemed necessary in a case where the employment objective reflects the establishment of a small business, self-employment, or microenterprise. The time period will be agreed upon between the Bureau counselor and the customer and should be documented in writing and in IPE. </a:t>
                      </a:r>
                      <a:endParaRPr lang="en-US" sz="1100" b="1" i="0" u="none" strike="noStrike">
                        <a:solidFill>
                          <a:srgbClr val="000000"/>
                        </a:solidFill>
                        <a:effectLst/>
                        <a:latin typeface="Arial" panose="020B0604020202020204" pitchFamily="34" charset="0"/>
                      </a:endParaRPr>
                    </a:p>
                  </a:txBody>
                  <a:tcPr marL="2058" marR="2058" marT="2058" marB="0" anchor="ctr"/>
                </a:tc>
                <a:tc>
                  <a:txBody>
                    <a:bodyPr/>
                    <a:lstStyle/>
                    <a:p>
                      <a:pPr algn="l" fontAlgn="b"/>
                      <a:r>
                        <a:rPr lang="en-US" sz="1100" u="none" strike="noStrike">
                          <a:effectLst/>
                        </a:rPr>
                        <a:t>Policy</a:t>
                      </a:r>
                      <a:endParaRPr lang="en-US" sz="1100" b="0" i="0" u="none" strike="noStrike">
                        <a:solidFill>
                          <a:srgbClr val="000000"/>
                        </a:solidFill>
                        <a:effectLst/>
                        <a:latin typeface="Aptos Narrow" panose="020B0004020202020204" pitchFamily="34" charset="0"/>
                      </a:endParaRPr>
                    </a:p>
                  </a:txBody>
                  <a:tcPr marL="2058" marR="2058" marT="2058" marB="0" anchor="b"/>
                </a:tc>
                <a:tc>
                  <a:txBody>
                    <a:bodyPr/>
                    <a:lstStyle/>
                    <a:p>
                      <a:pPr algn="r" fontAlgn="b"/>
                      <a:r>
                        <a:rPr lang="en-US" sz="1100" u="none" strike="noStrike">
                          <a:effectLst/>
                        </a:rPr>
                        <a:t>605</a:t>
                      </a:r>
                      <a:endParaRPr lang="en-US" sz="1100" b="0" i="0" u="none" strike="noStrike">
                        <a:solidFill>
                          <a:srgbClr val="000000"/>
                        </a:solidFill>
                        <a:effectLst/>
                        <a:latin typeface="Aptos Narrow" panose="020B0004020202020204" pitchFamily="34" charset="0"/>
                      </a:endParaRPr>
                    </a:p>
                  </a:txBody>
                  <a:tcPr marL="2058" marR="2058" marT="2058" marB="0" anchor="b"/>
                </a:tc>
                <a:tc>
                  <a:txBody>
                    <a:bodyPr/>
                    <a:lstStyle/>
                    <a:p>
                      <a:pPr algn="l" fontAlgn="b"/>
                      <a:r>
                        <a:rPr lang="en-US" sz="1100" u="none" strike="noStrike">
                          <a:effectLst/>
                        </a:rPr>
                        <a:t>N</a:t>
                      </a:r>
                      <a:endParaRPr lang="en-US" sz="1100" b="0" i="0" u="none" strike="noStrike">
                        <a:solidFill>
                          <a:srgbClr val="000000"/>
                        </a:solidFill>
                        <a:effectLst/>
                        <a:latin typeface="Aptos Narrow" panose="020B0004020202020204" pitchFamily="34" charset="0"/>
                      </a:endParaRPr>
                    </a:p>
                  </a:txBody>
                  <a:tcPr marL="2058" marR="2058" marT="2058" marB="0" anchor="b"/>
                </a:tc>
                <a:extLst>
                  <a:ext uri="{0D108BD9-81ED-4DB2-BD59-A6C34878D82A}">
                    <a16:rowId xmlns:a16="http://schemas.microsoft.com/office/drawing/2014/main" val="1677352594"/>
                  </a:ext>
                </a:extLst>
              </a:tr>
              <a:tr h="145434">
                <a:tc>
                  <a:txBody>
                    <a:bodyPr/>
                    <a:lstStyle/>
                    <a:p>
                      <a:pPr algn="just" fontAlgn="ctr"/>
                      <a:r>
                        <a:rPr lang="en-US" sz="1100" u="none" strike="noStrike">
                          <a:effectLst/>
                        </a:rPr>
                        <a:t>·  The customer must be earning at least minimum wage at the time of case closure. </a:t>
                      </a:r>
                      <a:endParaRPr lang="en-US" sz="1100" b="0" i="0" u="none" strike="noStrike">
                        <a:solidFill>
                          <a:srgbClr val="000000"/>
                        </a:solidFill>
                        <a:effectLst/>
                        <a:latin typeface="Symbol" panose="05050102010706020507" pitchFamily="18" charset="2"/>
                      </a:endParaRPr>
                    </a:p>
                  </a:txBody>
                  <a:tcPr marL="2058" marR="2058" marT="2058" marB="0" anchor="ctr"/>
                </a:tc>
                <a:tc>
                  <a:txBody>
                    <a:bodyPr/>
                    <a:lstStyle/>
                    <a:p>
                      <a:pPr algn="l" fontAlgn="b"/>
                      <a:r>
                        <a:rPr lang="en-US" sz="1100" u="none" strike="noStrike">
                          <a:effectLst/>
                        </a:rPr>
                        <a:t>Policy</a:t>
                      </a:r>
                      <a:endParaRPr lang="en-US" sz="1100" b="0" i="0" u="none" strike="noStrike">
                        <a:solidFill>
                          <a:srgbClr val="000000"/>
                        </a:solidFill>
                        <a:effectLst/>
                        <a:latin typeface="Aptos Narrow" panose="020B0004020202020204" pitchFamily="34" charset="0"/>
                      </a:endParaRPr>
                    </a:p>
                  </a:txBody>
                  <a:tcPr marL="2058" marR="2058" marT="2058" marB="0" anchor="b"/>
                </a:tc>
                <a:tc>
                  <a:txBody>
                    <a:bodyPr/>
                    <a:lstStyle/>
                    <a:p>
                      <a:pPr algn="r" fontAlgn="b"/>
                      <a:r>
                        <a:rPr lang="en-US" sz="1100" u="none" strike="noStrike">
                          <a:effectLst/>
                        </a:rPr>
                        <a:t>605</a:t>
                      </a:r>
                      <a:endParaRPr lang="en-US" sz="1100" b="0" i="0" u="none" strike="noStrike">
                        <a:solidFill>
                          <a:srgbClr val="000000"/>
                        </a:solidFill>
                        <a:effectLst/>
                        <a:latin typeface="Aptos Narrow" panose="020B0004020202020204" pitchFamily="34" charset="0"/>
                      </a:endParaRPr>
                    </a:p>
                  </a:txBody>
                  <a:tcPr marL="2058" marR="2058" marT="2058" marB="0" anchor="b"/>
                </a:tc>
                <a:tc>
                  <a:txBody>
                    <a:bodyPr/>
                    <a:lstStyle/>
                    <a:p>
                      <a:pPr algn="l" fontAlgn="b"/>
                      <a:r>
                        <a:rPr lang="en-US" sz="1100" u="none" strike="noStrike">
                          <a:effectLst/>
                        </a:rPr>
                        <a:t>N</a:t>
                      </a:r>
                      <a:endParaRPr lang="en-US" sz="1100" b="0" i="0" u="none" strike="noStrike">
                        <a:solidFill>
                          <a:srgbClr val="000000"/>
                        </a:solidFill>
                        <a:effectLst/>
                        <a:latin typeface="Aptos Narrow" panose="020B0004020202020204" pitchFamily="34" charset="0"/>
                      </a:endParaRPr>
                    </a:p>
                  </a:txBody>
                  <a:tcPr marL="2058" marR="2058" marT="2058" marB="0" anchor="b"/>
                </a:tc>
                <a:extLst>
                  <a:ext uri="{0D108BD9-81ED-4DB2-BD59-A6C34878D82A}">
                    <a16:rowId xmlns:a16="http://schemas.microsoft.com/office/drawing/2014/main" val="4213980599"/>
                  </a:ext>
                </a:extLst>
              </a:tr>
              <a:tr h="150628">
                <a:tc>
                  <a:txBody>
                    <a:bodyPr/>
                    <a:lstStyle/>
                    <a:p>
                      <a:pPr algn="l" fontAlgn="ctr"/>
                      <a:r>
                        <a:rPr lang="en-US" sz="1100" u="none" strike="noStrike">
                          <a:effectLst/>
                        </a:rPr>
                        <a:t>·       Operations: Explain any systems or processes that will be used. </a:t>
                      </a:r>
                      <a:endParaRPr lang="en-US" sz="1100" b="0" i="0" u="none" strike="noStrike">
                        <a:solidFill>
                          <a:srgbClr val="000000"/>
                        </a:solidFill>
                        <a:effectLst/>
                        <a:latin typeface="Symbol" panose="05050102010706020507" pitchFamily="18" charset="2"/>
                      </a:endParaRPr>
                    </a:p>
                  </a:txBody>
                  <a:tcPr marL="2058" marR="2058" marT="2058" marB="0" anchor="ctr"/>
                </a:tc>
                <a:tc>
                  <a:txBody>
                    <a:bodyPr/>
                    <a:lstStyle/>
                    <a:p>
                      <a:pPr algn="l" fontAlgn="b"/>
                      <a:r>
                        <a:rPr lang="en-US" sz="1100" u="none" strike="noStrike">
                          <a:effectLst/>
                        </a:rPr>
                        <a:t>Process</a:t>
                      </a:r>
                      <a:endParaRPr lang="en-US" sz="1100" b="0" i="0" u="none" strike="noStrike">
                        <a:solidFill>
                          <a:srgbClr val="000000"/>
                        </a:solidFill>
                        <a:effectLst/>
                        <a:latin typeface="Aptos Narrow" panose="020B0004020202020204" pitchFamily="34" charset="0"/>
                      </a:endParaRPr>
                    </a:p>
                  </a:txBody>
                  <a:tcPr marL="2058" marR="2058" marT="2058" marB="0" anchor="b"/>
                </a:tc>
                <a:tc>
                  <a:txBody>
                    <a:bodyPr/>
                    <a:lstStyle/>
                    <a:p>
                      <a:pPr algn="l" fontAlgn="b"/>
                      <a:r>
                        <a:rPr lang="en-US" sz="1100" u="none" strike="noStrike">
                          <a:effectLst/>
                        </a:rPr>
                        <a:t>Step 8</a:t>
                      </a:r>
                      <a:endParaRPr lang="en-US" sz="1100" b="0" i="0" u="none" strike="noStrike">
                        <a:solidFill>
                          <a:srgbClr val="000000"/>
                        </a:solidFill>
                        <a:effectLst/>
                        <a:latin typeface="Aptos Narrow" panose="020B0004020202020204" pitchFamily="34" charset="0"/>
                      </a:endParaRPr>
                    </a:p>
                  </a:txBody>
                  <a:tcPr marL="2058" marR="2058" marT="2058" marB="0" anchor="b"/>
                </a:tc>
                <a:tc>
                  <a:txBody>
                    <a:bodyPr/>
                    <a:lstStyle/>
                    <a:p>
                      <a:pPr algn="l" fontAlgn="b"/>
                      <a:r>
                        <a:rPr lang="en-US" sz="1100" u="none" strike="noStrike">
                          <a:effectLst/>
                        </a:rPr>
                        <a:t>N</a:t>
                      </a:r>
                      <a:endParaRPr lang="en-US" sz="1100" b="0" i="0" u="none" strike="noStrike">
                        <a:solidFill>
                          <a:srgbClr val="000000"/>
                        </a:solidFill>
                        <a:effectLst/>
                        <a:latin typeface="Aptos Narrow" panose="020B0004020202020204" pitchFamily="34" charset="0"/>
                      </a:endParaRPr>
                    </a:p>
                  </a:txBody>
                  <a:tcPr marL="2058" marR="2058" marT="2058" marB="0" anchor="b"/>
                </a:tc>
                <a:extLst>
                  <a:ext uri="{0D108BD9-81ED-4DB2-BD59-A6C34878D82A}">
                    <a16:rowId xmlns:a16="http://schemas.microsoft.com/office/drawing/2014/main" val="3550927461"/>
                  </a:ext>
                </a:extLst>
              </a:tr>
              <a:tr h="799888">
                <a:tc>
                  <a:txBody>
                    <a:bodyPr/>
                    <a:lstStyle/>
                    <a:p>
                      <a:pPr algn="l" fontAlgn="ctr"/>
                      <a:r>
                        <a:rPr lang="en-US" sz="1100" u="none" strike="noStrike">
                          <a:effectLst/>
                        </a:rPr>
                        <a:t>Financial participation by the customer will not be required for the Bureau investment in:  1-·  Training, consultation, and technical assistance related to the proposed business.. 2-·  Accommodations necessitated by the customer's disability and any training required to use the accommodations. 3-·  Any vocational rehabilitation service if the customer in need of the service has been determined eligible for Social Security benefits under Titles II or XVI of the Social Security Act (34 CFR 361.54(b)(3)(ii)).  </a:t>
                      </a:r>
                      <a:endParaRPr lang="en-US" sz="1100" b="1" i="0" u="none" strike="noStrike">
                        <a:solidFill>
                          <a:srgbClr val="000000"/>
                        </a:solidFill>
                        <a:effectLst/>
                        <a:latin typeface="Arial" panose="020B0604020202020204" pitchFamily="34" charset="0"/>
                      </a:endParaRPr>
                    </a:p>
                  </a:txBody>
                  <a:tcPr marL="2058" marR="2058" marT="2058" marB="0" anchor="ctr"/>
                </a:tc>
                <a:tc>
                  <a:txBody>
                    <a:bodyPr/>
                    <a:lstStyle/>
                    <a:p>
                      <a:pPr algn="l" fontAlgn="b"/>
                      <a:r>
                        <a:rPr lang="en-US" sz="1100" u="none" strike="noStrike">
                          <a:effectLst/>
                        </a:rPr>
                        <a:t>Policy</a:t>
                      </a:r>
                      <a:endParaRPr lang="en-US" sz="1100" b="0" i="0" u="none" strike="noStrike">
                        <a:solidFill>
                          <a:srgbClr val="000000"/>
                        </a:solidFill>
                        <a:effectLst/>
                        <a:latin typeface="Aptos Narrow" panose="020B0004020202020204" pitchFamily="34" charset="0"/>
                      </a:endParaRPr>
                    </a:p>
                  </a:txBody>
                  <a:tcPr marL="2058" marR="2058" marT="2058" marB="0" anchor="b"/>
                </a:tc>
                <a:tc>
                  <a:txBody>
                    <a:bodyPr/>
                    <a:lstStyle/>
                    <a:p>
                      <a:pPr algn="r" fontAlgn="b"/>
                      <a:r>
                        <a:rPr lang="en-US" sz="1100" u="none" strike="noStrike">
                          <a:effectLst/>
                        </a:rPr>
                        <a:t>603</a:t>
                      </a:r>
                      <a:endParaRPr lang="en-US" sz="1100" b="0" i="0" u="none" strike="noStrike">
                        <a:solidFill>
                          <a:srgbClr val="000000"/>
                        </a:solidFill>
                        <a:effectLst/>
                        <a:latin typeface="Aptos Narrow" panose="020B0004020202020204" pitchFamily="34" charset="0"/>
                      </a:endParaRPr>
                    </a:p>
                  </a:txBody>
                  <a:tcPr marL="2058" marR="2058" marT="2058" marB="0" anchor="b"/>
                </a:tc>
                <a:tc>
                  <a:txBody>
                    <a:bodyPr/>
                    <a:lstStyle/>
                    <a:p>
                      <a:pPr algn="l" fontAlgn="b"/>
                      <a:r>
                        <a:rPr lang="en-US" sz="1100" u="none" strike="noStrike">
                          <a:effectLst/>
                        </a:rPr>
                        <a:t>N</a:t>
                      </a:r>
                      <a:endParaRPr lang="en-US" sz="1100" b="0" i="0" u="none" strike="noStrike">
                        <a:solidFill>
                          <a:srgbClr val="000000"/>
                        </a:solidFill>
                        <a:effectLst/>
                        <a:latin typeface="Aptos Narrow" panose="020B0004020202020204" pitchFamily="34" charset="0"/>
                      </a:endParaRPr>
                    </a:p>
                  </a:txBody>
                  <a:tcPr marL="2058" marR="2058" marT="2058" marB="0" anchor="b"/>
                </a:tc>
                <a:extLst>
                  <a:ext uri="{0D108BD9-81ED-4DB2-BD59-A6C34878D82A}">
                    <a16:rowId xmlns:a16="http://schemas.microsoft.com/office/drawing/2014/main" val="4133741149"/>
                  </a:ext>
                </a:extLst>
              </a:tr>
              <a:tr h="753142">
                <a:tc>
                  <a:txBody>
                    <a:bodyPr/>
                    <a:lstStyle/>
                    <a:p>
                      <a:pPr algn="l" fontAlgn="ctr"/>
                      <a:r>
                        <a:rPr lang="en-US" sz="1100" u="none" strike="noStrike">
                          <a:effectLst/>
                        </a:rPr>
                        <a:t>You will incur many costs to open your business. Some of these expenses will be of a continuing nature, such as rent, utilities, and insurance; others will be nonrecurring, such as equipment purchases, security deposits, and the like. These start-up costs must be identified as you analyze your business idea’s feasibility. Only by knowing the total costs to get your business to an operating stage can you determine what financial assistance you will need and what resources you have at your disposal.</a:t>
                      </a:r>
                      <a:endParaRPr lang="en-US" sz="1100" b="0" i="0" u="none" strike="noStrike">
                        <a:solidFill>
                          <a:srgbClr val="000000"/>
                        </a:solidFill>
                        <a:effectLst/>
                        <a:latin typeface="Arial" panose="020B0604020202020204" pitchFamily="34" charset="0"/>
                      </a:endParaRPr>
                    </a:p>
                  </a:txBody>
                  <a:tcPr marL="2058" marR="2058" marT="2058" marB="0" anchor="ctr"/>
                </a:tc>
                <a:tc>
                  <a:txBody>
                    <a:bodyPr/>
                    <a:lstStyle/>
                    <a:p>
                      <a:pPr algn="l" fontAlgn="b"/>
                      <a:r>
                        <a:rPr lang="en-US" sz="1100" u="none" strike="noStrike">
                          <a:effectLst/>
                        </a:rPr>
                        <a:t>Process</a:t>
                      </a:r>
                      <a:endParaRPr lang="en-US" sz="1100" b="0" i="0" u="none" strike="noStrike">
                        <a:solidFill>
                          <a:srgbClr val="000000"/>
                        </a:solidFill>
                        <a:effectLst/>
                        <a:latin typeface="Aptos Narrow" panose="020B0004020202020204" pitchFamily="34" charset="0"/>
                      </a:endParaRPr>
                    </a:p>
                  </a:txBody>
                  <a:tcPr marL="2058" marR="2058" marT="2058" marB="0" anchor="b"/>
                </a:tc>
                <a:tc>
                  <a:txBody>
                    <a:bodyPr/>
                    <a:lstStyle/>
                    <a:p>
                      <a:pPr algn="l" fontAlgn="b"/>
                      <a:r>
                        <a:rPr lang="en-US" sz="1100" u="none" strike="noStrike">
                          <a:effectLst/>
                        </a:rPr>
                        <a:t>Step 7</a:t>
                      </a:r>
                      <a:endParaRPr lang="en-US" sz="1100" b="0" i="0" u="none" strike="noStrike">
                        <a:solidFill>
                          <a:srgbClr val="000000"/>
                        </a:solidFill>
                        <a:effectLst/>
                        <a:latin typeface="Aptos Narrow" panose="020B0004020202020204" pitchFamily="34" charset="0"/>
                      </a:endParaRPr>
                    </a:p>
                  </a:txBody>
                  <a:tcPr marL="2058" marR="2058" marT="2058" marB="0" anchor="b"/>
                </a:tc>
                <a:tc>
                  <a:txBody>
                    <a:bodyPr/>
                    <a:lstStyle/>
                    <a:p>
                      <a:pPr algn="l" fontAlgn="b"/>
                      <a:r>
                        <a:rPr lang="en-US" sz="1100" u="none" strike="noStrike">
                          <a:effectLst/>
                        </a:rPr>
                        <a:t>N</a:t>
                      </a:r>
                      <a:endParaRPr lang="en-US" sz="1100" b="0" i="0" u="none" strike="noStrike">
                        <a:solidFill>
                          <a:srgbClr val="000000"/>
                        </a:solidFill>
                        <a:effectLst/>
                        <a:latin typeface="Aptos Narrow" panose="020B0004020202020204" pitchFamily="34" charset="0"/>
                      </a:endParaRPr>
                    </a:p>
                  </a:txBody>
                  <a:tcPr marL="2058" marR="2058" marT="2058" marB="0" anchor="b"/>
                </a:tc>
                <a:extLst>
                  <a:ext uri="{0D108BD9-81ED-4DB2-BD59-A6C34878D82A}">
                    <a16:rowId xmlns:a16="http://schemas.microsoft.com/office/drawing/2014/main" val="2679110425"/>
                  </a:ext>
                </a:extLst>
              </a:tr>
              <a:tr h="153224">
                <a:tc>
                  <a:txBody>
                    <a:bodyPr/>
                    <a:lstStyle/>
                    <a:p>
                      <a:pPr algn="l" fontAlgn="ctr"/>
                      <a:r>
                        <a:rPr lang="en-US" sz="1100" u="none" strike="noStrike" dirty="0">
                          <a:effectLst/>
                        </a:rPr>
                        <a:t>o   Who will provide the labor and how will it be accessed? </a:t>
                      </a:r>
                      <a:endParaRPr lang="en-US" sz="1100" b="0" i="0" u="none" strike="noStrike" dirty="0">
                        <a:solidFill>
                          <a:srgbClr val="000000"/>
                        </a:solidFill>
                        <a:effectLst/>
                        <a:latin typeface="Courier New" panose="02070309020205020404" pitchFamily="49" charset="0"/>
                      </a:endParaRPr>
                    </a:p>
                  </a:txBody>
                  <a:tcPr marL="2058" marR="2058" marT="2058" marB="0" anchor="ctr"/>
                </a:tc>
                <a:tc>
                  <a:txBody>
                    <a:bodyPr/>
                    <a:lstStyle/>
                    <a:p>
                      <a:pPr algn="l" fontAlgn="b"/>
                      <a:r>
                        <a:rPr lang="en-US" sz="1100" u="none" strike="noStrike">
                          <a:effectLst/>
                        </a:rPr>
                        <a:t>Process</a:t>
                      </a:r>
                      <a:endParaRPr lang="en-US" sz="1100" b="0" i="0" u="none" strike="noStrike">
                        <a:solidFill>
                          <a:srgbClr val="000000"/>
                        </a:solidFill>
                        <a:effectLst/>
                        <a:latin typeface="Aptos Narrow" panose="020B0004020202020204" pitchFamily="34" charset="0"/>
                      </a:endParaRPr>
                    </a:p>
                  </a:txBody>
                  <a:tcPr marL="2058" marR="2058" marT="2058" marB="0" anchor="b"/>
                </a:tc>
                <a:tc>
                  <a:txBody>
                    <a:bodyPr/>
                    <a:lstStyle/>
                    <a:p>
                      <a:pPr algn="l" fontAlgn="b"/>
                      <a:r>
                        <a:rPr lang="en-US" sz="1100" u="none" strike="noStrike">
                          <a:effectLst/>
                        </a:rPr>
                        <a:t>Step 8</a:t>
                      </a:r>
                      <a:endParaRPr lang="en-US" sz="1100" b="0" i="0" u="none" strike="noStrike">
                        <a:solidFill>
                          <a:srgbClr val="000000"/>
                        </a:solidFill>
                        <a:effectLst/>
                        <a:latin typeface="Aptos Narrow" panose="020B0004020202020204" pitchFamily="34" charset="0"/>
                      </a:endParaRPr>
                    </a:p>
                  </a:txBody>
                  <a:tcPr marL="2058" marR="2058" marT="2058" marB="0" anchor="b"/>
                </a:tc>
                <a:tc>
                  <a:txBody>
                    <a:bodyPr/>
                    <a:lstStyle/>
                    <a:p>
                      <a:pPr algn="l" fontAlgn="b"/>
                      <a:r>
                        <a:rPr lang="en-US" sz="1100" u="none" strike="noStrike" dirty="0">
                          <a:effectLst/>
                        </a:rPr>
                        <a:t>N</a:t>
                      </a:r>
                      <a:endParaRPr lang="en-US" sz="1100" b="0" i="0" u="none" strike="noStrike" dirty="0">
                        <a:solidFill>
                          <a:srgbClr val="000000"/>
                        </a:solidFill>
                        <a:effectLst/>
                        <a:latin typeface="Aptos Narrow" panose="020B0004020202020204" pitchFamily="34" charset="0"/>
                      </a:endParaRPr>
                    </a:p>
                  </a:txBody>
                  <a:tcPr marL="2058" marR="2058" marT="2058" marB="0" anchor="b"/>
                </a:tc>
                <a:extLst>
                  <a:ext uri="{0D108BD9-81ED-4DB2-BD59-A6C34878D82A}">
                    <a16:rowId xmlns:a16="http://schemas.microsoft.com/office/drawing/2014/main" val="3065702908"/>
                  </a:ext>
                </a:extLst>
              </a:tr>
            </a:tbl>
          </a:graphicData>
        </a:graphic>
      </p:graphicFrame>
    </p:spTree>
    <p:extLst>
      <p:ext uri="{BB962C8B-B14F-4D97-AF65-F5344CB8AC3E}">
        <p14:creationId xmlns:p14="http://schemas.microsoft.com/office/powerpoint/2010/main" val="103574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6439E03F-E070-D57F-EFF8-32BE487FE8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B07219-435D-6E0E-F92D-DBA014872183}"/>
              </a:ext>
            </a:extLst>
          </p:cNvPr>
          <p:cNvSpPr>
            <a:spLocks noGrp="1"/>
          </p:cNvSpPr>
          <p:nvPr>
            <p:ph type="title"/>
          </p:nvPr>
        </p:nvSpPr>
        <p:spPr>
          <a:xfrm>
            <a:off x="839788" y="457200"/>
            <a:ext cx="9926535" cy="1600200"/>
          </a:xfrm>
        </p:spPr>
        <p:txBody>
          <a:bodyPr/>
          <a:lstStyle/>
          <a:p>
            <a:pPr algn="ct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 DCC: A Case Study</a:t>
            </a:r>
          </a:p>
        </p:txBody>
      </p:sp>
      <p:sp>
        <p:nvSpPr>
          <p:cNvPr id="10" name="Content Placeholder 9">
            <a:extLst>
              <a:ext uri="{FF2B5EF4-FFF2-40B4-BE49-F238E27FC236}">
                <a16:creationId xmlns:a16="http://schemas.microsoft.com/office/drawing/2014/main" id="{E3F9EE72-554A-F4BF-18E8-D864888BCD0F}"/>
              </a:ext>
            </a:extLst>
          </p:cNvPr>
          <p:cNvSpPr>
            <a:spLocks noGrp="1"/>
          </p:cNvSpPr>
          <p:nvPr>
            <p:ph idx="1"/>
          </p:nvPr>
        </p:nvSpPr>
        <p:spPr/>
        <p:txBody>
          <a:bodyPr>
            <a:normAutofit/>
          </a:bodyPr>
          <a:lstStyle/>
          <a:p>
            <a:pPr marL="0" indent="0" algn="ctr">
              <a:buNone/>
            </a:pPr>
            <a:endParaRPr lang="en-US" sz="20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20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4">
            <a:extLst>
              <a:ext uri="{FF2B5EF4-FFF2-40B4-BE49-F238E27FC236}">
                <a16:creationId xmlns:a16="http://schemas.microsoft.com/office/drawing/2014/main" id="{7634CF26-3A58-6C86-302F-E5F368211E93}"/>
              </a:ext>
            </a:extLst>
          </p:cNvPr>
          <p:cNvSpPr>
            <a:spLocks noGrp="1"/>
          </p:cNvSpPr>
          <p:nvPr>
            <p:ph type="body" sz="half" idx="2"/>
          </p:nvPr>
        </p:nvSpPr>
        <p:spPr>
          <a:xfrm>
            <a:off x="1504335" y="2405270"/>
            <a:ext cx="8750710" cy="3463718"/>
          </a:xfrm>
        </p:spPr>
        <p:txBody>
          <a:bodyPr>
            <a:normAutofit/>
          </a:bodyPr>
          <a:lstStyle/>
          <a:p>
            <a:pPr algn="ct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Display VR Consumer Business Plan Rating Tool and statement of compliance.</a:t>
            </a:r>
          </a:p>
        </p:txBody>
      </p:sp>
      <p:sp>
        <p:nvSpPr>
          <p:cNvPr id="6" name="Footer Placeholder 2">
            <a:extLst>
              <a:ext uri="{FF2B5EF4-FFF2-40B4-BE49-F238E27FC236}">
                <a16:creationId xmlns:a16="http://schemas.microsoft.com/office/drawing/2014/main" id="{16028EDD-FDB8-8F2C-29BF-196684C0143F}"/>
              </a:ext>
            </a:extLst>
          </p:cNvPr>
          <p:cNvSpPr txBox="1">
            <a:spLocks/>
          </p:cNvSpPr>
          <p:nvPr/>
        </p:nvSpPr>
        <p:spPr>
          <a:xfrm>
            <a:off x="418213" y="6092787"/>
            <a:ext cx="11355572" cy="5950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3147036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263E67BE-C0E3-BE4D-F10A-ADD033DB21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4D9F8A-490B-C720-C412-0978070E4534}"/>
              </a:ext>
            </a:extLst>
          </p:cNvPr>
          <p:cNvSpPr>
            <a:spLocks noGrp="1"/>
          </p:cNvSpPr>
          <p:nvPr>
            <p:ph type="title"/>
          </p:nvPr>
        </p:nvSpPr>
        <p:spPr>
          <a:xfrm>
            <a:off x="839788" y="457200"/>
            <a:ext cx="9926535" cy="878352"/>
          </a:xfrm>
        </p:spPr>
        <p:txBody>
          <a:bodyPr/>
          <a:lstStyle/>
          <a:p>
            <a:pPr algn="ct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 DCC: A Case Study Takeaways</a:t>
            </a:r>
          </a:p>
        </p:txBody>
      </p:sp>
      <p:sp>
        <p:nvSpPr>
          <p:cNvPr id="10" name="Content Placeholder 9">
            <a:extLst>
              <a:ext uri="{FF2B5EF4-FFF2-40B4-BE49-F238E27FC236}">
                <a16:creationId xmlns:a16="http://schemas.microsoft.com/office/drawing/2014/main" id="{847E22AE-939F-9979-C8A3-6CF8D631D848}"/>
              </a:ext>
            </a:extLst>
          </p:cNvPr>
          <p:cNvSpPr>
            <a:spLocks noGrp="1"/>
          </p:cNvSpPr>
          <p:nvPr>
            <p:ph idx="1"/>
          </p:nvPr>
        </p:nvSpPr>
        <p:spPr/>
        <p:txBody>
          <a:bodyPr>
            <a:normAutofit/>
          </a:bodyPr>
          <a:lstStyle/>
          <a:p>
            <a:pPr marL="0" indent="0" algn="ctr">
              <a:buNone/>
            </a:pPr>
            <a:endParaRPr lang="en-US" sz="20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20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4">
            <a:extLst>
              <a:ext uri="{FF2B5EF4-FFF2-40B4-BE49-F238E27FC236}">
                <a16:creationId xmlns:a16="http://schemas.microsoft.com/office/drawing/2014/main" id="{2FE37543-6AA2-88A9-D1F1-62A4545F06BC}"/>
              </a:ext>
            </a:extLst>
          </p:cNvPr>
          <p:cNvSpPr>
            <a:spLocks noGrp="1"/>
          </p:cNvSpPr>
          <p:nvPr>
            <p:ph type="body" sz="half" idx="2"/>
          </p:nvPr>
        </p:nvSpPr>
        <p:spPr>
          <a:xfrm>
            <a:off x="727587" y="1632155"/>
            <a:ext cx="10703282" cy="4759120"/>
          </a:xfrm>
        </p:spPr>
        <p:txBody>
          <a:bodyPr>
            <a:normAutofit fontScale="92500" lnSpcReduction="10000"/>
          </a:bodyPr>
          <a:lstStyle/>
          <a:p>
            <a:pPr algn="ctr"/>
            <a:r>
              <a:rPr lang="en-US" sz="2000" dirty="0">
                <a:solidFill>
                  <a:schemeClr val="bg2"/>
                </a:solidFill>
                <a:latin typeface="Tahoma" panose="020B0604030504040204" pitchFamily="34" charset="0"/>
                <a:ea typeface="Tahoma" panose="020B0604030504040204" pitchFamily="34" charset="0"/>
                <a:cs typeface="Tahoma" panose="020B0604030504040204" pitchFamily="34" charset="0"/>
              </a:rPr>
              <a:t>If sections of the plan are significantly redundant, this is an indication that an AI was employed. If so, this in and of itself is not a deal-breaker but should be noted.</a:t>
            </a:r>
          </a:p>
          <a:p>
            <a:pPr algn="ctr"/>
            <a:r>
              <a:rPr lang="en-US" sz="2000" dirty="0">
                <a:solidFill>
                  <a:schemeClr val="bg2"/>
                </a:solidFill>
                <a:latin typeface="Tahoma" panose="020B0604030504040204" pitchFamily="34" charset="0"/>
                <a:ea typeface="Tahoma" panose="020B0604030504040204" pitchFamily="34" charset="0"/>
                <a:cs typeface="Tahoma" panose="020B0604030504040204" pitchFamily="34" charset="0"/>
              </a:rPr>
              <a:t>The plan should be as long as its complexity. Most plans should not exceed 20 pages or so (Excluding Attachments)</a:t>
            </a:r>
          </a:p>
          <a:p>
            <a:pPr algn="ctr"/>
            <a:r>
              <a:rPr lang="en-US" sz="2000" dirty="0">
                <a:solidFill>
                  <a:schemeClr val="bg2"/>
                </a:solidFill>
                <a:latin typeface="Tahoma" panose="020B0604030504040204" pitchFamily="34" charset="0"/>
                <a:ea typeface="Tahoma" panose="020B0604030504040204" pitchFamily="34" charset="0"/>
                <a:cs typeface="Tahoma" panose="020B0604030504040204" pitchFamily="34" charset="0"/>
              </a:rPr>
              <a:t>Remember: Counselors are not Bankers. Debt to Earnings ratios for a startup are not predictive of a plan's success/Failure.</a:t>
            </a:r>
          </a:p>
          <a:p>
            <a:pPr algn="ctr"/>
            <a:r>
              <a:rPr lang="en-US" sz="2000" dirty="0">
                <a:solidFill>
                  <a:schemeClr val="bg2"/>
                </a:solidFill>
                <a:latin typeface="Tahoma" panose="020B0604030504040204" pitchFamily="34" charset="0"/>
                <a:ea typeface="Tahoma" panose="020B0604030504040204" pitchFamily="34" charset="0"/>
                <a:cs typeface="Tahoma" panose="020B0604030504040204" pitchFamily="34" charset="0"/>
              </a:rPr>
              <a:t>The Business Start up failure rate in MI is 22% or about 1 out of 5. Adjust your expectations accordingly.</a:t>
            </a:r>
          </a:p>
          <a:p>
            <a:pPr algn="ctr"/>
            <a:r>
              <a:rPr lang="en-US" sz="2000" dirty="0">
                <a:solidFill>
                  <a:schemeClr val="bg2"/>
                </a:solidFill>
                <a:latin typeface="Tahoma" panose="020B0604030504040204" pitchFamily="34" charset="0"/>
                <a:ea typeface="Tahoma" panose="020B0604030504040204" pitchFamily="34" charset="0"/>
                <a:cs typeface="Tahoma" panose="020B0604030504040204" pitchFamily="34" charset="0"/>
              </a:rPr>
              <a:t>It is the responsibility of the VR Consumer to understand the Audience and develop a  document that is   easy to understand</a:t>
            </a:r>
          </a:p>
          <a:p>
            <a:pPr algn="ctr"/>
            <a:r>
              <a:rPr lang="en-US" sz="2000" dirty="0">
                <a:solidFill>
                  <a:schemeClr val="bg2"/>
                </a:solidFill>
                <a:latin typeface="Tahoma" panose="020B0604030504040204" pitchFamily="34" charset="0"/>
                <a:ea typeface="Tahoma" panose="020B0604030504040204" pitchFamily="34" charset="0"/>
                <a:cs typeface="Tahoma" panose="020B0604030504040204" pitchFamily="34" charset="0"/>
              </a:rPr>
              <a:t>If the plan is in an Industry that is not understood by the Counselor, they should consult a Business Consultant or Industry Expert.</a:t>
            </a:r>
          </a:p>
          <a:p>
            <a:pPr algn="ctr"/>
            <a:r>
              <a:rPr lang="en-US" sz="2000" dirty="0">
                <a:solidFill>
                  <a:schemeClr val="bg2"/>
                </a:solidFill>
                <a:latin typeface="Tahoma" panose="020B0604030504040204" pitchFamily="34" charset="0"/>
                <a:ea typeface="Tahoma" panose="020B0604030504040204" pitchFamily="34" charset="0"/>
                <a:cs typeface="Tahoma" panose="020B0604030504040204" pitchFamily="34" charset="0"/>
              </a:rPr>
              <a:t>The State Process states that a Business Consultant will be employed to assist the Consumer and Counselor. When encountering more detailed or complex plans, bring in a consultant to do a more thorough review.</a:t>
            </a:r>
          </a:p>
        </p:txBody>
      </p:sp>
      <p:sp>
        <p:nvSpPr>
          <p:cNvPr id="6" name="Footer Placeholder 2">
            <a:extLst>
              <a:ext uri="{FF2B5EF4-FFF2-40B4-BE49-F238E27FC236}">
                <a16:creationId xmlns:a16="http://schemas.microsoft.com/office/drawing/2014/main" id="{12ED45FC-D890-580B-EE21-7A14B957312D}"/>
              </a:ext>
            </a:extLst>
          </p:cNvPr>
          <p:cNvSpPr txBox="1">
            <a:spLocks/>
          </p:cNvSpPr>
          <p:nvPr/>
        </p:nvSpPr>
        <p:spPr>
          <a:xfrm>
            <a:off x="418213" y="6092787"/>
            <a:ext cx="11355572" cy="5950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1285079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F12EF409-013C-338E-B1CF-1C2C13765D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7648BF-33B6-95C9-30FB-04642498203C}"/>
              </a:ext>
            </a:extLst>
          </p:cNvPr>
          <p:cNvSpPr>
            <a:spLocks noGrp="1"/>
          </p:cNvSpPr>
          <p:nvPr>
            <p:ph type="title"/>
          </p:nvPr>
        </p:nvSpPr>
        <p:spPr>
          <a:xfrm>
            <a:off x="836612" y="2545885"/>
            <a:ext cx="9926535" cy="878352"/>
          </a:xfrm>
        </p:spPr>
        <p:txBody>
          <a:bodyPr/>
          <a:lstStyle/>
          <a:p>
            <a:pPr algn="ct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Questions and Answers</a:t>
            </a:r>
          </a:p>
        </p:txBody>
      </p:sp>
      <p:sp>
        <p:nvSpPr>
          <p:cNvPr id="10" name="Content Placeholder 9">
            <a:extLst>
              <a:ext uri="{FF2B5EF4-FFF2-40B4-BE49-F238E27FC236}">
                <a16:creationId xmlns:a16="http://schemas.microsoft.com/office/drawing/2014/main" id="{6FBB8B82-452F-E945-B969-B0C1EFA43C4A}"/>
              </a:ext>
            </a:extLst>
          </p:cNvPr>
          <p:cNvSpPr>
            <a:spLocks noGrp="1"/>
          </p:cNvSpPr>
          <p:nvPr>
            <p:ph idx="1"/>
          </p:nvPr>
        </p:nvSpPr>
        <p:spPr/>
        <p:txBody>
          <a:bodyPr>
            <a:normAutofit/>
          </a:bodyPr>
          <a:lstStyle/>
          <a:p>
            <a:pPr marL="0" indent="0" algn="ctr">
              <a:buNone/>
            </a:pPr>
            <a:endParaRPr lang="en-US" sz="20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20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2">
            <a:extLst>
              <a:ext uri="{FF2B5EF4-FFF2-40B4-BE49-F238E27FC236}">
                <a16:creationId xmlns:a16="http://schemas.microsoft.com/office/drawing/2014/main" id="{EFB83B35-BEE3-334A-3F5A-CB493A38FE15}"/>
              </a:ext>
            </a:extLst>
          </p:cNvPr>
          <p:cNvSpPr txBox="1">
            <a:spLocks/>
          </p:cNvSpPr>
          <p:nvPr/>
        </p:nvSpPr>
        <p:spPr>
          <a:xfrm>
            <a:off x="418213" y="6092787"/>
            <a:ext cx="11355572" cy="5950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457855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2D69D033-E127-6373-F6A5-EDDCC33F9B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94EAB7-5835-A464-D82B-27A04D82D354}"/>
              </a:ext>
            </a:extLst>
          </p:cNvPr>
          <p:cNvSpPr>
            <a:spLocks noGrp="1"/>
          </p:cNvSpPr>
          <p:nvPr>
            <p:ph type="title"/>
          </p:nvPr>
        </p:nvSpPr>
        <p:spPr>
          <a:xfrm>
            <a:off x="839788" y="457200"/>
            <a:ext cx="9926535" cy="878352"/>
          </a:xfrm>
        </p:spPr>
        <p:txBody>
          <a:bodyPr/>
          <a:lstStyle/>
          <a:p>
            <a:pPr algn="ct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Vanward Consulting Services, LLC</a:t>
            </a:r>
          </a:p>
        </p:txBody>
      </p:sp>
      <p:sp>
        <p:nvSpPr>
          <p:cNvPr id="10" name="Content Placeholder 9">
            <a:extLst>
              <a:ext uri="{FF2B5EF4-FFF2-40B4-BE49-F238E27FC236}">
                <a16:creationId xmlns:a16="http://schemas.microsoft.com/office/drawing/2014/main" id="{83E21F12-42DC-0C4B-88F6-54AEBE667F64}"/>
              </a:ext>
            </a:extLst>
          </p:cNvPr>
          <p:cNvSpPr>
            <a:spLocks noGrp="1"/>
          </p:cNvSpPr>
          <p:nvPr>
            <p:ph idx="1"/>
          </p:nvPr>
        </p:nvSpPr>
        <p:spPr/>
        <p:txBody>
          <a:bodyPr>
            <a:normAutofit/>
          </a:bodyPr>
          <a:lstStyle/>
          <a:p>
            <a:pPr marL="0" indent="0" algn="ctr">
              <a:buNone/>
            </a:pPr>
            <a:endParaRPr lang="en-US" sz="20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20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4">
            <a:extLst>
              <a:ext uri="{FF2B5EF4-FFF2-40B4-BE49-F238E27FC236}">
                <a16:creationId xmlns:a16="http://schemas.microsoft.com/office/drawing/2014/main" id="{EF0DE135-297D-98FB-00EE-43D18896BF0C}"/>
              </a:ext>
            </a:extLst>
          </p:cNvPr>
          <p:cNvSpPr>
            <a:spLocks noGrp="1"/>
          </p:cNvSpPr>
          <p:nvPr>
            <p:ph type="body" sz="half" idx="2"/>
          </p:nvPr>
        </p:nvSpPr>
        <p:spPr>
          <a:xfrm>
            <a:off x="5729673" y="1567289"/>
            <a:ext cx="5079230" cy="4759120"/>
          </a:xfrm>
        </p:spPr>
        <p:txBody>
          <a:bodyPr>
            <a:normAutofit/>
          </a:bodyPr>
          <a:lstStyle/>
          <a:p>
            <a:pPr algn="ctr"/>
            <a:endParaRPr lang="en-US" sz="20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algn="ctr"/>
            <a:endParaRPr lang="en-US" sz="20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algn="ctr"/>
            <a:r>
              <a:rPr lang="en-US" sz="2000" dirty="0">
                <a:solidFill>
                  <a:schemeClr val="bg2"/>
                </a:solidFill>
                <a:latin typeface="Tahoma" panose="020B0604030504040204" pitchFamily="34" charset="0"/>
                <a:ea typeface="Tahoma" panose="020B0604030504040204" pitchFamily="34" charset="0"/>
                <a:cs typeface="Tahoma" panose="020B0604030504040204" pitchFamily="34" charset="0"/>
              </a:rPr>
              <a:t>Gary E. Horton </a:t>
            </a:r>
            <a:br>
              <a:rPr lang="en-US" sz="2000" dirty="0">
                <a:solidFill>
                  <a:schemeClr val="bg2"/>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bg2"/>
                </a:solidFill>
                <a:latin typeface="Tahoma" panose="020B0604030504040204" pitchFamily="34" charset="0"/>
                <a:ea typeface="Tahoma" panose="020B0604030504040204" pitchFamily="34" charset="0"/>
                <a:cs typeface="Tahoma" panose="020B0604030504040204" pitchFamily="34" charset="0"/>
              </a:rPr>
              <a:t>President</a:t>
            </a:r>
          </a:p>
          <a:p>
            <a:pPr algn="ct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gehorton@vanwardconsulting.com</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US" sz="2000" dirty="0">
                <a:solidFill>
                  <a:schemeClr val="bg2"/>
                </a:solidFill>
                <a:latin typeface="Tahoma" panose="020B0604030504040204" pitchFamily="34" charset="0"/>
                <a:ea typeface="Tahoma" panose="020B0604030504040204" pitchFamily="34" charset="0"/>
                <a:cs typeface="Tahoma" panose="020B0604030504040204" pitchFamily="34" charset="0"/>
              </a:rPr>
              <a:t>313.774.2791</a:t>
            </a:r>
          </a:p>
        </p:txBody>
      </p:sp>
      <p:sp>
        <p:nvSpPr>
          <p:cNvPr id="6" name="Footer Placeholder 2">
            <a:extLst>
              <a:ext uri="{FF2B5EF4-FFF2-40B4-BE49-F238E27FC236}">
                <a16:creationId xmlns:a16="http://schemas.microsoft.com/office/drawing/2014/main" id="{27D53542-72CD-29BC-953B-A1981272C402}"/>
              </a:ext>
            </a:extLst>
          </p:cNvPr>
          <p:cNvSpPr txBox="1">
            <a:spLocks/>
          </p:cNvSpPr>
          <p:nvPr/>
        </p:nvSpPr>
        <p:spPr>
          <a:xfrm>
            <a:off x="418213" y="6092787"/>
            <a:ext cx="11355572" cy="5950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pic>
        <p:nvPicPr>
          <p:cNvPr id="4" name="Picture 3" descr="A person standing in front of a statue&#10;&#10;AI-generated content may be incorrect.">
            <a:extLst>
              <a:ext uri="{FF2B5EF4-FFF2-40B4-BE49-F238E27FC236}">
                <a16:creationId xmlns:a16="http://schemas.microsoft.com/office/drawing/2014/main" id="{D13D2FEA-B5FC-656D-8988-242BE4041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445" y="1572856"/>
            <a:ext cx="3980962" cy="4877718"/>
          </a:xfrm>
          <a:prstGeom prst="rect">
            <a:avLst/>
          </a:prstGeom>
        </p:spPr>
      </p:pic>
    </p:spTree>
    <p:extLst>
      <p:ext uri="{BB962C8B-B14F-4D97-AF65-F5344CB8AC3E}">
        <p14:creationId xmlns:p14="http://schemas.microsoft.com/office/powerpoint/2010/main" val="1259453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ABEDD8BE-94D3-2A1C-71A9-B48B9C9625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A709ED-04D5-DABD-EF5F-B494B89330FB}"/>
              </a:ext>
            </a:extLst>
          </p:cNvPr>
          <p:cNvSpPr>
            <a:spLocks noGrp="1"/>
          </p:cNvSpPr>
          <p:nvPr>
            <p:ph type="title"/>
          </p:nvPr>
        </p:nvSpPr>
        <p:spPr>
          <a:xfrm>
            <a:off x="838199" y="312278"/>
            <a:ext cx="10515600" cy="681656"/>
          </a:xfrm>
        </p:spPr>
        <p:txBody>
          <a:bodyPr>
            <a:norm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WELCOME</a:t>
            </a:r>
          </a:p>
        </p:txBody>
      </p:sp>
      <p:sp>
        <p:nvSpPr>
          <p:cNvPr id="3" name="Content Placeholder 2">
            <a:extLst>
              <a:ext uri="{FF2B5EF4-FFF2-40B4-BE49-F238E27FC236}">
                <a16:creationId xmlns:a16="http://schemas.microsoft.com/office/drawing/2014/main" id="{8C5437DB-46DB-8DFA-195B-D7047FE25652}"/>
              </a:ext>
            </a:extLst>
          </p:cNvPr>
          <p:cNvSpPr>
            <a:spLocks noGrp="1"/>
          </p:cNvSpPr>
          <p:nvPr>
            <p:ph idx="1"/>
          </p:nvPr>
        </p:nvSpPr>
        <p:spPr>
          <a:xfrm>
            <a:off x="1227867" y="1197612"/>
            <a:ext cx="9736263" cy="5208104"/>
          </a:xfrm>
        </p:spPr>
        <p:txBody>
          <a:bodyPr>
            <a:noAutofit/>
          </a:bodyPr>
          <a:lstStyle/>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Kathy Opportunities &amp; Challenges</a:t>
            </a:r>
          </a:p>
          <a:p>
            <a:pPr marL="0" indent="0" algn="ctr" rtl="0" fontAlgn="base">
              <a:buNone/>
            </a:pPr>
            <a:endPar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The Opportunity:</a:t>
            </a:r>
          </a:p>
          <a:p>
            <a:pPr marL="0" indent="0" algn="ctr" rtl="0" fontAlgn="base">
              <a:buNone/>
            </a:pPr>
            <a:endPar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According to the Bureau of Labor Statistics, individuals with a disability have pursued self-employment four times more than that of their abled counterparts.</a:t>
            </a:r>
          </a:p>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There are expanding opportunities and growth in the Gig Economy.</a:t>
            </a:r>
          </a:p>
          <a:p>
            <a:pPr marL="0" indent="0" algn="ctr" rtl="0" fontAlgn="base">
              <a:buNone/>
            </a:pPr>
            <a:endPar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The Challenge:</a:t>
            </a:r>
          </a:p>
          <a:p>
            <a:pPr marL="0" indent="0" algn="ctr" rtl="0" fontAlgn="base">
              <a:buNone/>
            </a:pPr>
            <a:endPar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VR counselors will undoubtedly be faced with an increased number of self-employment requests. Some VR Counselors may not have a background in self-employment - the review and planning process may be overwhelming.</a:t>
            </a:r>
          </a:p>
        </p:txBody>
      </p:sp>
      <p:sp>
        <p:nvSpPr>
          <p:cNvPr id="5" name="Footer Placeholder 2">
            <a:extLst>
              <a:ext uri="{FF2B5EF4-FFF2-40B4-BE49-F238E27FC236}">
                <a16:creationId xmlns:a16="http://schemas.microsoft.com/office/drawing/2014/main" id="{2FED521D-26D3-B176-9EDB-C73B9217C2C1}"/>
              </a:ext>
            </a:extLst>
          </p:cNvPr>
          <p:cNvSpPr txBox="1">
            <a:spLocks/>
          </p:cNvSpPr>
          <p:nvPr/>
        </p:nvSpPr>
        <p:spPr>
          <a:xfrm>
            <a:off x="418213" y="6092788"/>
            <a:ext cx="11355572" cy="45293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811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87315A47-A03C-1FA1-127E-02FB731DF5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7C2754-FB80-0E97-8199-D22214872C5D}"/>
              </a:ext>
            </a:extLst>
          </p:cNvPr>
          <p:cNvSpPr>
            <a:spLocks noGrp="1"/>
          </p:cNvSpPr>
          <p:nvPr>
            <p:ph type="title"/>
          </p:nvPr>
        </p:nvSpPr>
        <p:spPr>
          <a:xfrm>
            <a:off x="838199" y="312278"/>
            <a:ext cx="10515600" cy="681656"/>
          </a:xfrm>
        </p:spPr>
        <p:txBody>
          <a:bodyPr>
            <a:norm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WHY</a:t>
            </a:r>
          </a:p>
        </p:txBody>
      </p:sp>
      <p:sp>
        <p:nvSpPr>
          <p:cNvPr id="3" name="Content Placeholder 2">
            <a:extLst>
              <a:ext uri="{FF2B5EF4-FFF2-40B4-BE49-F238E27FC236}">
                <a16:creationId xmlns:a16="http://schemas.microsoft.com/office/drawing/2014/main" id="{67B01332-427D-74FC-B887-C842DC08C219}"/>
              </a:ext>
            </a:extLst>
          </p:cNvPr>
          <p:cNvSpPr>
            <a:spLocks noGrp="1"/>
          </p:cNvSpPr>
          <p:nvPr>
            <p:ph idx="1"/>
          </p:nvPr>
        </p:nvSpPr>
        <p:spPr>
          <a:xfrm>
            <a:off x="1227867" y="993934"/>
            <a:ext cx="9736263" cy="4852219"/>
          </a:xfrm>
        </p:spPr>
        <p:txBody>
          <a:bodyPr>
            <a:noAutofit/>
          </a:bodyPr>
          <a:lstStyle/>
          <a:p>
            <a:pPr marL="0" indent="0" algn="ctr" rtl="0" fontAlgn="base">
              <a:buNone/>
            </a:pPr>
            <a:r>
              <a:rPr lang="en-US"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1. Lack of training, understanding and confidence.</a:t>
            </a:r>
          </a:p>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82.9% of VR professionals reported needing training in referring clients for technical assistance </a:t>
            </a:r>
          </a:p>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(e.g., market research, business planning).</a:t>
            </a:r>
          </a:p>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58% said they needed help supporting clients who hadn’t yet developed a business concept.</a:t>
            </a:r>
          </a:p>
          <a:p>
            <a:pPr marL="0" indent="0" algn="ctr" rtl="0" fontAlgn="base">
              <a:buNone/>
            </a:pPr>
            <a:r>
              <a:rPr lang="en-US"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2. Overreliance on generic business resources.</a:t>
            </a:r>
          </a:p>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VR counselors often refer clients to Small Business Development Centers (SBDCs) or SCORE, which may not have experience working with business owners who have a disability or understand how to tailor services to meet their needs related to disability and access.</a:t>
            </a:r>
          </a:p>
          <a:p>
            <a:pPr marL="0" indent="0" algn="ctr" rtl="0" fontAlgn="base">
              <a:buNone/>
            </a:pPr>
            <a:r>
              <a:rPr lang="en-US"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3. Rigid and biased assessments.</a:t>
            </a:r>
          </a:p>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60 out of 73 agencies require pre-IPE assessments, which may filter out clients based on “traits” like lack of persistence, poor credit, or limited formal education—none of which are necessarily predictive of success.</a:t>
            </a:r>
          </a:p>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These assessments may not be valid for people with disabilities and can unjustly disqualify promising candidates.</a:t>
            </a:r>
          </a:p>
          <a:p>
            <a:pPr marL="0" indent="0" algn="ctr" rtl="0" fontAlgn="base">
              <a:buNone/>
            </a:pPr>
            <a:endPar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2">
            <a:extLst>
              <a:ext uri="{FF2B5EF4-FFF2-40B4-BE49-F238E27FC236}">
                <a16:creationId xmlns:a16="http://schemas.microsoft.com/office/drawing/2014/main" id="{DA7507E0-A4CE-A488-9276-50BA9C414E6C}"/>
              </a:ext>
            </a:extLst>
          </p:cNvPr>
          <p:cNvSpPr txBox="1">
            <a:spLocks/>
          </p:cNvSpPr>
          <p:nvPr/>
        </p:nvSpPr>
        <p:spPr>
          <a:xfrm>
            <a:off x="418213" y="6092788"/>
            <a:ext cx="11355572" cy="45293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091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A2F26487-BF23-2D34-E6CA-23466B7419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2C058B-C3A9-32E0-9509-B6618C5EA68D}"/>
              </a:ext>
            </a:extLst>
          </p:cNvPr>
          <p:cNvSpPr>
            <a:spLocks noGrp="1"/>
          </p:cNvSpPr>
          <p:nvPr>
            <p:ph type="title"/>
          </p:nvPr>
        </p:nvSpPr>
        <p:spPr>
          <a:xfrm>
            <a:off x="838198" y="452284"/>
            <a:ext cx="10515600" cy="681656"/>
          </a:xfrm>
        </p:spPr>
        <p:txBody>
          <a:bodyPr>
            <a:norm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WHY</a:t>
            </a:r>
          </a:p>
        </p:txBody>
      </p:sp>
      <p:sp>
        <p:nvSpPr>
          <p:cNvPr id="3" name="Content Placeholder 2">
            <a:extLst>
              <a:ext uri="{FF2B5EF4-FFF2-40B4-BE49-F238E27FC236}">
                <a16:creationId xmlns:a16="http://schemas.microsoft.com/office/drawing/2014/main" id="{F92ED766-C4D7-F168-1D1B-3DD04C5C59ED}"/>
              </a:ext>
            </a:extLst>
          </p:cNvPr>
          <p:cNvSpPr>
            <a:spLocks noGrp="1"/>
          </p:cNvSpPr>
          <p:nvPr>
            <p:ph idx="1"/>
          </p:nvPr>
        </p:nvSpPr>
        <p:spPr>
          <a:xfrm>
            <a:off x="1227867" y="1356852"/>
            <a:ext cx="9736263" cy="5048864"/>
          </a:xfrm>
        </p:spPr>
        <p:txBody>
          <a:bodyPr>
            <a:noAutofit/>
          </a:bodyPr>
          <a:lstStyle/>
          <a:p>
            <a:pPr marL="0" indent="0" algn="ctr" rtl="0" fontAlgn="base">
              <a:buNone/>
            </a:pPr>
            <a:r>
              <a:rPr lang="en-US"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4. Policy and systemic barriers</a:t>
            </a:r>
          </a:p>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86.3% of VR agencies require clients to submit business plans or conduct market analysis before receiving support via an IPE.</a:t>
            </a:r>
          </a:p>
          <a:p>
            <a:pPr marL="0" indent="0" algn="ctr" rtl="0" fontAlgn="base">
              <a:buNone/>
            </a:pPr>
            <a:r>
              <a:rPr lang="en-US"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5. Lack of access to specialized self-employment resources</a:t>
            </a:r>
          </a:p>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Over a quarter (27.3%) of agencies don’t even mention specialized resources for self-employment in their policies.</a:t>
            </a:r>
          </a:p>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Where these exist, their roles and scope vary greatly, and many counselors must guide clients through complex processes without proper tools or backup.</a:t>
            </a:r>
          </a:p>
          <a:p>
            <a:pPr marL="0" indent="0" algn="ctr" rtl="0" fontAlgn="base">
              <a:buNone/>
            </a:pPr>
            <a:endPar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0" indent="0" algn="ctr" rtl="0" fontAlgn="base">
              <a:buNone/>
            </a:pPr>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Source:  “Understanding the Provision of Self-Employment in the United States. ” – 2022 Drake University Study</a:t>
            </a:r>
          </a:p>
          <a:p>
            <a:pPr marL="0" indent="0" algn="ctr" rtl="0" fontAlgn="base">
              <a:buNone/>
            </a:pPr>
            <a:endPar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2">
            <a:extLst>
              <a:ext uri="{FF2B5EF4-FFF2-40B4-BE49-F238E27FC236}">
                <a16:creationId xmlns:a16="http://schemas.microsoft.com/office/drawing/2014/main" id="{A7B2FBFB-BB8C-7DAE-AC7F-FEEF39B5783D}"/>
              </a:ext>
            </a:extLst>
          </p:cNvPr>
          <p:cNvSpPr txBox="1">
            <a:spLocks/>
          </p:cNvSpPr>
          <p:nvPr/>
        </p:nvSpPr>
        <p:spPr>
          <a:xfrm>
            <a:off x="418213" y="6092788"/>
            <a:ext cx="11355572" cy="45293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229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55A5F24D-D14A-FD8A-40E8-0D7972A644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EEC97-2650-CF60-C92D-23FEAF143595}"/>
              </a:ext>
            </a:extLst>
          </p:cNvPr>
          <p:cNvSpPr>
            <a:spLocks noGrp="1"/>
          </p:cNvSpPr>
          <p:nvPr>
            <p:ph type="title"/>
          </p:nvPr>
        </p:nvSpPr>
        <p:spPr>
          <a:xfrm>
            <a:off x="838199" y="1195840"/>
            <a:ext cx="10515600" cy="681656"/>
          </a:xfrm>
        </p:spPr>
        <p:txBody>
          <a:bodyPr>
            <a:norm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Meeting Objective</a:t>
            </a:r>
          </a:p>
        </p:txBody>
      </p:sp>
      <p:sp>
        <p:nvSpPr>
          <p:cNvPr id="3" name="Content Placeholder 2">
            <a:extLst>
              <a:ext uri="{FF2B5EF4-FFF2-40B4-BE49-F238E27FC236}">
                <a16:creationId xmlns:a16="http://schemas.microsoft.com/office/drawing/2014/main" id="{FD4F2168-0CF1-B5BC-AFBE-5BCB13C6BA0F}"/>
              </a:ext>
            </a:extLst>
          </p:cNvPr>
          <p:cNvSpPr>
            <a:spLocks noGrp="1"/>
          </p:cNvSpPr>
          <p:nvPr>
            <p:ph idx="1"/>
          </p:nvPr>
        </p:nvSpPr>
        <p:spPr>
          <a:xfrm>
            <a:off x="1403684" y="2275464"/>
            <a:ext cx="9384631" cy="3354037"/>
          </a:xfrm>
        </p:spPr>
        <p:txBody>
          <a:bodyPr>
            <a:noAutofit/>
          </a:bodyPr>
          <a:lstStyle/>
          <a:p>
            <a:pPr algn="ctr" rtl="0" fontAlgn="base"/>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Discuss A methodology for effectively defining the critical elements of a Policy and its related documents.</a:t>
            </a:r>
          </a:p>
          <a:p>
            <a:pPr algn="ctr" rtl="0" fontAlgn="base"/>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Recommend a Six-Step process designed to demystify and normalize the process aimed at a non-Banker audience.</a:t>
            </a:r>
          </a:p>
          <a:p>
            <a:pPr algn="ctr" rtl="0" fontAlgn="base"/>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Provide a demonstration of applying the method to a Case Study.</a:t>
            </a:r>
          </a:p>
          <a:p>
            <a:pPr algn="ctr" fontAlgn="base"/>
            <a:r>
              <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A methodology for effectively defining the critical elements of a Policy and its related documents.</a:t>
            </a:r>
          </a:p>
          <a:p>
            <a:pPr algn="ctr" fontAlgn="base"/>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Develop relationships with resource providers focuses on business development.</a:t>
            </a:r>
            <a:endPar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0" indent="0" algn="ctr" rtl="0" fontAlgn="base">
              <a:buNone/>
            </a:pPr>
            <a:endPar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0" indent="0" algn="ctr" rtl="0" fontAlgn="base">
              <a:buNone/>
            </a:pP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2">
            <a:extLst>
              <a:ext uri="{FF2B5EF4-FFF2-40B4-BE49-F238E27FC236}">
                <a16:creationId xmlns:a16="http://schemas.microsoft.com/office/drawing/2014/main" id="{11CFA3ED-DEBC-3C38-6E50-7B27E7393F3B}"/>
              </a:ext>
            </a:extLst>
          </p:cNvPr>
          <p:cNvSpPr txBox="1">
            <a:spLocks/>
          </p:cNvSpPr>
          <p:nvPr/>
        </p:nvSpPr>
        <p:spPr>
          <a:xfrm>
            <a:off x="418213" y="6092788"/>
            <a:ext cx="11355572" cy="45293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734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6084692A-EA82-D4BB-28B1-BA17A460FA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2D72E1-BF10-2168-B25D-AF03E695E39D}"/>
              </a:ext>
            </a:extLst>
          </p:cNvPr>
          <p:cNvSpPr>
            <a:spLocks noGrp="1"/>
          </p:cNvSpPr>
          <p:nvPr>
            <p:ph type="title"/>
          </p:nvPr>
        </p:nvSpPr>
        <p:spPr>
          <a:xfrm>
            <a:off x="838197" y="344362"/>
            <a:ext cx="10515600" cy="681656"/>
          </a:xfrm>
        </p:spPr>
        <p:txBody>
          <a:bodyPr>
            <a:normAutofit fontScale="90000"/>
          </a:bodyPr>
          <a:lstStyle/>
          <a:p>
            <a:pPr algn="ctr"/>
            <a:b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Background</a:t>
            </a:r>
          </a:p>
        </p:txBody>
      </p:sp>
      <p:sp>
        <p:nvSpPr>
          <p:cNvPr id="3" name="Content Placeholder 2">
            <a:extLst>
              <a:ext uri="{FF2B5EF4-FFF2-40B4-BE49-F238E27FC236}">
                <a16:creationId xmlns:a16="http://schemas.microsoft.com/office/drawing/2014/main" id="{00235A8D-6664-5871-6253-DCF38C1F1521}"/>
              </a:ext>
            </a:extLst>
          </p:cNvPr>
          <p:cNvSpPr>
            <a:spLocks noGrp="1"/>
          </p:cNvSpPr>
          <p:nvPr>
            <p:ph idx="1"/>
          </p:nvPr>
        </p:nvSpPr>
        <p:spPr>
          <a:xfrm>
            <a:off x="1435766" y="1512790"/>
            <a:ext cx="9384631" cy="2512355"/>
          </a:xfrm>
        </p:spPr>
        <p:txBody>
          <a:bodyPr>
            <a:noAutofit/>
          </a:bodyPr>
          <a:lstStyle/>
          <a:p>
            <a:pPr marL="0" indent="0" algn="ctr" rtl="0" fontAlgn="base">
              <a:buNone/>
            </a:pPr>
            <a:r>
              <a:rPr lang="en-US"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Michigan had a desire to expand the number of Vendors of Self-Employment Vendors</a:t>
            </a:r>
          </a:p>
          <a:p>
            <a:pPr marL="0" indent="0" algn="ctr" rtl="0" fontAlgn="base">
              <a:buNone/>
            </a:pPr>
            <a:r>
              <a:rPr lang="en-US"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East Region planned a simple Primer for its Counselors</a:t>
            </a:r>
          </a:p>
          <a:p>
            <a:pPr marL="0" indent="0" algn="ctr" rtl="0" fontAlgn="base">
              <a:buNone/>
            </a:pPr>
            <a:r>
              <a:rPr lang="en-US"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Presentation was given to Field Services Management and Policy &amp; Compliance</a:t>
            </a:r>
          </a:p>
          <a:p>
            <a:pPr marL="0" indent="0" algn="ctr" rtl="0" fontAlgn="base">
              <a:buNone/>
            </a:pPr>
            <a:r>
              <a:rPr lang="en-US"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Vanward was asked to perform the presentation for the Field Services Organization</a:t>
            </a:r>
          </a:p>
          <a:p>
            <a:pPr algn="ctr" rtl="0" fontAlgn="base"/>
            <a:endParaRPr lang="en-US"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2">
            <a:extLst>
              <a:ext uri="{FF2B5EF4-FFF2-40B4-BE49-F238E27FC236}">
                <a16:creationId xmlns:a16="http://schemas.microsoft.com/office/drawing/2014/main" id="{18684D08-AC63-8BFE-8DD4-BE926DB9FA2B}"/>
              </a:ext>
            </a:extLst>
          </p:cNvPr>
          <p:cNvSpPr txBox="1">
            <a:spLocks/>
          </p:cNvSpPr>
          <p:nvPr/>
        </p:nvSpPr>
        <p:spPr>
          <a:xfrm>
            <a:off x="418213" y="6092788"/>
            <a:ext cx="11355572" cy="45293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1594407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5608A"/>
        </a:solidFill>
        <a:effectLst/>
      </p:bgPr>
    </p:bg>
    <p:spTree>
      <p:nvGrpSpPr>
        <p:cNvPr id="1" name="">
          <a:extLst>
            <a:ext uri="{FF2B5EF4-FFF2-40B4-BE49-F238E27FC236}">
              <a16:creationId xmlns:a16="http://schemas.microsoft.com/office/drawing/2014/main" id="{8310B4E5-BC43-4DA1-B95E-EC4E792AF3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6DFDBE-DEF9-0CF6-4BA2-073FCD0E383D}"/>
              </a:ext>
            </a:extLst>
          </p:cNvPr>
          <p:cNvSpPr>
            <a:spLocks noGrp="1"/>
          </p:cNvSpPr>
          <p:nvPr>
            <p:ph type="title"/>
          </p:nvPr>
        </p:nvSpPr>
        <p:spPr>
          <a:xfrm>
            <a:off x="838199" y="3088172"/>
            <a:ext cx="10515600" cy="681656"/>
          </a:xfrm>
        </p:spPr>
        <p:txBody>
          <a:bodyPr>
            <a:norm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Employing An Audit Approach</a:t>
            </a:r>
          </a:p>
        </p:txBody>
      </p:sp>
      <p:sp>
        <p:nvSpPr>
          <p:cNvPr id="5" name="Footer Placeholder 2">
            <a:extLst>
              <a:ext uri="{FF2B5EF4-FFF2-40B4-BE49-F238E27FC236}">
                <a16:creationId xmlns:a16="http://schemas.microsoft.com/office/drawing/2014/main" id="{F52ADC0A-A5A8-FF05-2898-54A7E1267EA5}"/>
              </a:ext>
            </a:extLst>
          </p:cNvPr>
          <p:cNvSpPr txBox="1">
            <a:spLocks/>
          </p:cNvSpPr>
          <p:nvPr/>
        </p:nvSpPr>
        <p:spPr>
          <a:xfrm>
            <a:off x="418213" y="6092788"/>
            <a:ext cx="11355572" cy="45293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1394111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126A60031A964694AFD361BA9DCBF3" ma:contentTypeVersion="15" ma:contentTypeDescription="Create a new document." ma:contentTypeScope="" ma:versionID="4be0deb4113df4130eb7ef6bd8e8ebe6">
  <xsd:schema xmlns:xsd="http://www.w3.org/2001/XMLSchema" xmlns:xs="http://www.w3.org/2001/XMLSchema" xmlns:p="http://schemas.microsoft.com/office/2006/metadata/properties" xmlns:ns2="62864952-f505-43fe-b5ff-5a3270f40c23" xmlns:ns3="9f261039-76e7-4814-8be0-32646eb2e8b8" targetNamespace="http://schemas.microsoft.com/office/2006/metadata/properties" ma:root="true" ma:fieldsID="6c389b59c61c9870236c32fce0ae3afe" ns2:_="" ns3:_="">
    <xsd:import namespace="62864952-f505-43fe-b5ff-5a3270f40c23"/>
    <xsd:import namespace="9f261039-76e7-4814-8be0-32646eb2e8b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864952-f505-43fe-b5ff-5a3270f40c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933169a-354b-425a-8272-d6476c5a970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261039-76e7-4814-8be0-32646eb2e8b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b02db4b-cd98-412b-b7ef-462409228d36}" ma:internalName="TaxCatchAll" ma:showField="CatchAllData" ma:web="9f261039-76e7-4814-8be0-32646eb2e8b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f261039-76e7-4814-8be0-32646eb2e8b8" xsi:nil="true"/>
    <lcf76f155ced4ddcb4097134ff3c332f xmlns="62864952-f505-43fe-b5ff-5a3270f40c23">
      <Terms xmlns="http://schemas.microsoft.com/office/infopath/2007/PartnerControls"/>
    </lcf76f155ced4ddcb4097134ff3c332f>
    <SharedWithUsers xmlns="9f261039-76e7-4814-8be0-32646eb2e8b8">
      <UserInfo>
        <DisplayName>Gary Horton</DisplayName>
        <AccountId>12</AccountId>
        <AccountType/>
      </UserInfo>
      <UserInfo>
        <DisplayName>Marissa Wysocki</DisplayName>
        <AccountId>20</AccountId>
        <AccountType/>
      </UserInfo>
    </SharedWithUsers>
  </documentManagement>
</p:properties>
</file>

<file path=customXml/itemProps1.xml><?xml version="1.0" encoding="utf-8"?>
<ds:datastoreItem xmlns:ds="http://schemas.openxmlformats.org/officeDocument/2006/customXml" ds:itemID="{3A1E47BE-9256-417A-AC63-F68161A01252}">
  <ds:schemaRefs>
    <ds:schemaRef ds:uri="62864952-f505-43fe-b5ff-5a3270f40c23"/>
    <ds:schemaRef ds:uri="9f261039-76e7-4814-8be0-32646eb2e8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0614F129-F460-4C3E-8360-EF9B19193969}">
  <ds:schemaRefs>
    <ds:schemaRef ds:uri="http://schemas.microsoft.com/sharepoint/v3/contenttype/forms"/>
  </ds:schemaRefs>
</ds:datastoreItem>
</file>

<file path=customXml/itemProps3.xml><?xml version="1.0" encoding="utf-8"?>
<ds:datastoreItem xmlns:ds="http://schemas.openxmlformats.org/officeDocument/2006/customXml" ds:itemID="{906CED9F-1AA2-4607-AC32-C8761BAEDEEE}">
  <ds:schemaRefs>
    <ds:schemaRef ds:uri="62864952-f505-43fe-b5ff-5a3270f40c23"/>
    <ds:schemaRef ds:uri="9f261039-76e7-4814-8be0-32646eb2e8b8"/>
    <ds:schemaRef ds:uri="http://schemas.microsoft.com/office/2006/metadata/properties"/>
    <ds:schemaRef ds:uri="http://schemas.microsoft.com/office/infopath/2007/PartnerControls"/>
    <ds:schemaRef ds:uri="http://www.w3.org/2000/xmlns/"/>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otalTime>8814</TotalTime>
  <Words>3663</Words>
  <Application>Microsoft Office PowerPoint</Application>
  <PresentationFormat>Widescreen</PresentationFormat>
  <Paragraphs>530</Paragraphs>
  <Slides>38</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Aptos Narrow</vt:lpstr>
      <vt:lpstr>Arial</vt:lpstr>
      <vt:lpstr>Calibri</vt:lpstr>
      <vt:lpstr>Calibri Light</vt:lpstr>
      <vt:lpstr>Century Gothic</vt:lpstr>
      <vt:lpstr>Courier New</vt:lpstr>
      <vt:lpstr>Symbol</vt:lpstr>
      <vt:lpstr>Tahoma</vt:lpstr>
      <vt:lpstr>Verdana</vt:lpstr>
      <vt:lpstr>Office Theme</vt:lpstr>
      <vt:lpstr>PowerPoint Presentation</vt:lpstr>
      <vt:lpstr>WELCOME and Introduction</vt:lpstr>
      <vt:lpstr>WELCOME</vt:lpstr>
      <vt:lpstr>WELCOME</vt:lpstr>
      <vt:lpstr>WHY</vt:lpstr>
      <vt:lpstr>WHY</vt:lpstr>
      <vt:lpstr>Meeting Objective</vt:lpstr>
      <vt:lpstr> Background</vt:lpstr>
      <vt:lpstr>Employing An Audit Approach</vt:lpstr>
      <vt:lpstr>Employing an Audit &amp; Compliance Approach</vt:lpstr>
      <vt:lpstr>Assessment of Compliance Matrix</vt:lpstr>
      <vt:lpstr>Business Plan Rating Calculator</vt:lpstr>
      <vt:lpstr>VR Business Plan Audit In Six Easy Steps</vt:lpstr>
      <vt:lpstr>Six-Step Business Plan Audit Process</vt:lpstr>
      <vt:lpstr>Six-Step Business Plan Audit Process</vt:lpstr>
      <vt:lpstr>STEP ONE: CONDUCT DELIVERABLES INVENTORY</vt:lpstr>
      <vt:lpstr>STEP TWO: COMPREHEND THE BUSINESS CONCEPT</vt:lpstr>
      <vt:lpstr>STEP TWO: COMPREHEND THE BUSINESS CONCEPT</vt:lpstr>
      <vt:lpstr>STEP THREE: AUDIT PREPARATION</vt:lpstr>
      <vt:lpstr>STEP THREE: AUDIT PREPARATION</vt:lpstr>
      <vt:lpstr>STEP THREE: AUDIT PREPARATION</vt:lpstr>
      <vt:lpstr>STEP THREE: AUDIT PREPARATION</vt:lpstr>
      <vt:lpstr>STEP THREE: AUDIT PREPARATION</vt:lpstr>
      <vt:lpstr>STEP FOUR: Deep Dive: Audit Interview preparation </vt:lpstr>
      <vt:lpstr>STEP FIVE: VR CONSUMER INTERVIEW</vt:lpstr>
      <vt:lpstr>STEP SIX: GO/NO GO</vt:lpstr>
      <vt:lpstr>Business Plan Review Case Study</vt:lpstr>
      <vt:lpstr>DCC: A Case Study</vt:lpstr>
      <vt:lpstr> DCC: A Case Study</vt:lpstr>
      <vt:lpstr> DCC: A Case Study</vt:lpstr>
      <vt:lpstr> DCC: A Case Study</vt:lpstr>
      <vt:lpstr> DCC: A Case Study</vt:lpstr>
      <vt:lpstr> DCC: A Case Study</vt:lpstr>
      <vt:lpstr> DCC: A Case Study</vt:lpstr>
      <vt:lpstr> DCC: A Case Study</vt:lpstr>
      <vt:lpstr> DCC: A Case Study Takeaways</vt:lpstr>
      <vt:lpstr>Questions and Answers</vt:lpstr>
      <vt:lpstr>Vanward Consulting Services, LLC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Jerri Tanner</dc:creator>
  <cp:lastModifiedBy>Marissa Wysocki</cp:lastModifiedBy>
  <cp:revision>2</cp:revision>
  <dcterms:created xsi:type="dcterms:W3CDTF">2021-11-28T23:21:09Z</dcterms:created>
  <dcterms:modified xsi:type="dcterms:W3CDTF">2025-04-02T17:12:21Z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0x0101002B126A60031A964694AFD361BA9DCBF3</vt:lpwstr>
  </property>
  <property fmtid="{D5CDD505-2E9C-101B-9397-08002B2CF9AE}" pid="3" name="MediaServiceImageTags">
    <vt:lpwstr/>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ies>
</file>