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4" r:id="rId4"/>
    <p:sldMasterId id="2147484343" r:id="rId5"/>
    <p:sldMasterId id="2147484496" r:id="rId6"/>
    <p:sldMasterId id="2147484547" r:id="rId7"/>
    <p:sldMasterId id="2147484597" r:id="rId8"/>
    <p:sldMasterId id="2147484622" r:id="rId9"/>
    <p:sldMasterId id="2147484630" r:id="rId10"/>
    <p:sldMasterId id="2147484689" r:id="rId11"/>
    <p:sldMasterId id="2147484796" r:id="rId12"/>
  </p:sldMasterIdLst>
  <p:notesMasterIdLst>
    <p:notesMasterId r:id="rId39"/>
  </p:notesMasterIdLst>
  <p:sldIdLst>
    <p:sldId id="2147480122" r:id="rId13"/>
    <p:sldId id="2147483630" r:id="rId14"/>
    <p:sldId id="2147480665" r:id="rId15"/>
    <p:sldId id="2076137082" r:id="rId16"/>
    <p:sldId id="2147478398" r:id="rId17"/>
    <p:sldId id="2147480766" r:id="rId18"/>
    <p:sldId id="302" r:id="rId19"/>
    <p:sldId id="277" r:id="rId20"/>
    <p:sldId id="2147482497" r:id="rId21"/>
    <p:sldId id="291" r:id="rId22"/>
    <p:sldId id="4501" r:id="rId23"/>
    <p:sldId id="4487" r:id="rId24"/>
    <p:sldId id="2147479870" r:id="rId25"/>
    <p:sldId id="286" r:id="rId26"/>
    <p:sldId id="2147483633" r:id="rId27"/>
    <p:sldId id="293" r:id="rId28"/>
    <p:sldId id="2147480666" r:id="rId29"/>
    <p:sldId id="2147470086" r:id="rId30"/>
    <p:sldId id="2147482504" r:id="rId31"/>
    <p:sldId id="2147470128" r:id="rId32"/>
    <p:sldId id="2147482432" r:id="rId33"/>
    <p:sldId id="2076137254" r:id="rId34"/>
    <p:sldId id="2147482507" r:id="rId35"/>
    <p:sldId id="2147482463" r:id="rId36"/>
    <p:sldId id="2147482143" r:id="rId37"/>
    <p:sldId id="2147483632"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essibility" id="{10DEF1A8-A5CB-4BA8-B5EA-FBD1F638C9D6}">
          <p14:sldIdLst>
            <p14:sldId id="2147480122"/>
          </p14:sldIdLst>
        </p14:section>
        <p14:section name="Accessibility is a fundamental right" id="{F397D2CE-19ED-47CB-B622-AD0D35C04930}">
          <p14:sldIdLst>
            <p14:sldId id="2147483630"/>
            <p14:sldId id="2147480665"/>
            <p14:sldId id="2076137082"/>
            <p14:sldId id="2147478398"/>
          </p14:sldIdLst>
        </p14:section>
        <p14:section name="The power of AI" id="{D75B6D4D-FAB1-406B-A524-3C5054AB2C8F}">
          <p14:sldIdLst>
            <p14:sldId id="2147480766"/>
            <p14:sldId id="302"/>
            <p14:sldId id="277"/>
            <p14:sldId id="2147482497"/>
          </p14:sldIdLst>
        </p14:section>
        <p14:section name="Technology" id="{FF70A965-E874-4BEF-AF06-4A35BFE00DB6}">
          <p14:sldIdLst>
            <p14:sldId id="291"/>
            <p14:sldId id="4501"/>
            <p14:sldId id="4487"/>
            <p14:sldId id="2147479870"/>
            <p14:sldId id="286"/>
            <p14:sldId id="2147483633"/>
          </p14:sldIdLst>
        </p14:section>
        <p14:section name="People" id="{68D32F6E-8E15-4165-9558-BBA8B1B03781}">
          <p14:sldIdLst>
            <p14:sldId id="293"/>
            <p14:sldId id="2147480666"/>
            <p14:sldId id="2147470086"/>
          </p14:sldIdLst>
        </p14:section>
        <p14:section name="Partnership" id="{B682A15C-B31D-4EA9-B8CB-A75CA16E7EED}">
          <p14:sldIdLst>
            <p14:sldId id="2147482504"/>
            <p14:sldId id="2147470128"/>
            <p14:sldId id="2147482432"/>
            <p14:sldId id="2076137254"/>
          </p14:sldIdLst>
        </p14:section>
        <p14:section name="Policy" id="{EC9C802D-5E17-4725-B4A2-40558F0DD06D}">
          <p14:sldIdLst>
            <p14:sldId id="2147482507"/>
            <p14:sldId id="2147482463"/>
          </p14:sldIdLst>
        </p14:section>
        <p14:section name="Closing" id="{9B3E5CC9-89DF-43D2-90B6-28F48473C28F}">
          <p14:sldIdLst>
            <p14:sldId id="2147482143"/>
            <p14:sldId id="21474836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33D907-A4A3-41A4-26B8-497D9A5F20AA}" name="Neil Barnett (CELA)" initials="NB" userId="S::nbarnett@microsoft.com::7c044086-621f-43f2-89fb-5f4728dbc42c" providerId="AD"/>
  <p188:author id="{644D7826-1752-698B-0DEC-46532CD2BF41}" name="Kerrie Holleman (CELA)" initials="K(" userId="S::kerrieh@microsoft.com::48a1fb32-be9f-43b8-9b0c-cdc2533e7479" providerId="AD"/>
  <p188:author id="{A2C0BD27-1A9E-854E-152E-A5FA0D1A612F}" name="Jocelyn Davis (iSoftStone Inc)" initials="JD" userId="S::v-jocdavis@microsoft.com::a3b04391-5028-4ed5-98a3-a78101d0bfe5" providerId="AD"/>
  <p188:author id="{09F43829-8846-D953-B3EF-BCCE59FC5D60}" name="Lissa Shook (CELA)" initials="LS(" userId="S::lshook@microsoft.com::e317265f-8f76-427f-89f2-b8d16c51830a" providerId="AD"/>
  <p188:author id="{20907B2A-CA77-A9D0-BC78-901266275AA7}" name="Vinnie Donati" initials="VD" userId="S::vinniedonati@microsoft.com::6043b5cb-d724-460e-b2ca-1c7376effd24" providerId="AD"/>
  <p188:author id="{F230AD5C-03C7-F75F-97D5-CD02E99E6EC0}" name="Jennifer Gardipee" initials="JG" userId="S::jgardipee@microsoft.com::76704e94-29a2-4e06-81a0-271413feb112" providerId="AD"/>
  <p188:author id="{22B1E37E-BC60-E050-37DD-887054B6075D}" name="Mary Bellard (CELA)" initials="MB(" userId="S::marybel@microsoft.com::dc10678e-84d0-4766-9b73-03056adcd6e3" providerId="AD"/>
  <p188:author id="{1219FD86-559F-B6E6-C2A3-CEE52834C9D0}" name="Jenny Lay-Flurrie (CELA)" initials="JLF(" userId="S::jennylf@microsoft.com::ce80fa8a-6939-44ff-841f-f3b6c6d2bf00" providerId="AD"/>
  <p188:author id="{E19D879F-3CFB-A18E-1693-27C59B44FED0}" name="Erica Zelmanowicz (CELA)" initials="EZ(" userId="S::erzelman@microsoft.com::15c2453a-5f86-473b-9cd1-c27f6caee6c0" providerId="AD"/>
  <p188:author id="{000D89AF-253E-1050-2257-8DE6BAAA9A18}" name="Michele Burlington (CELA)" initials="MB(" userId="S::michelek@microsoft.com::84142232-6ece-4989-ab94-efa9fb5e4a23" providerId="AD"/>
  <p188:author id="{AFBB33D0-6FC1-C1F1-2619-16F6A63B2E9A}" name="Jessica Rafuse (CELA)" initials="J(" userId="S::jrafuse@microsoft.com::4c8c7be5-5d03-45d1-97ac-39db4156b391" providerId="AD"/>
  <p188:author id="{6556F6DD-86DA-E3CC-86AD-5F7DE36E3E43}" name="Dona Sarkar" initials="" userId="S::donasa@microsoft.com::e9f496cb-ae10-4f59-885a-407d3907e623" providerId="AD"/>
  <p188:author id="{6DD903EA-62E4-5C2B-CD81-814C26E75DDD}" name="Angela Lean" initials="AL" userId="S::alean@microsoft.com::045f34e4-04f7-417f-b008-8567cada5e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91F2C"/>
    <a:srgbClr val="CEA2D9"/>
    <a:srgbClr val="9CBFE4"/>
    <a:srgbClr val="171717"/>
    <a:srgbClr val="F0F0F0"/>
    <a:srgbClr val="C4A8DB"/>
    <a:srgbClr val="CBA4D9"/>
    <a:srgbClr val="454142"/>
    <a:srgbClr val="243A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E5DB1-1B46-477F-9D0C-3D4A3AB8B944}" v="3" dt="2024-10-28T22:22:31.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24" autoAdjust="0"/>
  </p:normalViewPr>
  <p:slideViewPr>
    <p:cSldViewPr snapToGrid="0">
      <p:cViewPr varScale="1">
        <p:scale>
          <a:sx n="84" d="100"/>
          <a:sy n="84" d="100"/>
        </p:scale>
        <p:origin x="690" y="318"/>
      </p:cViewPr>
      <p:guideLst/>
    </p:cSldViewPr>
  </p:slideViewPr>
  <p:outlineViewPr>
    <p:cViewPr>
      <p:scale>
        <a:sx n="33" d="100"/>
        <a:sy n="33" d="100"/>
      </p:scale>
      <p:origin x="0" y="-4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tags" Target="tags/tag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microsoft.com/office/2018/10/relationships/authors" Target="authors.xml"/><Relationship Id="rId20" Type="http://schemas.openxmlformats.org/officeDocument/2006/relationships/slide" Target="slides/slide8.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E9855-0705-437C-9AA1-783C5CD542B6}"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46D39-25BE-4509-985D-FCFD496C6B70}" type="slidenum">
              <a:rPr lang="en-US" smtClean="0"/>
              <a:t>‹#›</a:t>
            </a:fld>
            <a:endParaRPr lang="en-US"/>
          </a:p>
        </p:txBody>
      </p:sp>
    </p:spTree>
    <p:extLst>
      <p:ext uri="{BB962C8B-B14F-4D97-AF65-F5344CB8AC3E}">
        <p14:creationId xmlns:p14="http://schemas.microsoft.com/office/powerpoint/2010/main" val="177750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VM9yLxnzQAM?si=auzyxiNbbMJSSm2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microsoft.com/en-us/Accessibility/disability-answer-desk?activetab=contact-pivot%3aprimaryr8"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ho.int/publications/i/item/9789240049451" TargetMode="External"/><Relationship Id="rId7" Type="http://schemas.openxmlformats.org/officeDocument/2006/relationships/hyperlink" Target="https://www.aapd.co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disabilityin.org/" TargetMode="External"/><Relationship Id="rId5" Type="http://schemas.openxmlformats.org/officeDocument/2006/relationships/hyperlink" Target="https://www.accenture.com/t20181108t081959z__w__/us-en/_acnmedia/pdf-89/accenture-disability-inclusion-research-report.pdf" TargetMode="External"/><Relationship Id="rId4" Type="http://schemas.openxmlformats.org/officeDocument/2006/relationships/hyperlink" Target="https://www.weforum.org/impact/disability-inclus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olicy-dashboard.newdisabledsouth.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n.org/development/desa/disabilities/resources/factsheet-on-persons-with-disabilities/disability-and-employment.html" TargetMode="External"/><Relationship Id="rId7" Type="http://schemas.openxmlformats.org/officeDocument/2006/relationships/hyperlink" Target="https://pubdocs.worldbank.org/en/123481461249337484/WDR16-BP-Bridging-the-Disability-Divide-through-Digital-Technology-RAJA.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pubmed.ncbi.nlm.nih.gov/32644129/" TargetMode="External"/><Relationship Id="rId5" Type="http://schemas.openxmlformats.org/officeDocument/2006/relationships/hyperlink" Target="https://nam10.safelinks.protection.outlook.com/?url=https%3A%2F%2Fnsba.org%2FASBJ%2F2019%2FApril%2FGraduation-Rates-Students-Disabilities%23%3A~%3Atext%3DThe%2520average%2520graduation%2520rate%2520for%2520students%2520with%2520disabilities%25E2%2580%2593those%2C84.6%2520percent%2520rate%2520at%2520which%2520all%2520students%2520graduated.&amp;data=05%7C01%7Ckatem%40simplicityci.com%7Cf3d50b9f80fa4c5b3efa08db44ecbe58%7Cc6566b6451634bef8d82fb1f8f9ab4d3%7C0%7C0%7C638179555835345666%7CUnknown%7CTWFpbGZsb3d8eyJWIjoiMC4wLjAwMDAiLCJQIjoiV2luMzIiLCJBTiI6Ik1haWwiLCJXVCI6Mn0%3D%7C3000%7C%7C%7C&amp;sdata=9ZsFCeJQeICAZ%2Fxmc0Bn5%2FvfljmFHChhNENgYIxvalI%3D&amp;reserved=0" TargetMode="External"/><Relationship Id="rId4" Type="http://schemas.openxmlformats.org/officeDocument/2006/relationships/hyperlink" Target="https://nces.ed.gov/ccd/tables/ACGR_RE_and_characteristics_2018-19.as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F0B41-6747-44A5-911D-F333890E72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9414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7FAFB-9B7B-4BD9-B2B0-FBCA19502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254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Segoe UI"/>
                <a:cs typeface="Segoe UI"/>
              </a:rPr>
              <a:t>Windows 11 and M365 accessibility features</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D841-078D-4814-8BEE-1F1F3F6D6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783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a:solidFill>
                  <a:srgbClr val="2F2F2F"/>
                </a:solidFill>
                <a:effectLst/>
                <a:latin typeface="Segoe UI" panose="020B0502040204020203" pitchFamily="34" charset="0"/>
              </a:rPr>
              <a:t>Each image is linked to a “This is my Copilot”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CD7FB-113F-424F-9A19-A209F53693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676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Arial" panose="020B0604020202020204" pitchFamily="34" charset="0"/>
              </a:rPr>
              <a:t>We are a technology company, so we lead with technology, but in order to raise the bar on accessibility, you also must build a culture of inclusion. And that starts with people. </a:t>
            </a:r>
          </a:p>
          <a:p>
            <a:pPr marL="0" marR="0">
              <a:lnSpc>
                <a:spcPct val="107000"/>
              </a:lnSpc>
              <a:spcBef>
                <a:spcPts val="0"/>
              </a:spcBef>
              <a:spcAft>
                <a:spcPts val="800"/>
              </a:spcAft>
            </a:pPr>
            <a:endParaRPr lang="en-US" sz="1800">
              <a:solidFill>
                <a:srgbClr val="000000"/>
              </a:solidFill>
              <a:effectLst/>
              <a:latin typeface="Segoe UI" panose="020B05020402040202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Arial" panose="020B0604020202020204" pitchFamily="34" charset="0"/>
              </a:rPr>
              <a:t>We want to empower people with disabilities to thrive by </a:t>
            </a:r>
            <a:r>
              <a:rPr lang="en-US" sz="1800">
                <a:solidFill>
                  <a:srgbClr val="2F2F2F"/>
                </a:solidFill>
                <a:effectLst/>
                <a:latin typeface="Segoe UI" panose="020B0502040204020203" pitchFamily="34" charset="0"/>
                <a:ea typeface="Calibri" panose="020F0502020204030204" pitchFamily="34" charset="0"/>
              </a:rPr>
              <a:t>fostering cultures of inclusion and investing in programs that address skilling, hiring, and the advancement of disabled talent.</a:t>
            </a:r>
            <a:endParaRPr lang="en-US" sz="1800"/>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CD7FB-113F-424F-9A19-A209F53693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59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46D39-25BE-4509-985D-FCFD496C6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937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902E036-7885-4D18-81CB-35E350EE24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10/28/2024 2:10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Notes Placeholder 7"/>
          <p:cNvSpPr>
            <a:spLocks noGrp="1"/>
          </p:cNvSpPr>
          <p:nvPr>
            <p:ph type="body" sz="quarter" idx="14"/>
          </p:nvPr>
        </p:nvSpPr>
        <p:spPr/>
        <p:txBody>
          <a:bodyPr/>
          <a:lstStyle/>
          <a:p>
            <a:pPr>
              <a:buFont typeface="Arial" panose="020B0604020202020204" pitchFamily="34" charset="0"/>
            </a:pPr>
            <a:endParaRPr lang="en-US" sz="1200" b="0" i="0" u="none" strike="noStrike">
              <a:solidFill>
                <a:srgbClr val="000000"/>
              </a:solidFill>
              <a:effectLst/>
              <a:latin typeface="+mn-lt"/>
              <a:cs typeface="Segoe UI"/>
            </a:endParaRPr>
          </a:p>
        </p:txBody>
      </p:sp>
      <p:sp>
        <p:nvSpPr>
          <p:cNvPr id="9" name="Footer Placeholder 8"/>
          <p:cNvSpPr>
            <a:spLocks noGrp="1"/>
          </p:cNvSpPr>
          <p:nvPr>
            <p:ph type="ftr" sz="quarter" idx="15"/>
          </p:nvPr>
        </p:nvSpPr>
        <p:spPr/>
        <p:txBody>
          <a:bodyPr/>
          <a:lstStyle/>
          <a:p>
            <a:pPr marL="571500"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10" name="Header Placeholder 9"/>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Our culture</a:t>
            </a:r>
          </a:p>
        </p:txBody>
      </p:sp>
    </p:spTree>
    <p:extLst>
      <p:ext uri="{BB962C8B-B14F-4D97-AF65-F5344CB8AC3E}">
        <p14:creationId xmlns:p14="http://schemas.microsoft.com/office/powerpoint/2010/main" val="1413731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IN" sz="1800">
                <a:solidFill>
                  <a:srgbClr val="000000"/>
                </a:solidFill>
                <a:effectLst/>
                <a:latin typeface="Segoe UI" panose="020B0502040204020203" pitchFamily="34" charset="0"/>
                <a:ea typeface="Calibri" panose="020F0502020204030204" pitchFamily="34" charset="0"/>
              </a:rPr>
              <a:t>The challenges facing people with disabilities are complex</a:t>
            </a:r>
            <a:r>
              <a:rPr lang="en-US" sz="1800">
                <a:solidFill>
                  <a:srgbClr val="000000"/>
                </a:solidFill>
                <a:effectLst/>
                <a:latin typeface="Segoe UI" panose="020B0502040204020203" pitchFamily="34" charset="0"/>
                <a:ea typeface="Calibri" panose="020F0502020204030204" pitchFamily="34" charset="0"/>
              </a:rPr>
              <a:t> and no single </a:t>
            </a:r>
            <a:r>
              <a:rPr lang="en-IN" sz="1800">
                <a:solidFill>
                  <a:srgbClr val="000000"/>
                </a:solidFill>
                <a:effectLst/>
                <a:latin typeface="Segoe UI" panose="020B0502040204020203" pitchFamily="34" charset="0"/>
                <a:ea typeface="Calibri" panose="020F0502020204030204" pitchFamily="34" charset="0"/>
              </a:rPr>
              <a:t>company or sector can solve them alone. We’ll continue to prioritize</a:t>
            </a:r>
            <a:r>
              <a:rPr lang="en-IN" sz="1800">
                <a:solidFill>
                  <a:srgbClr val="000000"/>
                </a:solidFill>
                <a:effectLst/>
                <a:latin typeface="Segoe UI" panose="020B0502040204020203" pitchFamily="34" charset="0"/>
                <a:ea typeface="Segoe UI" panose="020B0502040204020203" pitchFamily="34" charset="0"/>
              </a:rPr>
              <a:t> partnerships to drive usage and awareness globally, and operational efficiency to scale accessibility support.</a:t>
            </a:r>
            <a:endParaRPr lang="en-US" sz="1800"/>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CD7FB-113F-424F-9A19-A209F53693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3996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7FAFB-9B7B-4BD9-B2B0-FBCA195021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27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u="sng">
                <a:solidFill>
                  <a:srgbClr val="000000"/>
                </a:solidFill>
                <a:highlight>
                  <a:srgbClr val="FFFFFF"/>
                </a:highlight>
              </a:rPr>
              <a:t>Partner:</a:t>
            </a:r>
            <a:r>
              <a:rPr lang="en-US" sz="1800">
                <a:solidFill>
                  <a:srgbClr val="000000"/>
                </a:solidFill>
                <a:highlight>
                  <a:srgbClr val="FFFFFF"/>
                </a:highlight>
              </a:rPr>
              <a:t> Be My Eyes </a:t>
            </a:r>
            <a:r>
              <a:rPr lang="en-US" sz="1800" u="sng">
                <a:solidFill>
                  <a:srgbClr val="0563C1"/>
                </a:solidFill>
                <a:highlight>
                  <a:srgbClr val="FFFFFF"/>
                </a:highlight>
                <a:hlinkClick r:id="rId3"/>
              </a:rPr>
              <a:t>video</a:t>
            </a:r>
            <a:r>
              <a:rPr lang="en-US" sz="1800">
                <a:solidFill>
                  <a:srgbClr val="000000"/>
                </a:solidFill>
                <a:highlight>
                  <a:srgbClr val="FFFFFF"/>
                </a:highlight>
              </a:rPr>
              <a:t>. </a:t>
            </a:r>
          </a:p>
          <a:p>
            <a:pPr algn="l" rtl="0" fontAlgn="base">
              <a:buFont typeface="Arial" panose="020B0604020202020204" pitchFamily="34" charset="0"/>
              <a:buChar char="•"/>
            </a:pPr>
            <a:r>
              <a:rPr lang="en-US" sz="1800">
                <a:solidFill>
                  <a:srgbClr val="000000"/>
                </a:solidFill>
                <a:highlight>
                  <a:srgbClr val="FFFFFF"/>
                </a:highlight>
              </a:rPr>
              <a:t>Blind/Low Vision | Rich image description via Virtual Volunteer (GPT-4) </a:t>
            </a:r>
          </a:p>
          <a:p>
            <a:pPr algn="l" rtl="0" fontAlgn="base">
              <a:buFont typeface="Arial" panose="020B0604020202020204" pitchFamily="34" charset="0"/>
              <a:buChar char="•"/>
            </a:pPr>
            <a:r>
              <a:rPr lang="en-US" sz="1800">
                <a:solidFill>
                  <a:srgbClr val="000000"/>
                </a:solidFill>
                <a:highlight>
                  <a:srgbClr val="FFFFFF"/>
                </a:highlight>
              </a:rPr>
              <a:t>App is free, and integrated into Microsoft’s </a:t>
            </a:r>
            <a:r>
              <a:rPr lang="en-US" sz="1800" u="sng">
                <a:solidFill>
                  <a:srgbClr val="0563C1"/>
                </a:solidFill>
                <a:highlight>
                  <a:srgbClr val="FFFFFF"/>
                </a:highlight>
                <a:hlinkClick r:id="rId4"/>
              </a:rPr>
              <a:t>Disability Answer Desk</a:t>
            </a:r>
            <a:r>
              <a:rPr lang="en-US" sz="1800">
                <a:solidFill>
                  <a:srgbClr val="000000"/>
                </a:solidFill>
                <a:highlight>
                  <a:srgbClr val="FFFFFF"/>
                </a:highlight>
              </a:rPr>
              <a:t> with good results </a:t>
            </a:r>
          </a:p>
          <a:p>
            <a:pPr algn="l" rtl="0" fontAlgn="base">
              <a:buFont typeface="Arial" panose="020B0604020202020204" pitchFamily="34" charset="0"/>
              <a:buChar char="•"/>
            </a:pPr>
            <a:r>
              <a:rPr lang="en-US" sz="1800">
                <a:solidFill>
                  <a:srgbClr val="000000"/>
                </a:solidFill>
                <a:highlight>
                  <a:srgbClr val="FFFFFF"/>
                </a:highlight>
              </a:rPr>
              <a:t>Across more than 2,000 contacts in February: </a:t>
            </a:r>
          </a:p>
          <a:p>
            <a:pPr algn="l" rtl="0" fontAlgn="base">
              <a:buFont typeface="Arial" panose="020B0604020202020204" pitchFamily="34" charset="0"/>
              <a:buChar char="•"/>
            </a:pPr>
            <a:r>
              <a:rPr lang="en-US" sz="1800">
                <a:solidFill>
                  <a:srgbClr val="000000"/>
                </a:solidFill>
                <a:highlight>
                  <a:srgbClr val="FFFFFF"/>
                </a:highlight>
              </a:rPr>
              <a:t>40% of tickets are resolved without human escalation.  </a:t>
            </a:r>
          </a:p>
          <a:p>
            <a:pPr algn="l" rtl="0" fontAlgn="base">
              <a:buFont typeface="Arial" panose="020B0604020202020204" pitchFamily="34" charset="0"/>
              <a:buChar char="•"/>
            </a:pPr>
            <a:r>
              <a:rPr lang="en-US" sz="1800">
                <a:solidFill>
                  <a:srgbClr val="000000"/>
                </a:solidFill>
                <a:highlight>
                  <a:srgbClr val="FFFFFF"/>
                </a:highlight>
              </a:rPr>
              <a:t>80% Customer Satisfaction with Be My Eyes AI Support </a:t>
            </a:r>
          </a:p>
          <a:p>
            <a:endParaRPr lang="en-US"/>
          </a:p>
        </p:txBody>
      </p:sp>
      <p:sp>
        <p:nvSpPr>
          <p:cNvPr id="4" name="Header Placeholder 3"/>
          <p:cNvSpPr>
            <a:spLocks noGrp="1"/>
          </p:cNvSpPr>
          <p:nvPr>
            <p:ph type="hdr" sz="quarter"/>
          </p:nvPr>
        </p:nvSpPr>
        <p:spPr/>
        <p:txBody>
          <a:bodyPr/>
          <a:lstStyle/>
          <a:p>
            <a:pPr marL="0" marR="0" lvl="0" indent="0" algn="l" defTabSz="92305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9812" marR="0" lvl="0" indent="0" algn="l" defTabSz="103083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2305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053" rtl="0" eaLnBrk="1" fontAlgn="auto" latinLnBrk="0" hangingPunct="1">
                <a:lnSpc>
                  <a:spcPct val="100000"/>
                </a:lnSpc>
                <a:spcBef>
                  <a:spcPts val="0"/>
                </a:spcBef>
                <a:spcAft>
                  <a:spcPts val="0"/>
                </a:spcAft>
                <a:buClrTx/>
                <a:buSzTx/>
                <a:buFontTx/>
                <a:buNone/>
                <a:tabLst/>
                <a:defRPr/>
              </a:pPr>
              <a:t>10/28/2024 2:10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2305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05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2189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base">
              <a:spcBef>
                <a:spcPts val="0"/>
              </a:spcBef>
              <a:spcAft>
                <a:spcPts val="0"/>
              </a:spcAft>
              <a:buFont typeface="Symbol" panose="05050102010706020507" pitchFamily="18" charset="2"/>
              <a:buNone/>
            </a:pPr>
            <a:r>
              <a:rPr lang="en-US" sz="1200" dirty="0">
                <a:effectLst/>
                <a:latin typeface="Segoe UI" panose="020B0502040204020203" pitchFamily="34" charset="0"/>
                <a:ea typeface="Times New Roman" panose="02020603050405020304" pitchFamily="18" charset="0"/>
              </a:rPr>
              <a:t>Accessibility has never been more important, and we see this is an opportunity:</a:t>
            </a:r>
          </a:p>
          <a:p>
            <a:pPr marL="342900" marR="0" lvl="0" indent="-342900" fontAlgn="base">
              <a:spcBef>
                <a:spcPts val="0"/>
              </a:spcBef>
              <a:spcAft>
                <a:spcPts val="0"/>
              </a:spcAft>
              <a:buFont typeface="Symbol" panose="05050102010706020507" pitchFamily="18" charset="2"/>
              <a:buChar char=""/>
            </a:pPr>
            <a:endParaRPr lang="en-US" sz="1200" kern="1200" dirty="0">
              <a:solidFill>
                <a:schemeClr val="tx1"/>
              </a:solidFill>
              <a:effectLst/>
              <a:latin typeface="Segoe UI" panose="020B0502040204020203" pitchFamily="34" charset="0"/>
              <a:ea typeface="Times New Roman" panose="02020603050405020304" pitchFamily="18" charset="0"/>
              <a:cs typeface="+mn-cs"/>
            </a:endParaRPr>
          </a:p>
          <a:p>
            <a:pPr marL="342900" marR="0" lvl="0" indent="-342900" fontAlgn="base">
              <a:spcBef>
                <a:spcPts val="0"/>
              </a:spcBef>
              <a:spcAft>
                <a:spcPts val="0"/>
              </a:spcAft>
              <a:buFont typeface="Symbol" panose="05050102010706020507" pitchFamily="18" charset="2"/>
              <a:buChar char=""/>
            </a:pPr>
            <a:r>
              <a:rPr lang="en-US" sz="1200" kern="1200" dirty="0">
                <a:solidFill>
                  <a:schemeClr val="tx1"/>
                </a:solidFill>
                <a:effectLst/>
                <a:latin typeface="Segoe UI" panose="020B0502040204020203" pitchFamily="34" charset="0"/>
                <a:ea typeface="Times New Roman" panose="02020603050405020304" pitchFamily="18" charset="0"/>
                <a:cs typeface="+mn-cs"/>
              </a:rPr>
              <a:t>By 2050, </a:t>
            </a:r>
            <a:r>
              <a:rPr lang="en-US" sz="1200" kern="1200" dirty="0">
                <a:solidFill>
                  <a:schemeClr val="tx1"/>
                </a:solidFill>
                <a:effectLst/>
                <a:latin typeface="Segoe UI" panose="020B0502040204020203" pitchFamily="34" charset="0"/>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1.3 billion people</a:t>
            </a:r>
            <a:r>
              <a:rPr lang="en-US" sz="1200" kern="1200" dirty="0">
                <a:solidFill>
                  <a:schemeClr val="tx1"/>
                </a:solidFill>
                <a:effectLst/>
                <a:latin typeface="Segoe UI" panose="020B0502040204020203" pitchFamily="34" charset="0"/>
                <a:ea typeface="Times New Roman" panose="02020603050405020304" pitchFamily="18" charset="0"/>
                <a:cs typeface="+mn-cs"/>
              </a:rPr>
              <a:t> will need AT, including 2/3 global population age 60+  </a:t>
            </a:r>
          </a:p>
          <a:p>
            <a:pPr marL="342900" marR="0" lvl="0" indent="-342900" algn="l" defTabSz="914400" rtl="0" eaLnBrk="1" fontAlgn="base" latinLnBrk="0" hangingPunct="1">
              <a:lnSpc>
                <a:spcPct val="100000"/>
              </a:lnSpc>
              <a:spcBef>
                <a:spcPts val="0"/>
              </a:spcBef>
              <a:spcAft>
                <a:spcPts val="0"/>
              </a:spcAft>
              <a:buClrTx/>
              <a:buSzTx/>
              <a:buFont typeface="Symbol" panose="05050102010706020507" pitchFamily="18" charset="2"/>
              <a:buChar char=""/>
              <a:tabLst/>
              <a:defRPr/>
            </a:pPr>
            <a:r>
              <a:rPr lang="en-US" sz="1200" kern="1200" dirty="0">
                <a:solidFill>
                  <a:schemeClr val="tx1"/>
                </a:solidFill>
                <a:effectLst/>
                <a:latin typeface="Segoe UI" panose="020B0502040204020203" pitchFamily="34" charset="0"/>
                <a:ea typeface="Times New Roman" panose="02020603050405020304" pitchFamily="18" charset="0"/>
                <a:cs typeface="+mn-cs"/>
                <a:hlinkClick r:id="rId4">
                  <a:extLst>
                    <a:ext uri="{A12FA001-AC4F-418D-AE19-62706E023703}">
                      <ahyp:hlinkClr xmlns:ahyp="http://schemas.microsoft.com/office/drawing/2018/hyperlinkcolor" val="tx"/>
                    </a:ext>
                  </a:extLst>
                </a:hlinkClick>
              </a:rPr>
              <a:t>Only 4% of businesses</a:t>
            </a:r>
            <a:r>
              <a:rPr lang="en-US" sz="1200" kern="1200" dirty="0">
                <a:solidFill>
                  <a:schemeClr val="tx1"/>
                </a:solidFill>
                <a:effectLst/>
                <a:latin typeface="Segoe UI" panose="020B0502040204020203" pitchFamily="34" charset="0"/>
                <a:ea typeface="Times New Roman" panose="02020603050405020304" pitchFamily="18" charset="0"/>
                <a:cs typeface="+mn-cs"/>
              </a:rPr>
              <a:t> are focused on making offerings inclusive of disabled people. </a:t>
            </a:r>
          </a:p>
          <a:p>
            <a:pPr marL="342900" marR="0" lvl="0" indent="-342900" fontAlgn="base">
              <a:spcBef>
                <a:spcPts val="0"/>
              </a:spcBef>
              <a:spcAft>
                <a:spcPts val="0"/>
              </a:spcAft>
              <a:buFont typeface="Symbol" panose="05050102010706020507" pitchFamily="18" charset="2"/>
              <a:buChar char=""/>
            </a:pPr>
            <a:r>
              <a:rPr lang="en-US" sz="1200" kern="1200" dirty="0">
                <a:solidFill>
                  <a:schemeClr val="tx1"/>
                </a:solidFill>
                <a:effectLst/>
                <a:latin typeface="Segoe UI" panose="020B0502040204020203" pitchFamily="34" charset="0"/>
                <a:ea typeface="Times New Roman" panose="02020603050405020304" pitchFamily="18" charset="0"/>
                <a:cs typeface="+mn-cs"/>
              </a:rPr>
              <a:t>Companies that hire, support, and promote disability talent </a:t>
            </a:r>
            <a:r>
              <a:rPr lang="en-US" sz="1200" kern="1200" dirty="0">
                <a:solidFill>
                  <a:schemeClr val="tx1"/>
                </a:solidFill>
                <a:effectLst/>
                <a:latin typeface="Segoe UI" panose="020B0502040204020203" pitchFamily="34" charset="0"/>
                <a:ea typeface="Times New Roman" panose="02020603050405020304" pitchFamily="18" charset="0"/>
                <a:cs typeface="+mn-cs"/>
                <a:hlinkClick r:id="rId5">
                  <a:extLst>
                    <a:ext uri="{A12FA001-AC4F-418D-AE19-62706E023703}">
                      <ahyp:hlinkClr xmlns:ahyp="http://schemas.microsoft.com/office/drawing/2018/hyperlinkcolor" val="tx"/>
                    </a:ext>
                  </a:extLst>
                </a:hlinkClick>
              </a:rPr>
              <a:t>financially outperform</a:t>
            </a:r>
            <a:r>
              <a:rPr lang="en-US" sz="1200" kern="1200" dirty="0">
                <a:solidFill>
                  <a:schemeClr val="tx1"/>
                </a:solidFill>
                <a:effectLst/>
                <a:latin typeface="Segoe UI" panose="020B0502040204020203" pitchFamily="34" charset="0"/>
                <a:ea typeface="Times New Roman" panose="02020603050405020304" pitchFamily="18" charset="0"/>
                <a:cs typeface="+mn-cs"/>
              </a:rPr>
              <a:t> their peers </a:t>
            </a:r>
          </a:p>
          <a:p>
            <a:pPr marL="228600" marR="0" fontAlgn="base">
              <a:spcBef>
                <a:spcPts val="0"/>
              </a:spcBef>
              <a:spcAft>
                <a:spcPts val="0"/>
              </a:spcAft>
            </a:pPr>
            <a:r>
              <a:rPr lang="en-US" sz="1200" kern="1200" dirty="0">
                <a:solidFill>
                  <a:schemeClr val="tx1"/>
                </a:solidFill>
                <a:effectLst/>
                <a:latin typeface="Segoe UI" panose="020B0502040204020203" pitchFamily="34" charset="0"/>
                <a:ea typeface="Times New Roman" panose="02020603050405020304" pitchFamily="18" charset="0"/>
                <a:cs typeface="+mn-cs"/>
              </a:rPr>
              <a:t> </a:t>
            </a:r>
            <a:endParaRPr lang="en-US" sz="1200" dirty="0">
              <a:latin typeface="Segoe UI"/>
              <a:cs typeface="Segoe UI"/>
            </a:endParaRPr>
          </a:p>
          <a:p>
            <a:pPr>
              <a:defRPr/>
            </a:pPr>
            <a:r>
              <a:rPr lang="en-US" sz="1200" u="sng" dirty="0">
                <a:latin typeface="+mn-lt"/>
                <a:cs typeface="Segoe UI"/>
              </a:rPr>
              <a:t>Outperform peers</a:t>
            </a:r>
          </a:p>
          <a:p>
            <a:pPr>
              <a:defRPr/>
            </a:pPr>
            <a:r>
              <a:rPr lang="en-US" sz="1200" dirty="0">
                <a:latin typeface="+mn-lt"/>
                <a:cs typeface="Segoe UI"/>
              </a:rPr>
              <a:t>In a 2018 study done in partnership by </a:t>
            </a:r>
            <a:r>
              <a:rPr lang="en-US" sz="1200" kern="1200" dirty="0">
                <a:solidFill>
                  <a:schemeClr val="tx1"/>
                </a:solidFill>
                <a:latin typeface="+mn-lt"/>
                <a:ea typeface="+mn-ea"/>
                <a:cs typeface="Segoe UI"/>
              </a:rPr>
              <a:t>Accenture, </a:t>
            </a:r>
            <a:r>
              <a:rPr lang="en-US" sz="1200" kern="1200" dirty="0">
                <a:solidFill>
                  <a:schemeClr val="tx1"/>
                </a:solidFill>
                <a:latin typeface="+mn-lt"/>
                <a:ea typeface="+mn-ea"/>
                <a:cs typeface="Segoe UI"/>
                <a:hlinkClick r:id="rId6">
                  <a:extLst>
                    <a:ext uri="{A12FA001-AC4F-418D-AE19-62706E023703}">
                      <ahyp:hlinkClr xmlns:ahyp="http://schemas.microsoft.com/office/drawing/2018/hyperlinkcolor" val="tx"/>
                    </a:ext>
                  </a:extLst>
                </a:hlinkClick>
              </a:rPr>
              <a:t>Disability: IN</a:t>
            </a:r>
            <a:r>
              <a:rPr lang="en-US" sz="1200" kern="1200" dirty="0">
                <a:solidFill>
                  <a:schemeClr val="tx1"/>
                </a:solidFill>
                <a:latin typeface="+mn-lt"/>
                <a:ea typeface="+mn-ea"/>
                <a:cs typeface="Segoe UI"/>
              </a:rPr>
              <a:t>, and the</a:t>
            </a:r>
            <a:r>
              <a:rPr lang="en-US" sz="1200" kern="1200" dirty="0">
                <a:solidFill>
                  <a:schemeClr val="tx1"/>
                </a:solidFill>
                <a:latin typeface="+mn-lt"/>
                <a:ea typeface="+mn-ea"/>
                <a:cs typeface="Segoe UI"/>
                <a:hlinkClick r:id="rId7">
                  <a:extLst>
                    <a:ext uri="{A12FA001-AC4F-418D-AE19-62706E023703}">
                      <ahyp:hlinkClr xmlns:ahyp="http://schemas.microsoft.com/office/drawing/2018/hyperlinkcolor" val="tx"/>
                    </a:ext>
                  </a:extLst>
                </a:hlinkClick>
              </a:rPr>
              <a:t> American Association of People with Disabilities</a:t>
            </a:r>
            <a:r>
              <a:rPr lang="en-US" sz="1200" kern="1200" dirty="0">
                <a:solidFill>
                  <a:schemeClr val="tx1"/>
                </a:solidFill>
                <a:latin typeface="+mn-lt"/>
                <a:ea typeface="+mn-ea"/>
                <a:cs typeface="Segoe UI"/>
              </a:rPr>
              <a:t>, they found that the 45 companies identified as standing out for their leadership in areas specific to disability e</a:t>
            </a:r>
            <a:r>
              <a:rPr lang="en-US" sz="1200" dirty="0">
                <a:latin typeface="+mn-lt"/>
                <a:cs typeface="Segoe UI"/>
              </a:rPr>
              <a:t>mployment and inclusion had, on average, over the 4-year period, 28 percent higher revenue, double the net income, and 30 percent higher economic profit margins than their peers. </a:t>
            </a:r>
          </a:p>
          <a:p>
            <a:pPr>
              <a:defRPr/>
            </a:pPr>
            <a:endParaRPr lang="en-US" sz="1200" dirty="0">
              <a:latin typeface="+mn-lt"/>
              <a:cs typeface="Segoe UI"/>
            </a:endParaRPr>
          </a:p>
          <a:p>
            <a:pPr marL="0" marR="0" lvl="0" indent="0" algn="l" defTabSz="932513" rtl="0" eaLnBrk="1" fontAlgn="auto" latinLnBrk="0" hangingPunct="1">
              <a:lnSpc>
                <a:spcPct val="100000"/>
              </a:lnSpc>
              <a:spcBef>
                <a:spcPts val="0"/>
              </a:spcBef>
              <a:spcAft>
                <a:spcPts val="0"/>
              </a:spcAft>
              <a:buClrTx/>
              <a:buSzTx/>
              <a:buFontTx/>
              <a:buNone/>
              <a:tabLst/>
              <a:defRPr/>
            </a:pPr>
            <a:r>
              <a:rPr lang="en-US" sz="1200" i="1" u="none" dirty="0">
                <a:latin typeface="+mn-lt"/>
              </a:rPr>
              <a:t>Sources</a:t>
            </a:r>
          </a:p>
          <a:p>
            <a:pPr marL="0" marR="0" lvl="0" indent="0" algn="l" defTabSz="932513"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https://www.who.int/publications/i/item/9789240049451</a:t>
            </a:r>
          </a:p>
          <a:p>
            <a:pPr marL="0" marR="0" lvl="0" indent="0" algn="l" defTabSz="932513"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https://www.weforum.org/impact/disability-inclusion/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https://www.accenture.com/content/dam/accenture/final/a-com-migration/pdf/pdf-89/accenture-disability-inclusion-research-report.pdf</a:t>
            </a:r>
            <a:endParaRPr lang="en-US" sz="1200" spc="20" dirty="0"/>
          </a:p>
          <a:p>
            <a:pPr marL="342900" marR="0" lvl="0" indent="-342900" fontAlgn="base">
              <a:spcBef>
                <a:spcPts val="0"/>
              </a:spcBef>
              <a:spcAft>
                <a:spcPts val="0"/>
              </a:spcAft>
              <a:buFont typeface="Symbol" panose="05050102010706020507" pitchFamily="18" charset="2"/>
              <a:buChar cha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E4B53-710B-4424-8CDD-86F38C343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98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20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We unequivocally support the fundamental rights of all people. </a:t>
            </a:r>
            <a:r>
              <a:rPr lang="en-US" sz="1200">
                <a:effectLst/>
                <a:latin typeface="Segoe UI" panose="020B0502040204020203" pitchFamily="34" charset="0"/>
                <a:ea typeface="Times New Roman" panose="02020603050405020304" pitchFamily="18" charset="0"/>
              </a:rPr>
              <a:t>Just as we are committed to defending democracy and addressing systemic racial injustice, we are equally committed to ensuring people with disabilities have accessible technology. </a:t>
            </a:r>
          </a:p>
          <a:p>
            <a:pPr marL="0" marR="0" fontAlgn="base">
              <a:spcBef>
                <a:spcPts val="0"/>
              </a:spcBef>
              <a:spcAft>
                <a:spcPts val="0"/>
              </a:spcAft>
            </a:pPr>
            <a:endParaRPr lang="en-US" sz="1200">
              <a:effectLst/>
              <a:latin typeface="Segoe UI" panose="020B0502040204020203" pitchFamily="34" charset="0"/>
              <a:ea typeface="Times New Roman" panose="02020603050405020304" pitchFamily="18" charset="0"/>
            </a:endParaRPr>
          </a:p>
          <a:p>
            <a:pPr marL="0" marR="0" fontAlgn="base">
              <a:spcBef>
                <a:spcPts val="0"/>
              </a:spcBef>
              <a:spcAft>
                <a:spcPts val="0"/>
              </a:spcAft>
            </a:pPr>
            <a:r>
              <a:rPr lang="es-ES" sz="1200">
                <a:effectLst/>
                <a:latin typeface="Segoe UI" panose="020B0502040204020203" pitchFamily="34" charset="0"/>
                <a:ea typeface="Calibri" panose="020F0502020204030204" pitchFamily="34" charset="0"/>
              </a:rPr>
              <a:t>At Microsoft, </a:t>
            </a:r>
            <a:r>
              <a:rPr lang="es-ES" sz="1200" err="1">
                <a:effectLst/>
                <a:latin typeface="Segoe UI" panose="020B0502040204020203" pitchFamily="34" charset="0"/>
                <a:ea typeface="Calibri" panose="020F0502020204030204" pitchFamily="34" charset="0"/>
              </a:rPr>
              <a:t>we</a:t>
            </a:r>
            <a:r>
              <a:rPr lang="es-ES" sz="1200">
                <a:effectLst/>
                <a:latin typeface="Segoe UI" panose="020B0502040204020203" pitchFamily="34" charset="0"/>
                <a:ea typeface="Calibri" panose="020F0502020204030204" pitchFamily="34" charset="0"/>
              </a:rPr>
              <a:t> </a:t>
            </a:r>
            <a:r>
              <a:rPr lang="es-ES" sz="1200" err="1">
                <a:effectLst/>
                <a:latin typeface="Segoe UI" panose="020B0502040204020203" pitchFamily="34" charset="0"/>
                <a:ea typeface="Calibri" panose="020F0502020204030204" pitchFamily="34" charset="0"/>
              </a:rPr>
              <a:t>believe</a:t>
            </a:r>
            <a:r>
              <a:rPr lang="es-ES" sz="1200">
                <a:effectLst/>
                <a:latin typeface="Segoe UI" panose="020B0502040204020203" pitchFamily="34" charset="0"/>
                <a:ea typeface="Calibri" panose="020F0502020204030204" pitchFamily="34" charset="0"/>
              </a:rPr>
              <a:t> Accessibility </a:t>
            </a:r>
            <a:r>
              <a:rPr lang="es-ES" sz="1200" err="1">
                <a:effectLst/>
                <a:latin typeface="Segoe UI" panose="020B0502040204020203" pitchFamily="34" charset="0"/>
                <a:ea typeface="Calibri" panose="020F0502020204030204" pitchFamily="34" charset="0"/>
              </a:rPr>
              <a:t>is</a:t>
            </a:r>
            <a:r>
              <a:rPr lang="es-ES" sz="1200">
                <a:effectLst/>
                <a:latin typeface="Segoe UI" panose="020B0502040204020203" pitchFamily="34" charset="0"/>
                <a:ea typeface="Calibri" panose="020F0502020204030204" pitchFamily="34" charset="0"/>
              </a:rPr>
              <a:t> a fundamental </a:t>
            </a:r>
            <a:r>
              <a:rPr lang="es-ES" sz="1200" err="1">
                <a:effectLst/>
                <a:latin typeface="Segoe UI" panose="020B0502040204020203" pitchFamily="34" charset="0"/>
                <a:ea typeface="Calibri" panose="020F0502020204030204" pitchFamily="34" charset="0"/>
              </a:rPr>
              <a:t>right</a:t>
            </a:r>
            <a:r>
              <a:rPr lang="es-ES" sz="1200">
                <a:effectLst/>
                <a:latin typeface="Segoe UI" panose="020B0502040204020203" pitchFamily="34" charset="0"/>
                <a:ea typeface="Calibri" panose="020F0502020204030204" pitchFamily="34" charset="0"/>
              </a:rPr>
              <a:t>. </a:t>
            </a:r>
            <a:r>
              <a:rPr lang="es-ES" sz="1200" err="1">
                <a:effectLst/>
                <a:latin typeface="Segoe UI" panose="020B0502040204020203" pitchFamily="34" charset="0"/>
                <a:ea typeface="Calibri" panose="020F0502020204030204" pitchFamily="34" charset="0"/>
              </a:rPr>
              <a:t>It</a:t>
            </a:r>
            <a:r>
              <a:rPr lang="es-ES" sz="1200">
                <a:effectLst/>
                <a:latin typeface="Segoe UI" panose="020B0502040204020203" pitchFamily="34" charset="0"/>
                <a:ea typeface="Calibri" panose="020F0502020204030204" pitchFamily="34" charset="0"/>
              </a:rPr>
              <a:t> </a:t>
            </a:r>
            <a:r>
              <a:rPr lang="es-ES" sz="1200" err="1">
                <a:effectLst/>
                <a:latin typeface="Segoe UI" panose="020B0502040204020203" pitchFamily="34" charset="0"/>
                <a:ea typeface="Calibri" panose="020F0502020204030204" pitchFamily="34" charset="0"/>
              </a:rPr>
              <a:t>breaks</a:t>
            </a:r>
            <a:r>
              <a:rPr lang="es-ES" sz="1200">
                <a:effectLst/>
                <a:latin typeface="Segoe UI" panose="020B0502040204020203" pitchFamily="34" charset="0"/>
                <a:ea typeface="Calibri" panose="020F0502020204030204" pitchFamily="34" charset="0"/>
              </a:rPr>
              <a:t> </a:t>
            </a:r>
            <a:r>
              <a:rPr lang="en-US" sz="1200" noProof="0">
                <a:effectLst/>
                <a:latin typeface="Segoe UI" panose="020B0502040204020203" pitchFamily="34" charset="0"/>
                <a:ea typeface="Calibri" panose="020F0502020204030204" pitchFamily="34" charset="0"/>
              </a:rPr>
              <a:t>down</a:t>
            </a:r>
            <a:r>
              <a:rPr lang="es-ES" sz="1200">
                <a:effectLst/>
                <a:latin typeface="Segoe UI" panose="020B0502040204020203" pitchFamily="34" charset="0"/>
                <a:ea typeface="Calibri" panose="020F0502020204030204" pitchFamily="34" charset="0"/>
              </a:rPr>
              <a:t> </a:t>
            </a:r>
            <a:r>
              <a:rPr lang="es-ES" sz="1200" err="1">
                <a:effectLst/>
                <a:latin typeface="Segoe UI" panose="020B0502040204020203" pitchFamily="34" charset="0"/>
                <a:ea typeface="Calibri" panose="020F0502020204030204" pitchFamily="34" charset="0"/>
              </a:rPr>
              <a:t>barriers</a:t>
            </a:r>
            <a:r>
              <a:rPr lang="es-ES" sz="1200">
                <a:effectLst/>
                <a:latin typeface="Segoe UI" panose="020B0502040204020203" pitchFamily="34" charset="0"/>
                <a:ea typeface="Calibri" panose="020F0502020204030204" pitchFamily="34" charset="0"/>
              </a:rPr>
              <a:t> and opens </a:t>
            </a:r>
            <a:r>
              <a:rPr lang="es-ES" sz="1200" err="1">
                <a:effectLst/>
                <a:latin typeface="Segoe UI" panose="020B0502040204020203" pitchFamily="34" charset="0"/>
                <a:ea typeface="Calibri" panose="020F0502020204030204" pitchFamily="34" charset="0"/>
              </a:rPr>
              <a:t>doors</a:t>
            </a:r>
            <a:r>
              <a:rPr lang="es-ES" sz="1200">
                <a:effectLst/>
                <a:latin typeface="Segoe UI" panose="020B0502040204020203" pitchFamily="34" charset="0"/>
                <a:ea typeface="Calibri" panose="020F0502020204030204" pitchFamily="34" charset="0"/>
              </a:rPr>
              <a:t> </a:t>
            </a:r>
            <a:r>
              <a:rPr lang="es-ES" sz="1200" err="1">
                <a:effectLst/>
                <a:latin typeface="Segoe UI" panose="020B0502040204020203" pitchFamily="34" charset="0"/>
                <a:ea typeface="Calibri" panose="020F0502020204030204" pitchFamily="34" charset="0"/>
              </a:rPr>
              <a:t>to</a:t>
            </a:r>
            <a:r>
              <a:rPr lang="es-ES" sz="1200">
                <a:effectLst/>
                <a:latin typeface="Segoe UI" panose="020B0502040204020203" pitchFamily="34" charset="0"/>
                <a:ea typeface="Calibri" panose="020F0502020204030204" pitchFamily="34" charset="0"/>
              </a:rPr>
              <a:t> a more </a:t>
            </a:r>
            <a:r>
              <a:rPr lang="es-ES" sz="1200" err="1">
                <a:effectLst/>
                <a:latin typeface="Segoe UI" panose="020B0502040204020203" pitchFamily="34" charset="0"/>
                <a:ea typeface="Calibri" panose="020F0502020204030204" pitchFamily="34" charset="0"/>
              </a:rPr>
              <a:t>equitable</a:t>
            </a:r>
            <a:r>
              <a:rPr lang="es-ES" sz="1200">
                <a:effectLst/>
                <a:latin typeface="Segoe UI" panose="020B0502040204020203" pitchFamily="34" charset="0"/>
                <a:ea typeface="Calibri" panose="020F0502020204030204" pitchFamily="34" charset="0"/>
              </a:rPr>
              <a:t> future.</a:t>
            </a:r>
            <a:endParaRPr lang="en-US" sz="1200">
              <a:effectLst/>
              <a:latin typeface="Segoe UI" panose="020B0502040204020203" pitchFamily="34" charset="0"/>
              <a:ea typeface="Times New Roman" panose="02020603050405020304" pitchFamily="18" charset="0"/>
            </a:endParaRPr>
          </a:p>
          <a:p>
            <a:pPr marL="0" marR="0" fontAlgn="base">
              <a:spcBef>
                <a:spcPts val="0"/>
              </a:spcBef>
              <a:spcAft>
                <a:spcPts val="0"/>
              </a:spcAft>
            </a:pPr>
            <a:endParaRPr lang="en-US" sz="1200">
              <a:effectLst/>
              <a:latin typeface="Segoe UI" panose="020B0502040204020203" pitchFamily="34" charset="0"/>
              <a:ea typeface="Times New Roman" panose="02020603050405020304" pitchFamily="18" charset="0"/>
            </a:endParaRPr>
          </a:p>
          <a:p>
            <a:pPr marL="0" marR="0" fontAlgn="base">
              <a:spcBef>
                <a:spcPts val="0"/>
              </a:spcBef>
              <a:spcAft>
                <a:spcPts val="0"/>
              </a:spcAft>
            </a:pPr>
            <a:endParaRPr lang="en-US" sz="1200">
              <a:effectLst/>
              <a:latin typeface="Segoe UI" panose="020B0502040204020203"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46D39-25BE-4509-985D-FCFD496C6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10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IN" sz="1800" dirty="0">
                <a:solidFill>
                  <a:srgbClr val="000000"/>
                </a:solidFill>
                <a:effectLst/>
                <a:latin typeface="Segoe UI" panose="020B0502040204020203" pitchFamily="34" charset="0"/>
                <a:ea typeface="Calibri" panose="020F0502020204030204" pitchFamily="34" charset="0"/>
              </a:rPr>
              <a:t>We advocate for policies that advance accessibility as a fundamental right, promote skills development, education, and employment.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Autism Hiring Programs and Roundtable. Convening employers to help to move forward the Autism Cares Act in Congress.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dirty="0"/>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CD7FB-113F-424F-9A19-A209F53693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0256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latin typeface="Lexend"/>
              </a:rPr>
              <a:t>The Plain Language Policy Dashboard breaks down complex legislation into plain language, making it easier to understand and making it more accessible to people with learning disabilities, blind/low vision, or other print disabilities. Built on Microsoft Azure and powered by AI, the goal of this dashboard is to have plain language versions of bills in states across the Southern United States.</a:t>
            </a:r>
          </a:p>
          <a:p>
            <a:endParaRPr lang="en-US" b="0" i="0">
              <a:solidFill>
                <a:srgbClr val="212529"/>
              </a:solidFill>
              <a:effectLst/>
              <a:latin typeface="Lexend"/>
            </a:endParaRPr>
          </a:p>
          <a:p>
            <a:r>
              <a:rPr lang="en-US">
                <a:hlinkClick r:id="rId3"/>
              </a:rPr>
              <a:t>Home - Dashboard (newdisabledsouth.org)</a:t>
            </a:r>
            <a:endParaRPr lang="en-US"/>
          </a:p>
          <a:p>
            <a:endParaRPr lang="en-US"/>
          </a:p>
        </p:txBody>
      </p:sp>
      <p:sp>
        <p:nvSpPr>
          <p:cNvPr id="4" name="Header Placeholder 3"/>
          <p:cNvSpPr>
            <a:spLocks noGrp="1"/>
          </p:cNvSpPr>
          <p:nvPr>
            <p:ph type="hdr" sz="quarter"/>
          </p:nvPr>
        </p:nvSpPr>
        <p:spPr/>
        <p:txBody>
          <a:bodyPr/>
          <a:lstStyle/>
          <a:p>
            <a:pPr marL="0" marR="0" lvl="0" indent="0" algn="l" defTabSz="92305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9812" marR="0" lvl="0" indent="0" algn="l" defTabSz="103083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2305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053" rtl="0" eaLnBrk="1" fontAlgn="auto" latinLnBrk="0" hangingPunct="1">
                <a:lnSpc>
                  <a:spcPct val="100000"/>
                </a:lnSpc>
                <a:spcBef>
                  <a:spcPts val="0"/>
                </a:spcBef>
                <a:spcAft>
                  <a:spcPts val="0"/>
                </a:spcAft>
                <a:buClrTx/>
                <a:buSzTx/>
                <a:buFontTx/>
                <a:buNone/>
                <a:tabLst/>
                <a:defRPr/>
              </a:pPr>
              <a:t>10/28/2024 2:10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2305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05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48766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32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3A239-2272-51D4-15D9-68CAACB94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764EE-1EAE-36C6-E8FD-1692E8805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B3385-60B1-8D48-3F95-E1ACE7D34324}"/>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D6FDC00-0597-4859-90A4-022C9C45A0AD}"/>
              </a:ext>
            </a:extLst>
          </p:cNvPr>
          <p:cNvSpPr>
            <a:spLocks noGrp="1"/>
          </p:cNvSpPr>
          <p:nvPr>
            <p:ph type="hdr" sz="quarter"/>
          </p:nvPr>
        </p:nvSpPr>
        <p:spPr/>
        <p:txBody>
          <a:bodyPr/>
          <a:lstStyle/>
          <a:p>
            <a:pPr marL="0" marR="0" lvl="0" indent="0" algn="l" defTabSz="92305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8441A60E-65B3-7DF2-724C-60F4C5F037C2}"/>
              </a:ext>
            </a:extLst>
          </p:cNvPr>
          <p:cNvSpPr>
            <a:spLocks noGrp="1"/>
          </p:cNvSpPr>
          <p:nvPr>
            <p:ph type="ftr" sz="quarter" idx="4"/>
          </p:nvPr>
        </p:nvSpPr>
        <p:spPr/>
        <p:txBody>
          <a:bodyPr/>
          <a:lstStyle/>
          <a:p>
            <a:pPr marL="609812" marR="0" lvl="0" indent="0" algn="l" defTabSz="103083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597A140-20C6-55F6-6075-FCC46448D681}"/>
              </a:ext>
            </a:extLst>
          </p:cNvPr>
          <p:cNvSpPr>
            <a:spLocks noGrp="1"/>
          </p:cNvSpPr>
          <p:nvPr>
            <p:ph type="dt" idx="1"/>
          </p:nvPr>
        </p:nvSpPr>
        <p:spPr/>
        <p:txBody>
          <a:bodyPr/>
          <a:lstStyle/>
          <a:p>
            <a:pPr marL="0" marR="0" lvl="0" indent="0" algn="r" defTabSz="923053"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053" rtl="0" eaLnBrk="1" fontAlgn="auto" latinLnBrk="0" hangingPunct="1">
                <a:lnSpc>
                  <a:spcPct val="100000"/>
                </a:lnSpc>
                <a:spcBef>
                  <a:spcPts val="0"/>
                </a:spcBef>
                <a:spcAft>
                  <a:spcPts val="0"/>
                </a:spcAft>
                <a:buClrTx/>
                <a:buSzTx/>
                <a:buFontTx/>
                <a:buNone/>
                <a:tabLst/>
                <a:defRPr/>
              </a:pPr>
              <a:t>10/28/2024 2:10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E21EAE7-3E1B-9251-D209-CF037647BAE2}"/>
              </a:ext>
            </a:extLst>
          </p:cNvPr>
          <p:cNvSpPr>
            <a:spLocks noGrp="1"/>
          </p:cNvSpPr>
          <p:nvPr>
            <p:ph type="sldNum" sz="quarter" idx="5"/>
          </p:nvPr>
        </p:nvSpPr>
        <p:spPr/>
        <p:txBody>
          <a:bodyPr/>
          <a:lstStyle/>
          <a:p>
            <a:pPr marL="0" marR="0" lvl="0" indent="0" algn="r" defTabSz="92305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305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753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p:spPr>
      </p:sp>
      <p:sp>
        <p:nvSpPr>
          <p:cNvPr id="3" name="Notes Placeholder 2"/>
          <p:cNvSpPr>
            <a:spLocks noGrp="1"/>
          </p:cNvSpPr>
          <p:nvPr>
            <p:ph type="body" idx="1"/>
          </p:nvPr>
        </p:nvSpPr>
        <p:spPr/>
        <p:txBody>
          <a:bodyPr/>
          <a:lstStyle/>
          <a:p>
            <a:r>
              <a:rPr lang="en-IN" sz="1200">
                <a:effectLst/>
                <a:latin typeface="Segoe UI" panose="020B0502040204020203" pitchFamily="34" charset="0"/>
                <a:ea typeface="Segoe UI" panose="020B0502040204020203" pitchFamily="34" charset="0"/>
                <a:cs typeface="Times New Roman" panose="02020603050405020304" pitchFamily="18" charset="0"/>
              </a:rPr>
              <a:t>The disability divide is growing, and we have a responsibility to help close it. This ‘disability divide’ is a term from the World Bank that identifies the gap in societal inclusion that exists for people with disabilities. These gaps exists in many areas, including in education, employment, and of course, technology.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IN" sz="1200">
              <a:effectLst/>
              <a:latin typeface="Segoe UI" panose="020B0502040204020203" pitchFamily="34" charset="0"/>
              <a:ea typeface="Segoe UI" panose="020B0502040204020203"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b="0" i="0">
                <a:solidFill>
                  <a:srgbClr val="FFFFFF"/>
                </a:solidFill>
                <a:effectLst/>
                <a:latin typeface="Segoe UI" panose="020B0502040204020203" pitchFamily="34" charset="0"/>
              </a:rPr>
              <a:t>The exclusion and marginalization of persons with disabilities is a human rights issue as well as an economic issue for countries. When a significant section of society, estimated at 15 percent of the world’s population, faces obstacles in receiving an education, transitioning into the labor market, and becoming economically self-sufficient, it not only undermines their rights and dignity but adds significantly to a country’s welfare burden (WHO and World Bank 2011).</a:t>
            </a:r>
            <a:endParaRPr lang="en-US" sz="1200" b="0" i="0">
              <a:solidFill>
                <a:srgbClr val="FFFFFF"/>
              </a:solidFill>
              <a:effectLst/>
              <a:latin typeface="Segoe UI" panose="020B0502040204020203" pitchFamily="34" charset="0"/>
              <a:cs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IN" sz="1200">
                <a:effectLst/>
                <a:latin typeface="Segoe UI" panose="020B0502040204020203" pitchFamily="34" charset="0"/>
                <a:ea typeface="Segoe UI" panose="020B0502040204020203" pitchFamily="34" charset="0"/>
                <a:cs typeface="Times New Roman" panose="02020603050405020304" pitchFamily="18" charset="0"/>
              </a:rPr>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n-IN" sz="1200">
                <a:effectLst/>
                <a:latin typeface="Segoe UI" panose="020B0502040204020203" pitchFamily="34" charset="0"/>
                <a:ea typeface="Segoe UI" panose="020B0502040204020203" pitchFamily="34" charset="0"/>
                <a:cs typeface="Times New Roman" panose="02020603050405020304" pitchFamily="18" charset="0"/>
              </a:rPr>
              <a:t>This divide has been around for a long time and progress has been far too slow.</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IN" sz="1200" b="1">
              <a:effectLst/>
              <a:latin typeface="Segoe UI" panose="020B0502040204020203" pitchFamily="34" charset="0"/>
              <a:ea typeface="Segoe UI" panose="020B0502040204020203"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IN" sz="1200" b="1">
                <a:effectLst/>
                <a:latin typeface="Segoe UI" panose="020B0502040204020203" pitchFamily="34" charset="0"/>
                <a:ea typeface="Segoe UI" panose="020B0502040204020203" pitchFamily="34" charset="0"/>
                <a:cs typeface="Times New Roman" panose="02020603050405020304" pitchFamily="18" charset="0"/>
              </a:rPr>
              <a:t>Disability numbers are growing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IN" sz="1200">
                <a:effectLst/>
                <a:latin typeface="Segoe UI" panose="020B0502040204020203" pitchFamily="34" charset="0"/>
                <a:ea typeface="Segoe UI" panose="020B0502040204020203" pitchFamily="34" charset="0"/>
                <a:cs typeface="Times New Roman" panose="02020603050405020304" pitchFamily="18" charset="0"/>
              </a:rPr>
              <a:t>We’ve seen a growing number of longer-term health consequences from COVID-19, with some ‘long-haulers’ having symptoms for months. </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Mental health conditions are increasing. Depression screens are up since 2020, almost 900% in the US </a:t>
            </a:r>
            <a:endParaRPr lang="en-IN" sz="1200">
              <a:effectLst/>
              <a:latin typeface="Segoe UI" panose="020B0502040204020203" pitchFamily="34" charset="0"/>
              <a:ea typeface="Segoe UI" panose="020B0502040204020203" pitchFamily="34" charset="0"/>
              <a:cs typeface="Times New Roman" panose="02020603050405020304" pitchFamily="18" charset="0"/>
            </a:endParaRP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IN" sz="1200">
                <a:effectLst/>
                <a:latin typeface="Segoe UI" panose="020B0502040204020203" pitchFamily="34" charset="0"/>
                <a:ea typeface="Segoe UI" panose="020B0502040204020203" pitchFamily="34" charset="0"/>
                <a:cs typeface="Times New Roman" panose="02020603050405020304" pitchFamily="18" charset="0"/>
              </a:rPr>
              <a:t>The population around the world is aging</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3200" b="1">
              <a:solidFill>
                <a:srgbClr val="FFFFFF"/>
              </a:solidFill>
              <a:effectLst/>
              <a:latin typeface="Segoe UI Semibold" panose="020B0702040204020203" pitchFamily="34" charset="0"/>
              <a:ea typeface="Times New Roman" panose="02020603050405020304" pitchFamily="18"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3200" b="1">
                <a:solidFill>
                  <a:srgbClr val="FFFFFF"/>
                </a:solidFill>
                <a:effectLst/>
                <a:latin typeface="Segoe UI Semibold" panose="020B0702040204020203" pitchFamily="34" charset="0"/>
                <a:ea typeface="Times New Roman" panose="02020603050405020304" pitchFamily="18" charset="0"/>
                <a:cs typeface="Times New Roman" panose="02020603050405020304" pitchFamily="18" charset="0"/>
              </a:rPr>
              <a:t>The employment divide is worsening</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320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In the US, the unemployment rates for people with disabilities is twice that of those without disabilities. A trend that is reflected around the world.  </a:t>
            </a:r>
            <a:endParaRPr lang="en-US" sz="3200" kern="1200">
              <a:solidFill>
                <a:srgbClr val="FFFFFF"/>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3200" b="1">
              <a:solidFill>
                <a:srgbClr val="FFFFFF"/>
              </a:solidFill>
              <a:effectLst/>
              <a:latin typeface="Segoe UI Semibold" panose="020B0702040204020203" pitchFamily="34" charset="0"/>
              <a:ea typeface="Times New Roman" panose="02020603050405020304" pitchFamily="18"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3200" b="1">
                <a:solidFill>
                  <a:srgbClr val="FFFFFF"/>
                </a:solidFill>
                <a:effectLst/>
                <a:latin typeface="Segoe UI Semibold" panose="020B0702040204020203" pitchFamily="34" charset="0"/>
                <a:ea typeface="Times New Roman" panose="02020603050405020304" pitchFamily="18" charset="0"/>
                <a:cs typeface="Times New Roman" panose="02020603050405020304" pitchFamily="18" charset="0"/>
              </a:rPr>
              <a:t>Education gaps are increasing</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3200">
                <a:solidFill>
                  <a:srgbClr val="FFFFFF"/>
                </a:solidFill>
                <a:effectLst/>
                <a:latin typeface="Segoe UI"/>
                <a:ea typeface="Segoe UI" panose="020B0502040204020203" pitchFamily="34" charset="0"/>
                <a:cs typeface="Segoe UI"/>
              </a:rPr>
              <a:t>People with disabilities consistently have lower levels of education than their peers.</a:t>
            </a:r>
          </a:p>
          <a:p>
            <a:pPr marL="0" marR="0" lvl="0" indent="0">
              <a:spcBef>
                <a:spcPts val="0"/>
              </a:spcBef>
              <a:spcAft>
                <a:spcPts val="0"/>
              </a:spcAft>
              <a:buFont typeface="Symbol" panose="05050102010706020507" pitchFamily="18" charset="2"/>
              <a:buNone/>
            </a:pPr>
            <a:r>
              <a:rPr lang="en-US" sz="1100">
                <a:effectLst/>
                <a:latin typeface="Segoe UI" panose="020B0502040204020203" pitchFamily="34" charset="0"/>
                <a:ea typeface="Times New Roman" panose="02020603050405020304" pitchFamily="18" charset="0"/>
                <a:cs typeface="Segoe UI" panose="020B0502040204020203" pitchFamily="34" charset="0"/>
              </a:rPr>
              <a:t>In the US, the average high school graduation rate for students with disabilities–those served by IDEA–was 67.1 percent, according to the latest data. That’s 17.5 percentage points lower than the 84.6 percent rate at which all students graduated.</a:t>
            </a:r>
            <a:endParaRPr lang="en-US" sz="1100" u="none">
              <a:solidFill>
                <a:schemeClr val="tx1"/>
              </a:solidFill>
              <a:effectLst/>
              <a:latin typeface="Calibri" panose="020F0502020204030204" pitchFamily="34" charset="0"/>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3200" kern="1200">
              <a:solidFill>
                <a:srgbClr val="FFFFFF"/>
              </a:solidFill>
              <a:effectLst/>
              <a:latin typeface="Segoe UI"/>
              <a:ea typeface="Segoe UI" panose="020B0502040204020203" pitchFamily="34" charset="0"/>
              <a:cs typeface="Segoe U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b="0" u="sng"/>
              <a:t>We have a responsibility to help close this divide. At Microsoft, we take this responsibility very seriously, and we also see this as a tremendous opportunity.</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u="sng"/>
              <a:t>Sources</a:t>
            </a:r>
            <a:r>
              <a:rPr lang="en-US"/>
              <a:t>:</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a:hlinkClick r:id="rId3"/>
              </a:rPr>
              <a:t>Disability and Employment | United Nations Enable</a:t>
            </a:r>
            <a:endParaRPr lang="en-US"/>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a:hlinkClick r:id="rId4"/>
              </a:rPr>
              <a:t>Table 1. Public high school 4-year adjusted cohort graduation rate (ACGR), by race/ethnicity and selected demographic characteristics for the United States, the 50 states, the District of Columbia, and Puerto Rico: School year 2018–19</a:t>
            </a:r>
            <a:endParaRPr lang="en-US"/>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1200" u="sng">
                <a:solidFill>
                  <a:srgbClr val="0563C1"/>
                </a:solidFill>
                <a:effectLst/>
                <a:latin typeface="Calibri" panose="020F0502020204030204" pitchFamily="34" charset="0"/>
                <a:ea typeface="Times New Roman" panose="02020603050405020304" pitchFamily="18" charset="0"/>
                <a:hlinkClick r:id="rId5"/>
              </a:rPr>
              <a:t>Data on Disabilities (nsba.org)</a:t>
            </a:r>
            <a:endParaRPr lang="en-US" sz="120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a:hlinkClick r:id="rId6"/>
              </a:rPr>
              <a:t>Persistent Symptoms in Patients After Acute COVID-19 - PubMed (nih.gov)</a:t>
            </a:r>
            <a:endParaRPr lang="en-US"/>
          </a:p>
          <a:p>
            <a:pPr marL="171450" indent="-171450">
              <a:buFont typeface="Arial" panose="020B0604020202020204" pitchFamily="34" charset="0"/>
              <a:buChar char="•"/>
            </a:pPr>
            <a:r>
              <a:rPr lang="en-US">
                <a:hlinkClick r:id="rId7"/>
              </a:rPr>
              <a:t>WDR16-BP-Bridging-the-Disability-Divide-through-Digital-Technology-RAJA.pdf (worldbank.org)</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90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Calibri" panose="020F0502020204030204" pitchFamily="34" charset="0"/>
                <a:cs typeface="Segoe UI" panose="020B0502040204020203" pitchFamily="34" charset="0"/>
              </a:rPr>
              <a:t>At Microsoft, we’ve been on an accessibility journey since the 1990s, starting with our introduction of Sticky Keys for Windows </a:t>
            </a:r>
            <a:r>
              <a:rPr lang="en-US" sz="12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 </a:t>
            </a:r>
            <a:r>
              <a:rPr lang="en-US" sz="1200">
                <a:effectLst/>
                <a:latin typeface="Segoe UI" panose="020B0502040204020203" pitchFamily="34" charset="0"/>
                <a:ea typeface="Calibri" panose="020F0502020204030204" pitchFamily="34" charset="0"/>
                <a:cs typeface="Segoe UI" panose="020B0502040204020203" pitchFamily="34" charset="0"/>
              </a:rPr>
              <a:t>To Bill Gates’ 1998 commitment to make our products accessible. We’ve had great technical achievements (shown on top) and important people milestones (shown on bottom). </a:t>
            </a:r>
          </a:p>
          <a:p>
            <a:pPr marL="0" marR="0">
              <a:spcBef>
                <a:spcPts val="0"/>
              </a:spcBef>
              <a:spcAft>
                <a:spcPts val="0"/>
              </a:spcAft>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a:spcBef>
                <a:spcPts val="0"/>
              </a:spcBef>
              <a:spcAft>
                <a:spcPts val="0"/>
              </a:spcAft>
            </a:pPr>
            <a:r>
              <a:rPr lang="en-US" sz="1200">
                <a:effectLst/>
                <a:latin typeface="Segoe UI" panose="020B0502040204020203" pitchFamily="34" charset="0"/>
                <a:ea typeface="Calibri" panose="020F0502020204030204" pitchFamily="34" charset="0"/>
                <a:cs typeface="Segoe UI" panose="020B0502040204020203" pitchFamily="34" charset="0"/>
              </a:rPr>
              <a:t>But our approach has changed in the last few years because we’ve learned that you cannot separate the two. Starting in 2015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under CEO, Satya Nadella’s leadership, </a:t>
            </a:r>
            <a:r>
              <a:rPr lang="en-US" sz="1200">
                <a:effectLst/>
                <a:latin typeface="Segoe UI" panose="020B0502040204020203" pitchFamily="34" charset="0"/>
                <a:ea typeface="Calibri" panose="020F0502020204030204" pitchFamily="34" charset="0"/>
                <a:cs typeface="Segoe UI" panose="020B0502040204020203" pitchFamily="34" charset="0"/>
              </a:rPr>
              <a:t>accessibility has become core to Microsoft’s mission to empower individuals and organizations on the planet to achieve more.</a:t>
            </a:r>
          </a:p>
          <a:p>
            <a:pPr marL="0" marR="0">
              <a:spcBef>
                <a:spcPts val="0"/>
              </a:spcBef>
              <a:spcAft>
                <a:spcPts val="0"/>
              </a:spcAft>
            </a:pPr>
            <a:endParaRPr lang="en-US" sz="120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Calibri" panose="020F0502020204030204" pitchFamily="34" charset="0"/>
                <a:cs typeface="Segoe UI" panose="020B0502040204020203" pitchFamily="34" charset="0"/>
              </a:rPr>
              <a:t>By embracing accessibility, we have begun to build a </a:t>
            </a:r>
            <a:r>
              <a:rPr lang="en-US" sz="1200" b="0">
                <a:effectLst/>
                <a:latin typeface="Segoe UI" panose="020B0502040204020203" pitchFamily="34" charset="0"/>
                <a:ea typeface="Calibri" panose="020F0502020204030204" pitchFamily="34" charset="0"/>
                <a:cs typeface="Segoe UI" panose="020B0502040204020203" pitchFamily="34" charset="0"/>
              </a:rPr>
              <a:t>culture of inclusion </a:t>
            </a:r>
            <a:r>
              <a:rPr lang="en-US" sz="1200">
                <a:effectLst/>
                <a:latin typeface="Segoe UI" panose="020B0502040204020203" pitchFamily="34" charset="0"/>
                <a:ea typeface="Calibri" panose="020F0502020204030204" pitchFamily="34" charset="0"/>
                <a:cs typeface="Segoe UI" panose="020B0502040204020203" pitchFamily="34" charset="0"/>
              </a:rPr>
              <a:t>that extends across all teams (HR, Dev, Marketing, Finance…) and into our hiring efforts. And by hiring talent with disabilities, we are creating more </a:t>
            </a:r>
            <a:r>
              <a:rPr lang="en-US" sz="1200" b="0">
                <a:effectLst/>
                <a:latin typeface="Segoe UI" panose="020B0502040204020203" pitchFamily="34" charset="0"/>
                <a:ea typeface="Calibri" panose="020F0502020204030204" pitchFamily="34" charset="0"/>
                <a:cs typeface="Segoe UI" panose="020B0502040204020203" pitchFamily="34" charset="0"/>
              </a:rPr>
              <a:t>innovative products that </a:t>
            </a:r>
            <a:r>
              <a:rPr lang="en-US" sz="1200">
                <a:effectLst/>
                <a:latin typeface="Segoe UI" panose="020B0502040204020203" pitchFamily="34" charset="0"/>
                <a:ea typeface="Calibri" panose="020F0502020204030204" pitchFamily="34" charset="0"/>
                <a:cs typeface="Segoe UI" panose="020B0502040204020203" pitchFamily="34" charset="0"/>
              </a:rPr>
              <a:t>help meet the needs of everyone, with accessibility embedded into those products and not just bolted on as an afterthought</a:t>
            </a:r>
          </a:p>
          <a:p>
            <a:endParaRPr lang="en-US" sz="1200" b="1">
              <a:effectLst/>
              <a:latin typeface="Segoe UI" panose="020B0502040204020203" pitchFamily="34" charset="0"/>
              <a:ea typeface="Calibri" panose="020F0502020204030204" pitchFamily="34" charset="0"/>
              <a:cs typeface="Segoe UI" panose="020B0502040204020203" pitchFamily="34" charset="0"/>
            </a:endParaRPr>
          </a:p>
          <a:p>
            <a:pPr marL="0" marR="0" lvl="0" indent="0">
              <a:lnSpc>
                <a:spcPct val="107000"/>
              </a:lnSpc>
              <a:spcBef>
                <a:spcPts val="0"/>
              </a:spcBef>
              <a:spcAft>
                <a:spcPts val="800"/>
              </a:spcAft>
              <a:buFont typeface="Symbol" panose="05050102010706020507" pitchFamily="18" charset="2"/>
              <a:buNone/>
            </a:pPr>
            <a:r>
              <a:rPr lang="en-US" sz="12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2016:  Rebuilt our company-wide accessibility program with a more systematic way to measure progress and set targets with our Accessibility Evolution Model. We began to measure and manage accessibility like a business. And this has helped accelerate some great innovations.</a:t>
            </a:r>
          </a:p>
          <a:p>
            <a:pPr marL="0" marR="0" lvl="0" indent="0">
              <a:lnSpc>
                <a:spcPct val="107000"/>
              </a:lnSpc>
              <a:spcBef>
                <a:spcPts val="0"/>
              </a:spcBef>
              <a:spcAft>
                <a:spcPts val="800"/>
              </a:spcAft>
              <a:buFont typeface="Symbol" panose="05050102010706020507" pitchFamily="18" charset="2"/>
              <a:buNone/>
            </a:pPr>
            <a:endParaRPr lang="en-US" sz="1200">
              <a:solidFill>
                <a:srgbClr val="000000"/>
              </a:solidFill>
              <a:effectLst/>
              <a:latin typeface="Segoe UI" panose="020B0502040204020203" pitchFamily="34" charset="0"/>
              <a:ea typeface="Segoe UI" panose="020B0502040204020203" pitchFamily="34" charset="0"/>
              <a:cs typeface="Segoe UI" panose="020B0502040204020203" pitchFamily="34" charset="0"/>
            </a:endParaRPr>
          </a:p>
          <a:p>
            <a:pPr marL="0" marR="0" lvl="0" indent="0">
              <a:lnSpc>
                <a:spcPct val="107000"/>
              </a:lnSpc>
              <a:spcBef>
                <a:spcPts val="0"/>
              </a:spcBef>
              <a:spcAft>
                <a:spcPts val="800"/>
              </a:spcAft>
              <a:buFont typeface="Symbol" panose="05050102010706020507" pitchFamily="18" charset="2"/>
              <a:buNone/>
            </a:pPr>
            <a:r>
              <a:rPr lang="en-US" sz="12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2018: Microsoft Xbox Adaptive Controller </a:t>
            </a:r>
          </a:p>
          <a:p>
            <a:pPr marL="0" marR="0" lvl="0" indent="0">
              <a:lnSpc>
                <a:spcPct val="107000"/>
              </a:lnSpc>
              <a:spcBef>
                <a:spcPts val="0"/>
              </a:spcBef>
              <a:spcAft>
                <a:spcPts val="800"/>
              </a:spcAft>
              <a:buFont typeface="Symbol" panose="05050102010706020507" pitchFamily="18" charset="2"/>
              <a:buNone/>
            </a:pPr>
            <a:endParaRPr lang="en-US" sz="1200">
              <a:solidFill>
                <a:srgbClr val="000000"/>
              </a:solidFill>
              <a:effectLst/>
              <a:latin typeface="Segoe UI" panose="020B0502040204020203" pitchFamily="34" charset="0"/>
              <a:ea typeface="Segoe UI" panose="020B0502040204020203" pitchFamily="34" charset="0"/>
              <a:cs typeface="Segoe UI" panose="020B0502040204020203" pitchFamily="34" charset="0"/>
            </a:endParaRPr>
          </a:p>
          <a:p>
            <a:pPr marL="0" marR="0" lvl="0" indent="0">
              <a:lnSpc>
                <a:spcPct val="107000"/>
              </a:lnSpc>
              <a:spcBef>
                <a:spcPts val="0"/>
              </a:spcBef>
              <a:spcAft>
                <a:spcPts val="800"/>
              </a:spcAft>
              <a:buFont typeface="Symbol" panose="05050102010706020507" pitchFamily="18" charset="2"/>
              <a:buNone/>
            </a:pPr>
            <a:r>
              <a:rPr lang="en-US" sz="12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2020: Announced a new 5-year commitment to help close the Disability Divide.  </a:t>
            </a:r>
          </a:p>
          <a:p>
            <a:pPr marL="0" marR="0" lvl="0" indent="0">
              <a:lnSpc>
                <a:spcPct val="107000"/>
              </a:lnSpc>
              <a:spcBef>
                <a:spcPts val="0"/>
              </a:spcBef>
              <a:spcAft>
                <a:spcPts val="800"/>
              </a:spcAft>
              <a:buFont typeface="Symbol" panose="05050102010706020507" pitchFamily="18" charset="2"/>
              <a:buNone/>
            </a:pPr>
            <a:endParaRPr lang="en-US" sz="1200">
              <a:solidFill>
                <a:srgbClr val="000000"/>
              </a:solidFill>
              <a:effectLst/>
              <a:latin typeface="Segoe UI" panose="020B0502040204020203" pitchFamily="34" charset="0"/>
              <a:ea typeface="Segoe UI" panose="020B0502040204020203" pitchFamily="34" charset="0"/>
              <a:cs typeface="Segoe UI" panose="020B0502040204020203" pitchFamily="34" charset="0"/>
            </a:endParaRPr>
          </a:p>
          <a:p>
            <a:pPr marL="0" marR="0" lvl="0" indent="0">
              <a:lnSpc>
                <a:spcPct val="107000"/>
              </a:lnSpc>
              <a:spcBef>
                <a:spcPts val="0"/>
              </a:spcBef>
              <a:spcAft>
                <a:spcPts val="800"/>
              </a:spcAft>
              <a:buFont typeface="Symbol" panose="05050102010706020507" pitchFamily="18" charset="2"/>
              <a:buNone/>
            </a:pPr>
            <a:r>
              <a:rPr lang="en-US" sz="12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2021: Windows 11, our most inclusive Windows yet. </a:t>
            </a:r>
          </a:p>
          <a:p>
            <a:pPr marL="0" marR="0" lvl="0" indent="0">
              <a:lnSpc>
                <a:spcPct val="107000"/>
              </a:lnSpc>
              <a:spcBef>
                <a:spcPts val="0"/>
              </a:spcBef>
              <a:spcAft>
                <a:spcPts val="800"/>
              </a:spcAft>
              <a:buFont typeface="Symbol" panose="05050102010706020507" pitchFamily="18" charset="2"/>
              <a:buNone/>
            </a:pPr>
            <a:endParaRPr lang="en-US" sz="1200">
              <a:solidFill>
                <a:srgbClr val="000000"/>
              </a:solidFill>
              <a:effectLst/>
              <a:latin typeface="Segoe UI" panose="020B0502040204020203" pitchFamily="34" charset="0"/>
              <a:cs typeface="Segoe UI" panose="020B0502040204020203" pitchFamily="34" charset="0"/>
            </a:endParaRPr>
          </a:p>
          <a:p>
            <a:pPr marL="0" marR="0" lvl="0" indent="0">
              <a:lnSpc>
                <a:spcPct val="107000"/>
              </a:lnSpc>
              <a:spcBef>
                <a:spcPts val="0"/>
              </a:spcBef>
              <a:spcAft>
                <a:spcPts val="800"/>
              </a:spcAft>
              <a:buFont typeface="Symbol" panose="05050102010706020507" pitchFamily="18" charset="2"/>
              <a:buNone/>
            </a:pPr>
            <a:r>
              <a:rPr lang="en-US" sz="1200">
                <a:solidFill>
                  <a:srgbClr val="000000"/>
                </a:solidFill>
                <a:effectLst/>
                <a:latin typeface="Segoe UI" panose="020B0502040204020203" pitchFamily="34" charset="0"/>
                <a:cs typeface="Segoe UI" panose="020B0502040204020203" pitchFamily="34" charset="0"/>
              </a:rPr>
              <a:t>2022: Re-launched Inclusive Tech Lab (which I’ll talk more about later in the presentation)</a:t>
            </a:r>
          </a:p>
          <a:p>
            <a:pPr marL="0" marR="0" lvl="0" indent="0">
              <a:lnSpc>
                <a:spcPct val="107000"/>
              </a:lnSpc>
              <a:spcBef>
                <a:spcPts val="0"/>
              </a:spcBef>
              <a:spcAft>
                <a:spcPts val="800"/>
              </a:spcAft>
              <a:buFont typeface="Symbol" panose="05050102010706020507" pitchFamily="18" charset="2"/>
              <a:buNone/>
            </a:pPr>
            <a:endParaRPr lang="en-US" sz="1200">
              <a:solidFill>
                <a:srgbClr val="000000"/>
              </a:solidFill>
              <a:effectLst/>
              <a:latin typeface="Segoe UI" panose="020B0502040204020203" pitchFamily="34" charset="0"/>
              <a:cs typeface="Segoe UI" panose="020B0502040204020203" pitchFamily="34" charset="0"/>
            </a:endParaRPr>
          </a:p>
          <a:p>
            <a:pPr marL="0" marR="0">
              <a:spcBef>
                <a:spcPts val="0"/>
              </a:spcBef>
              <a:spcAft>
                <a:spcPts val="0"/>
              </a:spcAft>
            </a:pPr>
            <a:r>
              <a:rPr lang="en-US" sz="1200" u="sng">
                <a:solidFill>
                  <a:srgbClr val="333333"/>
                </a:solidFill>
                <a:effectLst/>
                <a:latin typeface="Segoe UI" panose="020B0502040204020203" pitchFamily="34" charset="0"/>
                <a:ea typeface="Calibri" panose="020F0502020204030204" pitchFamily="34" charset="0"/>
                <a:cs typeface="Segoe UI" panose="020B0502040204020203" pitchFamily="34" charset="0"/>
              </a:rPr>
              <a:t>More dates to consider</a:t>
            </a:r>
            <a:endParaRPr lang="en-US" sz="1200" u="sng">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33333"/>
                </a:solidFill>
                <a:effectLst/>
                <a:latin typeface="Segoe UI" panose="020B0502040204020203" pitchFamily="34" charset="0"/>
                <a:ea typeface="Calibri" panose="020F0502020204030204" pitchFamily="34" charset="0"/>
                <a:cs typeface="Segoe UI" panose="020B0502040204020203" pitchFamily="34" charset="0"/>
              </a:rPr>
              <a:t>2014:	1st Ability Hackathon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333333"/>
                </a:solidFill>
                <a:effectLst/>
                <a:latin typeface="Segoe UI" panose="020B0502040204020203" pitchFamily="34" charset="0"/>
                <a:ea typeface="Calibri" panose="020F0502020204030204" pitchFamily="34" charset="0"/>
                <a:cs typeface="Segoe UI" panose="020B0502040204020203" pitchFamily="34" charset="0"/>
              </a:rPr>
              <a:t>2015:	</a:t>
            </a:r>
            <a:r>
              <a:rPr lang="en-US" sz="1200" b="0">
                <a:solidFill>
                  <a:schemeClr val="tx1"/>
                </a:solidFill>
                <a:effectLst/>
                <a:latin typeface="Segoe UI" panose="020B0502040204020203" pitchFamily="34" charset="0"/>
                <a:ea typeface="Calibri" panose="020F0502020204030204" pitchFamily="34" charset="0"/>
                <a:cs typeface="Segoe UI" panose="020B0502040204020203" pitchFamily="34" charset="0"/>
              </a:rPr>
              <a:t>First </a:t>
            </a:r>
            <a:r>
              <a:rPr lang="en-US" sz="1200" b="0">
                <a:solidFill>
                  <a:srgbClr val="333333"/>
                </a:solidFill>
                <a:effectLst/>
                <a:latin typeface="Segoe UI" panose="020B0502040204020203" pitchFamily="34" charset="0"/>
                <a:ea typeface="Calibri" panose="020F0502020204030204" pitchFamily="34" charset="0"/>
                <a:cs typeface="Segoe UI" panose="020B0502040204020203" pitchFamily="34" charset="0"/>
              </a:rPr>
              <a:t>Inclusive Design Toolkit (second in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333333"/>
                </a:solidFill>
                <a:effectLst/>
                <a:latin typeface="Segoe UI" panose="020B0502040204020203" pitchFamily="34" charset="0"/>
                <a:ea typeface="Calibri" panose="020F0502020204030204" pitchFamily="34" charset="0"/>
                <a:cs typeface="Segoe UI" panose="020B0502040204020203" pitchFamily="34" charset="0"/>
              </a:rPr>
              <a:t>2016:	Learning Tools Immersive Reader</a:t>
            </a:r>
          </a:p>
          <a:p>
            <a:pPr marL="0" marR="0">
              <a:spcBef>
                <a:spcPts val="0"/>
              </a:spcBef>
              <a:spcAft>
                <a:spcPts val="0"/>
              </a:spcAft>
            </a:pPr>
            <a:r>
              <a:rPr lang="en-US" sz="1200">
                <a:solidFill>
                  <a:srgbClr val="333333"/>
                </a:solidFill>
                <a:effectLst/>
                <a:latin typeface="Segoe UI" panose="020B0502040204020203" pitchFamily="34" charset="0"/>
                <a:ea typeface="Calibri" panose="020F0502020204030204" pitchFamily="34" charset="0"/>
                <a:cs typeface="Segoe UI" panose="020B0502040204020203" pitchFamily="34" charset="0"/>
              </a:rPr>
              <a:t>2018:	AI for A</a:t>
            </a:r>
            <a:r>
              <a:rPr lang="en-US" sz="1200" b="0">
                <a:solidFill>
                  <a:srgbClr val="333333"/>
                </a:solidFill>
                <a:effectLst/>
                <a:latin typeface="Segoe UI" panose="020B0502040204020203" pitchFamily="34" charset="0"/>
                <a:ea typeface="Calibri" panose="020F0502020204030204" pitchFamily="34" charset="0"/>
                <a:cs typeface="Segoe UI" panose="020B0502040204020203" pitchFamily="34" charset="0"/>
              </a:rPr>
              <a:t>ccessibility </a:t>
            </a:r>
          </a:p>
          <a:p>
            <a:pPr marL="0" marR="0">
              <a:spcBef>
                <a:spcPts val="0"/>
              </a:spcBef>
              <a:spcAft>
                <a:spcPts val="0"/>
              </a:spcAft>
            </a:pPr>
            <a:endParaRPr lang="en-US" sz="1200">
              <a:solidFill>
                <a:srgbClr val="000000"/>
              </a:solidFill>
              <a:effectLst/>
              <a:latin typeface="Segoe UI" panose="020B0502040204020203" pitchFamily="34" charset="0"/>
              <a:cs typeface="Segoe UI" panose="020B0502040204020203" pitchFamily="34" charset="0"/>
            </a:endParaRPr>
          </a:p>
          <a:p>
            <a:pPr marL="0" marR="0" lvl="0" indent="0">
              <a:lnSpc>
                <a:spcPct val="107000"/>
              </a:lnSpc>
              <a:spcBef>
                <a:spcPts val="0"/>
              </a:spcBef>
              <a:spcAft>
                <a:spcPts val="800"/>
              </a:spcAft>
              <a:buFont typeface="Symbol" panose="05050102010706020507" pitchFamily="18" charset="2"/>
              <a:buNone/>
            </a:pPr>
            <a:endParaRPr lang="en-US" sz="1200">
              <a:solidFill>
                <a:srgbClr val="000000"/>
              </a:solidFill>
              <a:effectLst/>
              <a:latin typeface="Segoe UI" panose="020B0502040204020203" pitchFamily="34" charset="0"/>
              <a:cs typeface="Segoe UI" panose="020B0502040204020203" pitchFamily="34" charset="0"/>
            </a:endParaRPr>
          </a:p>
          <a:p>
            <a:pPr marL="0" marR="0" lvl="0" indent="0">
              <a:lnSpc>
                <a:spcPct val="107000"/>
              </a:lnSpc>
              <a:spcBef>
                <a:spcPts val="0"/>
              </a:spcBef>
              <a:spcAft>
                <a:spcPts val="800"/>
              </a:spcAft>
              <a:buFont typeface="Symbol" panose="05050102010706020507" pitchFamily="18" charset="2"/>
              <a:buNone/>
            </a:pPr>
            <a:endParaRPr lang="en-US"/>
          </a:p>
        </p:txBody>
      </p:sp>
      <p:sp>
        <p:nvSpPr>
          <p:cNvPr id="4" name="Slide Number Placeholder 3"/>
          <p:cNvSpPr>
            <a:spLocks noGrp="1"/>
          </p:cNvSpPr>
          <p:nvPr>
            <p:ph type="sldNum" sz="quarter" idx="5"/>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0198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a:t>Responsible AI principles:</a:t>
            </a:r>
          </a:p>
          <a:p>
            <a:pPr marL="171450" indent="-171450">
              <a:buFontTx/>
              <a:buChar char="-"/>
            </a:pPr>
            <a:r>
              <a:rPr lang="en-US"/>
              <a:t>Privacy and security</a:t>
            </a:r>
          </a:p>
          <a:p>
            <a:pPr marL="171450" indent="-171450">
              <a:buFontTx/>
              <a:buChar char="-"/>
            </a:pPr>
            <a:r>
              <a:rPr lang="en-US"/>
              <a:t>Reliability and safety</a:t>
            </a:r>
          </a:p>
          <a:p>
            <a:pPr marL="171450" indent="-171450">
              <a:buFontTx/>
              <a:buChar char="-"/>
            </a:pPr>
            <a:r>
              <a:rPr lang="en-US"/>
              <a:t>Fairness</a:t>
            </a:r>
          </a:p>
          <a:p>
            <a:pPr marL="171450" indent="-171450">
              <a:buFontTx/>
              <a:buChar char="-"/>
            </a:pPr>
            <a:r>
              <a:rPr lang="en-US"/>
              <a:t>Transparency</a:t>
            </a:r>
          </a:p>
          <a:p>
            <a:pPr marL="171450" indent="-171450">
              <a:buFontTx/>
              <a:buChar char="-"/>
            </a:pPr>
            <a:r>
              <a:rPr lang="en-US"/>
              <a:t>Accountability</a:t>
            </a:r>
          </a:p>
          <a:p>
            <a:pPr marL="171450" indent="-171450">
              <a:buFontTx/>
              <a:buChar char="-"/>
            </a:pPr>
            <a:r>
              <a:rPr lang="en-US"/>
              <a:t>inclusiveness</a:t>
            </a:r>
          </a:p>
          <a:p>
            <a:endParaRPr lang="en-US"/>
          </a:p>
          <a:p>
            <a:r>
              <a:rPr lang="en-US" b="0"/>
              <a:t>Key Takeaway: AI should be accessible from the get go. To get there, we’ve developed the following Accessible AI Principles: </a:t>
            </a:r>
          </a:p>
          <a:p>
            <a:pPr marL="228600" indent="-228600">
              <a:buAutoNum type="arabicPeriod"/>
            </a:pPr>
            <a:r>
              <a:rPr lang="en-US" b="0"/>
              <a:t>Build accessibly: </a:t>
            </a:r>
            <a:r>
              <a:rPr lang="en-US" sz="1200">
                <a:solidFill>
                  <a:srgbClr val="091F2C"/>
                </a:solidFill>
              </a:rPr>
              <a:t>Microsoft is committed to developing technology that empowers everyone, including people with disabilities, and helping customers address global accessibility requirements</a:t>
            </a:r>
            <a:endParaRPr lang="en-US" b="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Include representative data: </a:t>
            </a:r>
            <a:r>
              <a:rPr lang="en-US" sz="1200">
                <a:solidFill>
                  <a:srgbClr val="091F2C"/>
                </a:solidFill>
              </a:rPr>
              <a:t>LLM's are trained on specific datasets. To produce, inclusive outputs that empower people with disabilities and avoid ableism, they need to include disability data.</a:t>
            </a:r>
            <a:endParaRPr lang="en-US" b="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Innovate: </a:t>
            </a:r>
            <a:r>
              <a:rPr lang="en-US" sz="1200">
                <a:solidFill>
                  <a:srgbClr val="091F2C"/>
                </a:solidFill>
              </a:rPr>
              <a:t>AI has the power to drive innovation beyond anything we have seen to date. Let’s leverage this moment in time to drive paradigm shifting innovation for accessibility and beyond.</a:t>
            </a:r>
          </a:p>
          <a:p>
            <a:pPr marL="228600" indent="-228600">
              <a:buAutoNum type="arabicPeriod"/>
            </a:pPr>
            <a:endParaRPr lang="en-US" b="0"/>
          </a:p>
          <a:p>
            <a:endParaRPr lang="en-US"/>
          </a:p>
          <a:p>
            <a:pPr algn="l"/>
            <a:endParaRPr lang="en-US"/>
          </a:p>
        </p:txBody>
      </p:sp>
      <p:sp>
        <p:nvSpPr>
          <p:cNvPr id="4" name="Slide Number Placeholder 3"/>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24112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800">
                <a:effectLst/>
              </a:rPr>
              <a:t>Throughout history, the right tool, in the right hands has always sparked transformation. </a:t>
            </a:r>
          </a:p>
          <a:p>
            <a:pPr rtl="0"/>
            <a:endParaRPr lang="en-US" sz="2800">
              <a:effectLst/>
            </a:endParaRPr>
          </a:p>
          <a:p>
            <a:pPr rtl="0"/>
            <a:r>
              <a:rPr lang="en-US" sz="2800">
                <a:effectLst/>
              </a:rPr>
              <a:t>From moving water across hundreds of miles via ancient aqueducts to putting the world’s knowledge at our fingertips with the advent of smartphones, these tools change our lives. </a:t>
            </a:r>
          </a:p>
          <a:p>
            <a:pPr rtl="0"/>
            <a:endParaRPr lang="en-US" sz="2800">
              <a:effectLst/>
            </a:endParaRPr>
          </a:p>
          <a:p>
            <a:pPr rtl="0"/>
            <a:r>
              <a:rPr lang="en-US" sz="2800">
                <a:effectLst/>
              </a:rPr>
              <a:t>And now we’re seeing the potential of the next great shift: the new era of AI.</a:t>
            </a:r>
          </a:p>
          <a:p>
            <a:pPr rtl="0"/>
            <a:endParaRPr lang="en-US" sz="2800">
              <a:effectLst/>
            </a:endParaRPr>
          </a:p>
          <a:p>
            <a:pPr rtl="0"/>
            <a:r>
              <a:rPr lang="en-US" sz="2800">
                <a:effectLst/>
              </a:rPr>
              <a:t>This shift isn’t coming a few years down the road, or even in a few months. </a:t>
            </a:r>
            <a:r>
              <a:rPr lang="en-US" sz="2800" b="1">
                <a:effectLst/>
              </a:rPr>
              <a:t>Your opportunity to lead in this new era of AI is right now</a:t>
            </a:r>
            <a:r>
              <a:rPr lang="en-US" sz="2800">
                <a:effectLst/>
              </a:rPr>
              <a:t>. </a:t>
            </a:r>
          </a:p>
          <a:p>
            <a:pPr rtl="0"/>
            <a:endParaRPr lang="en-US" sz="28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rPr>
              <a:t>It’s one of the most exciting shifts of our generation, and we, along with other leaders are seeing this impact take shape across three key dimensions -- for individuals, entire teams, and across every industry.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CD7FB-113F-424F-9A19-A209F53693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550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46D39-25BE-4509-985D-FCFD496C6B70}" type="slidenum">
              <a:rPr lang="en-US" smtClean="0"/>
              <a:t>9</a:t>
            </a:fld>
            <a:endParaRPr lang="en-US"/>
          </a:p>
        </p:txBody>
      </p:sp>
    </p:spTree>
    <p:extLst>
      <p:ext uri="{BB962C8B-B14F-4D97-AF65-F5344CB8AC3E}">
        <p14:creationId xmlns:p14="http://schemas.microsoft.com/office/powerpoint/2010/main" val="158892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a:effectLst/>
                <a:latin typeface="Segoe UI" panose="020B0502040204020203" pitchFamily="34" charset="0"/>
                <a:ea typeface="Segoe UI" panose="020B0502040204020203" pitchFamily="34" charset="0"/>
              </a:rPr>
              <a:t>We strive to accelerate paradigm-shifting innovation, discoverability, and affordability to empower people across the global spectrum of disability, while maintaining durable product conformance.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CD7FB-113F-424F-9A19-A209F53693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82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E63E7-21C7-49E5-8C96-5A2A8D1B85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828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4.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2.jpe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2.jpe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4.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3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9.jpeg"/><Relationship Id="rId1" Type="http://schemas.openxmlformats.org/officeDocument/2006/relationships/slideMaster" Target="../slideMasters/slideMaster5.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jpe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4.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7.xml"/><Relationship Id="rId4" Type="http://schemas.openxmlformats.org/officeDocument/2006/relationships/image" Target="../media/image73.emf"/></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3.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22.jpe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7.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7.xml"/><Relationship Id="rId4" Type="http://schemas.openxmlformats.org/officeDocument/2006/relationships/image" Target="../media/image34.jpe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7.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8.png"/><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9.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0.pn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1.pn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8.png"/><Relationship Id="rId1" Type="http://schemas.openxmlformats.org/officeDocument/2006/relationships/slideMaster" Target="../slideMasters/slideMaster8.xml"/><Relationship Id="rId4" Type="http://schemas.openxmlformats.org/officeDocument/2006/relationships/image" Target="../media/image82.jpe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8.png"/><Relationship Id="rId1" Type="http://schemas.openxmlformats.org/officeDocument/2006/relationships/slideMaster" Target="../slideMasters/slideMaster8.xml"/><Relationship Id="rId4" Type="http://schemas.openxmlformats.org/officeDocument/2006/relationships/image" Target="../media/image83.jpe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4.jpeg"/><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6.jpeg"/><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7.png"/><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8.png"/><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9.png"/><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6.jpeg"/><Relationship Id="rId1" Type="http://schemas.openxmlformats.org/officeDocument/2006/relationships/slideMaster" Target="../slideMasters/slideMaster8.xml"/><Relationship Id="rId4" Type="http://schemas.openxmlformats.org/officeDocument/2006/relationships/image" Target="../media/image90.jpe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6.jpeg"/><Relationship Id="rId1" Type="http://schemas.openxmlformats.org/officeDocument/2006/relationships/slideMaster" Target="../slideMasters/slideMaster8.xml"/><Relationship Id="rId4" Type="http://schemas.openxmlformats.org/officeDocument/2006/relationships/image" Target="../media/image91.jpeg"/></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2.jpe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Master" Target="../slideMasters/slideMaster8.xml"/><Relationship Id="rId4" Type="http://schemas.openxmlformats.org/officeDocument/2006/relationships/image" Target="../media/image95.jpeg"/></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6.jpeg"/><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6.jpeg"/><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13.jpeg"/></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9.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9.xml"/><Relationship Id="rId4" Type="http://schemas.openxmlformats.org/officeDocument/2006/relationships/image" Target="../media/image22.jpe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9.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9.xml"/><Relationship Id="rId4" Type="http://schemas.openxmlformats.org/officeDocument/2006/relationships/image" Target="../media/image34.jpe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9.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1700" y="2658292"/>
            <a:ext cx="2690950" cy="1541417"/>
          </a:xfrm>
          <a:prstGeom prst="rect">
            <a:avLst/>
          </a:prstGeom>
        </p:spPr>
      </p:pic>
    </p:spTree>
    <p:extLst>
      <p:ext uri="{BB962C8B-B14F-4D97-AF65-F5344CB8AC3E}">
        <p14:creationId xmlns:p14="http://schemas.microsoft.com/office/powerpoint/2010/main" val="41188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657680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62119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39411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055669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458122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61534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544793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11341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737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64416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561255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30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13683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35530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781622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0002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0720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92247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19100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7754356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4178287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309030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554668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6982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40767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50347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5717661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2411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532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983111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076811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196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42880541"/>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custDataLst>
      <p:tags r:id="rId1"/>
    </p:custDataLst>
    <p:extLst>
      <p:ext uri="{BB962C8B-B14F-4D97-AF65-F5344CB8AC3E}">
        <p14:creationId xmlns:p14="http://schemas.microsoft.com/office/powerpoint/2010/main" val="327487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97183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961843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311151490"/>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070540136"/>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2449640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1358014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42031512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04910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14472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603273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79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222898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902981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8930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312804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73547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064566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279504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854193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34041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875196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6219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603234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7733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046750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52628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696494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558728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33951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9123560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4156402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495057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51136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721158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2488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166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40461242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200950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050633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60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9678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91F2C"/>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CELA Town Hall logo">
            <a:extLst>
              <a:ext uri="{FF2B5EF4-FFF2-40B4-BE49-F238E27FC236}">
                <a16:creationId xmlns:a16="http://schemas.microsoft.com/office/drawing/2014/main" id="{E165F37A-9769-769A-217E-5DF4D2CE05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bwMode="ltGray">
          <a:xfrm>
            <a:off x="3493387" y="1229141"/>
            <a:ext cx="5205227" cy="4399718"/>
          </a:xfrm>
          <a:prstGeom prst="rect">
            <a:avLst/>
          </a:prstGeom>
        </p:spPr>
      </p:pic>
      <p:sp>
        <p:nvSpPr>
          <p:cNvPr id="9" name="Text Placeholder 8">
            <a:extLst>
              <a:ext uri="{FF2B5EF4-FFF2-40B4-BE49-F238E27FC236}">
                <a16:creationId xmlns:a16="http://schemas.microsoft.com/office/drawing/2014/main" id="{DA4EB5DE-A127-5587-A8B1-C69527F7E2C8}"/>
              </a:ext>
            </a:extLst>
          </p:cNvPr>
          <p:cNvSpPr>
            <a:spLocks noGrp="1"/>
          </p:cNvSpPr>
          <p:nvPr>
            <p:ph type="body" sz="quarter" idx="10" hasCustomPrompt="1"/>
          </p:nvPr>
        </p:nvSpPr>
        <p:spPr>
          <a:xfrm>
            <a:off x="1950445" y="4762319"/>
            <a:ext cx="3328798" cy="369332"/>
          </a:xfrm>
        </p:spPr>
        <p:txBody>
          <a:bodyPr/>
          <a:lstStyle>
            <a:lvl1pPr>
              <a:defRPr kumimoji="0" lang="en-US" sz="2400" b="0" i="0" u="none" strike="noStrike" kern="1200" cap="none" spc="0" normalizeH="0" baseline="0" dirty="0">
                <a:ln>
                  <a:noFill/>
                </a:ln>
                <a:gradFill>
                  <a:gsLst>
                    <a:gs pos="2917">
                      <a:srgbClr val="FFFFFF"/>
                    </a:gs>
                    <a:gs pos="30000">
                      <a:srgbClr val="FFFFFF"/>
                    </a:gs>
                  </a:gsLst>
                  <a:lin ang="5400000" scaled="0"/>
                </a:gradFill>
                <a:effectLst/>
                <a:uLnTx/>
                <a:uFillTx/>
                <a:latin typeface="Segoe UI Semibold"/>
                <a:ea typeface="+mn-ea"/>
                <a:cs typeface="+mn-cs"/>
              </a:defRPr>
            </a:lvl1pPr>
            <a:lvl2pPr>
              <a:defRPr/>
            </a:lvl2pPr>
            <a:lvl3pPr>
              <a:defRPr/>
            </a:lvl3pPr>
            <a:lvl4pPr>
              <a:defRPr/>
            </a:lvl4pPr>
            <a:lvl5pPr>
              <a:defRPr/>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June 30, 2021</a:t>
            </a:r>
          </a:p>
        </p:txBody>
      </p:sp>
    </p:spTree>
    <p:extLst>
      <p:ext uri="{BB962C8B-B14F-4D97-AF65-F5344CB8AC3E}">
        <p14:creationId xmlns:p14="http://schemas.microsoft.com/office/powerpoint/2010/main" val="18469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Title square photo">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rgbClr val="8DE97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CELA Town Hall logo">
            <a:extLst>
              <a:ext uri="{FF2B5EF4-FFF2-40B4-BE49-F238E27FC236}">
                <a16:creationId xmlns:a16="http://schemas.microsoft.com/office/drawing/2014/main" id="{7C598182-4C7B-DCFD-A2E5-C2A30A5C848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bwMode="ltGray">
          <a:xfrm>
            <a:off x="8062851" y="3218962"/>
            <a:ext cx="3608490" cy="3050076"/>
          </a:xfrm>
          <a:prstGeom prst="rect">
            <a:avLst/>
          </a:prstGeom>
        </p:spPr>
      </p:pic>
    </p:spTree>
    <p:extLst>
      <p:ext uri="{BB962C8B-B14F-4D97-AF65-F5344CB8AC3E}">
        <p14:creationId xmlns:p14="http://schemas.microsoft.com/office/powerpoint/2010/main" val="3175829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2762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0695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9745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3716507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207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7071858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370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1521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0399740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34140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57603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164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638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5019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834911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71604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8125987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798260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6863669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05028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05649303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0222133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3308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7163773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00450730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453900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7145413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85878830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4005895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8971639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7432477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9375446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1688435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27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4097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067654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420573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gradFill flip="none" rotWithShape="1">
              <a:gsLst>
                <a:gs pos="78000">
                  <a:srgbClr val="8DC8E8"/>
                </a:gs>
                <a:gs pos="100000">
                  <a:srgbClr val="D59ED7"/>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6823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514078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3510976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755342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9593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693591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016538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09417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66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8802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16982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4572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1426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1229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291719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4203150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882215"/>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882215"/>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570671722"/>
      </p:ext>
    </p:extLst>
  </p:cSld>
  <p:clrMapOvr>
    <a:masterClrMapping/>
  </p:clrMapOvr>
  <p:transition>
    <p:fade/>
  </p:transition>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136777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userDrawn="1"/>
        </p:nvPicPr>
        <p:blipFill rotWithShape="1">
          <a:blip r:embed="rId3" cstate="email">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84385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31674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19396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298898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1"/>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71212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1612749"/>
          </a:xfrm>
        </p:spPr>
        <p:txBody>
          <a:bodyPr wrap="square">
            <a:spAutoFit/>
          </a:bodyPr>
          <a:lstStyle>
            <a:lvl1pPr marL="0" indent="0">
              <a:buNone/>
              <a:defRPr/>
            </a:lvl1pPr>
            <a:lvl2pPr marL="228572" indent="0">
              <a:buNone/>
              <a:defRPr/>
            </a:lvl2pPr>
            <a:lvl3pPr marL="457145" indent="0">
              <a:buNone/>
              <a:defRPr/>
            </a:lvl3pPr>
            <a:lvl4pPr marL="685717" indent="0">
              <a:buNone/>
              <a:defRPr/>
            </a:lvl4pPr>
            <a:lvl5pPr marL="91428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6092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1"/>
            <a:ext cx="5211763"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1"/>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25400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1" y="1435101"/>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57" indent="0">
              <a:buFont typeface="Wingdings" panose="05000000000000000000" pitchFamily="2" charset="2"/>
              <a:buNone/>
              <a:defRPr sz="2000" b="0"/>
            </a:lvl2pPr>
            <a:lvl3pPr marL="450795" indent="0">
              <a:buFont typeface="Wingdings" panose="05000000000000000000" pitchFamily="2" charset="2"/>
              <a:buNone/>
              <a:tabLst/>
              <a:defRPr sz="1600" b="0"/>
            </a:lvl3pPr>
            <a:lvl4pPr marL="652383" indent="0">
              <a:buFont typeface="Wingdings" panose="05000000000000000000" pitchFamily="2" charset="2"/>
              <a:buNone/>
              <a:defRPr sz="1400" b="0"/>
            </a:lvl4pPr>
            <a:lvl5pPr marL="853972"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1"/>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57" indent="0">
              <a:buFont typeface="Wingdings" panose="05000000000000000000" pitchFamily="2" charset="2"/>
              <a:buNone/>
              <a:defRPr sz="2000" b="0"/>
            </a:lvl2pPr>
            <a:lvl3pPr marL="450795" indent="0">
              <a:buFont typeface="Wingdings" panose="05000000000000000000" pitchFamily="2" charset="2"/>
              <a:buNone/>
              <a:tabLst/>
              <a:defRPr sz="1600" b="0"/>
            </a:lvl3pPr>
            <a:lvl4pPr marL="652383" indent="0">
              <a:buFont typeface="Wingdings" panose="05000000000000000000" pitchFamily="2" charset="2"/>
              <a:buNone/>
              <a:defRPr sz="1400" b="0"/>
            </a:lvl4pPr>
            <a:lvl5pPr marL="853972"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4342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551194"/>
          </a:xfrm>
        </p:spPr>
        <p:txBody>
          <a:bodyPr>
            <a:spAutoFit/>
          </a:bodyPr>
          <a:lstStyle>
            <a:lvl1pPr marL="171429" indent="-171429">
              <a:defRPr lang="en-US" sz="2400" dirty="0"/>
            </a:lvl1pPr>
            <a:lvl2pPr marL="342858" indent="-171429">
              <a:defRPr lang="en-US" dirty="0"/>
            </a:lvl2pPr>
            <a:lvl3pPr marL="514289" indent="-171429">
              <a:defRPr lang="en-US" dirty="0"/>
            </a:lvl3pPr>
            <a:lvl4pPr marL="666670" indent="-152382">
              <a:defRPr lang="en-US" dirty="0"/>
            </a:lvl4pPr>
            <a:lvl5pPr marL="793654" indent="-120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551194"/>
          </a:xfrm>
        </p:spPr>
        <p:txBody>
          <a:bodyPr>
            <a:spAutoFit/>
          </a:bodyPr>
          <a:lstStyle>
            <a:lvl1pPr marL="171429" indent="-171429">
              <a:defRPr lang="en-US" sz="2400" dirty="0"/>
            </a:lvl1pPr>
            <a:lvl2pPr marL="342858" indent="-171429">
              <a:defRPr lang="en-US" dirty="0"/>
            </a:lvl2pPr>
            <a:lvl3pPr marL="514289" indent="-171429">
              <a:defRPr lang="en-US" dirty="0"/>
            </a:lvl3pPr>
            <a:lvl4pPr marL="685717" indent="-136509">
              <a:defRPr lang="en-US" dirty="0"/>
            </a:lvl4pPr>
            <a:lvl5pPr marL="793654" indent="-120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356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47224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191" indent="-176191">
              <a:defRPr lang="en-US" sz="2000" dirty="0"/>
            </a:lvl1pPr>
            <a:lvl2pPr marL="322224" indent="-150795">
              <a:defRPr lang="en-US" sz="1800" dirty="0"/>
            </a:lvl2pPr>
            <a:lvl3pPr marL="466669" indent="-138097">
              <a:defRPr lang="en-US" dirty="0"/>
            </a:lvl3pPr>
            <a:lvl4pPr marL="595241" indent="-128572">
              <a:defRPr lang="en-US" dirty="0"/>
            </a:lvl4pPr>
            <a:lvl5pPr marL="731749" indent="-122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384135"/>
            <a:ext cx="3264408" cy="1760482"/>
          </a:xfrm>
        </p:spPr>
        <p:txBody>
          <a:bodyPr wrap="square">
            <a:spAutoFit/>
          </a:bodyPr>
          <a:lstStyle>
            <a:lvl1pPr marL="176191" indent="-176191">
              <a:defRPr lang="en-US" sz="2000" dirty="0"/>
            </a:lvl1pPr>
            <a:lvl2pPr marL="398415" indent="-169842">
              <a:defRPr lang="en-US" sz="1800" dirty="0"/>
            </a:lvl2pPr>
            <a:lvl3pPr marL="555558" indent="-157144">
              <a:defRPr lang="en-US" dirty="0"/>
            </a:lvl3pPr>
            <a:lvl4pPr marL="685717" indent="-136509">
              <a:defRPr lang="en-US" dirty="0"/>
            </a:lvl4pPr>
            <a:lvl5pPr marL="800003" indent="-11111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6" y="2390775"/>
            <a:ext cx="3264408" cy="1760482"/>
          </a:xfrm>
        </p:spPr>
        <p:txBody>
          <a:bodyPr wrap="square">
            <a:spAutoFit/>
          </a:bodyPr>
          <a:lstStyle>
            <a:lvl1pPr marL="176191" indent="-176191">
              <a:defRPr lang="en-US" sz="2000" dirty="0"/>
            </a:lvl1pPr>
            <a:lvl2pPr marL="398415" indent="-169842">
              <a:defRPr lang="en-US" sz="1800" dirty="0"/>
            </a:lvl2pPr>
            <a:lvl3pPr marL="555558" indent="-157144">
              <a:defRPr lang="en-US" dirty="0"/>
            </a:lvl3pPr>
            <a:lvl4pPr marL="685717" indent="-136509">
              <a:defRPr lang="en-US" dirty="0"/>
            </a:lvl4pPr>
            <a:lvl5pPr marL="800003" indent="-11111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14179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7"/>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6"/>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6"/>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7069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1526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14630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35123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369298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9311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554"/>
          </a:xfrm>
        </p:spPr>
        <p:txBody>
          <a:bodyPr/>
          <a:lstStyle>
            <a:lvl1pPr marL="0" indent="0">
              <a:buNone/>
              <a:defRPr sz="2200">
                <a:latin typeface="+mn-lt"/>
              </a:defRPr>
            </a:lvl1pPr>
            <a:lvl2pPr marL="228572" indent="0">
              <a:buNone/>
              <a:defRPr/>
            </a:lvl2pPr>
            <a:lvl3pPr marL="457145" indent="0">
              <a:buNone/>
              <a:defRPr/>
            </a:lvl3pPr>
            <a:lvl4pPr marL="661908" indent="0">
              <a:buNone/>
              <a:defRPr/>
            </a:lvl4pPr>
            <a:lvl5pPr marL="855560"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92242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43941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05026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981115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386539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846691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2462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4" y="543612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623182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4" y="866287"/>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242078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945428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000723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9"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9"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5"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5"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6"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71258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41273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2"/>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50204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45236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2"/>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3"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5"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7"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9"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78014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9747"/>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4"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4"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82191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7182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2"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2"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558688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1"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1"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2"/>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4895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1889918"/>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1889919"/>
            <a:ext cx="7253288" cy="430887"/>
          </a:xfrm>
        </p:spPr>
        <p:txBody>
          <a:bodyPr anchor="t"/>
          <a:lstStyle>
            <a:lvl1pPr marL="231747" indent="-231747">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1599405"/>
            <a:ext cx="3182112" cy="0"/>
          </a:xfrm>
          <a:prstGeom prst="line">
            <a:avLst/>
          </a:prstGeom>
          <a:ln w="28575">
            <a:gradFill flip="none" rotWithShape="1">
              <a:gsLst>
                <a:gs pos="0">
                  <a:srgbClr val="8FDFFF"/>
                </a:gs>
                <a:gs pos="100000">
                  <a:srgbClr val="C7A2F2"/>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5" y="1599405"/>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3826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71"/>
            <a:ext cx="6667500" cy="430887"/>
          </a:xfrm>
        </p:spPr>
        <p:txBody>
          <a:bodyPr anchor="ctr"/>
          <a:lstStyle>
            <a:lvl1pPr marL="231747" indent="-231747">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79229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4"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11" indent="0">
              <a:buNone/>
              <a:tabLst>
                <a:tab pos="344447" algn="l"/>
              </a:tabLst>
              <a:defRPr sz="2400">
                <a:solidFill>
                  <a:schemeClr val="tx1"/>
                </a:solidFill>
                <a:latin typeface="Consolas" panose="020B0609020204030204" pitchFamily="49" charset="0"/>
                <a:cs typeface="Consolas" panose="020B0609020204030204" pitchFamily="49" charset="0"/>
              </a:defRPr>
            </a:lvl2pPr>
            <a:lvl3pPr marL="584536" indent="0">
              <a:buNone/>
              <a:tabLst>
                <a:tab pos="569844" algn="l"/>
              </a:tabLst>
              <a:defRPr sz="2400">
                <a:solidFill>
                  <a:schemeClr val="tx1"/>
                </a:solidFill>
                <a:latin typeface="Consolas" panose="020B0609020204030204" pitchFamily="49" charset="0"/>
                <a:cs typeface="Consolas" panose="020B0609020204030204" pitchFamily="49" charset="0"/>
              </a:defRPr>
            </a:lvl3pPr>
            <a:lvl4pPr marL="814465" indent="0">
              <a:buNone/>
              <a:tabLst>
                <a:tab pos="800003" algn="l"/>
              </a:tabLst>
              <a:defRPr sz="2400">
                <a:solidFill>
                  <a:schemeClr val="tx1"/>
                </a:solidFill>
                <a:latin typeface="Consolas" panose="020B0609020204030204" pitchFamily="49" charset="0"/>
                <a:cs typeface="Consolas" panose="020B0609020204030204" pitchFamily="49" charset="0"/>
              </a:defRPr>
            </a:lvl4pPr>
            <a:lvl5pPr marL="1050870" indent="0">
              <a:buNone/>
              <a:tabLst>
                <a:tab pos="1028576"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81943292"/>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3" indent="0">
              <a:buNone/>
              <a:defRPr sz="240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27439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4"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3" indent="0">
              <a:buNone/>
              <a:defRPr sz="240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Tree>
    <p:extLst>
      <p:ext uri="{BB962C8B-B14F-4D97-AF65-F5344CB8AC3E}">
        <p14:creationId xmlns:p14="http://schemas.microsoft.com/office/powerpoint/2010/main" val="2355858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0553965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Tree>
    <p:extLst>
      <p:ext uri="{BB962C8B-B14F-4D97-AF65-F5344CB8AC3E}">
        <p14:creationId xmlns:p14="http://schemas.microsoft.com/office/powerpoint/2010/main" val="30334336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87504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508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843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9090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5897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804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1657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77"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4876102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7816301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79255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14" name="Picture 4" descr="Row crops growing in a field beneath a blue sky and clouds.">
            <a:extLst>
              <a:ext uri="{FF2B5EF4-FFF2-40B4-BE49-F238E27FC236}">
                <a16:creationId xmlns:a16="http://schemas.microsoft.com/office/drawing/2014/main" id="{763152AA-62B4-4235-AE83-9EF61FFD944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3686628"/>
            <a:ext cx="4031728" cy="3171371"/>
          </a:xfrm>
          <a:prstGeom prst="rect">
            <a:avLst/>
          </a:prstGeom>
          <a:noFill/>
          <a:extLst>
            <a:ext uri="{909E8E84-426E-40DD-AFC4-6F175D3DCCD1}">
              <a14:hiddenFill xmlns:a14="http://schemas.microsoft.com/office/drawing/2010/main">
                <a:solidFill>
                  <a:srgbClr val="FFFFFF"/>
                </a:solidFill>
              </a14:hiddenFill>
            </a:ext>
          </a:extLst>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1789607"/>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2772229"/>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10" name="Picture 9" descr="A picture containing person, building, table, cellphone&#10;&#10;Description generated with high confidence">
            <a:extLst>
              <a:ext uri="{FF2B5EF4-FFF2-40B4-BE49-F238E27FC236}">
                <a16:creationId xmlns:a16="http://schemas.microsoft.com/office/drawing/2014/main" id="{97D61C50-64D7-4391-AA57-5226D30170D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79612" y="3686628"/>
            <a:ext cx="4032251" cy="3172534"/>
          </a:xfrm>
          <a:prstGeom prst="rect">
            <a:avLst/>
          </a:prstGeom>
        </p:spPr>
      </p:pic>
      <p:pic>
        <p:nvPicPr>
          <p:cNvPr id="12" name="Picture Placeholder 12" descr="A picture containing mother, child, food, small&#10;&#10;Description generated with very high confidence">
            <a:extLst>
              <a:ext uri="{FF2B5EF4-FFF2-40B4-BE49-F238E27FC236}">
                <a16:creationId xmlns:a16="http://schemas.microsoft.com/office/drawing/2014/main" id="{E15C685B-C51E-4ED2-A7F6-7816848098B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159748" y="3685466"/>
            <a:ext cx="4032251" cy="3172534"/>
          </a:xfrm>
          <a:prstGeom prst="rect">
            <a:avLst/>
          </a:prstGeom>
        </p:spPr>
      </p:pic>
    </p:spTree>
    <p:extLst>
      <p:ext uri="{BB962C8B-B14F-4D97-AF65-F5344CB8AC3E}">
        <p14:creationId xmlns:p14="http://schemas.microsoft.com/office/powerpoint/2010/main" val="2583721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6808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8930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9636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320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359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70716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03134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10730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282484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938929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9146406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753560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980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113801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563029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934406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35710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2295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59365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0519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9326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134974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593201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596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3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189176"/>
            <a:ext cx="5361472" cy="1663661"/>
          </a:xfrm>
        </p:spPr>
        <p:txBody>
          <a:bodyPr wrap="square">
            <a:spAutoFit/>
          </a:bodyPr>
          <a:lstStyle>
            <a:lvl1pPr marL="0" indent="0">
              <a:spcBef>
                <a:spcPts val="1200"/>
              </a:spcBef>
              <a:buClr>
                <a:schemeClr val="tx1"/>
              </a:buClr>
              <a:buFont typeface="Wingdings" pitchFamily="2" charset="2"/>
              <a:buNone/>
              <a:defRPr sz="2745"/>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621406"/>
          </a:xfrm>
        </p:spPr>
        <p:txBody>
          <a:bodyPr wrap="square">
            <a:spAutoFit/>
          </a:bodyPr>
          <a:lstStyle>
            <a:lvl1pPr marL="0" indent="0">
              <a:spcBef>
                <a:spcPts val="1200"/>
              </a:spcBef>
              <a:buClr>
                <a:schemeClr val="tx1"/>
              </a:buClr>
              <a:buFont typeface="Wingdings" pitchFamily="2" charset="2"/>
              <a:buNone/>
              <a:defRPr lang="en-US" sz="2745" kern="1200" spc="0" baseline="0" dirty="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0" indent="0">
              <a:buNone/>
              <a:defRPr sz="1961"/>
            </a:lvl2pPr>
            <a:lvl3pPr marL="227209" indent="0">
              <a:buNone/>
              <a:tabLst/>
              <a:defRPr sz="1961"/>
            </a:lvl3pPr>
            <a:lvl4pPr marL="451306" indent="0">
              <a:buNone/>
              <a:defRPr/>
            </a:lvl4pPr>
            <a:lvl5pPr marL="672290" indent="0">
              <a:buNone/>
              <a:tabLst/>
              <a:defRPr/>
            </a:lvl5pPr>
          </a:lstStyle>
          <a:p>
            <a:pPr marL="0" marR="0" lvl="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FC1BC48-6084-4F4F-9B19-74581211A614}"/>
              </a:ext>
            </a:extLst>
          </p:cNvPr>
          <p:cNvGrpSpPr/>
          <p:nvPr userDrawn="1"/>
        </p:nvGrpSpPr>
        <p:grpSpPr>
          <a:xfrm>
            <a:off x="592461" y="6376901"/>
            <a:ext cx="3016096" cy="207152"/>
            <a:chOff x="261939" y="6462492"/>
            <a:chExt cx="4033609" cy="276999"/>
          </a:xfrm>
        </p:grpSpPr>
        <p:sp>
          <p:nvSpPr>
            <p:cNvPr id="12" name="TextBox 11">
              <a:extLst>
                <a:ext uri="{FF2B5EF4-FFF2-40B4-BE49-F238E27FC236}">
                  <a16:creationId xmlns:a16="http://schemas.microsoft.com/office/drawing/2014/main" id="{D44C8BC7-B1BD-44DC-85D8-6305A2D52E1D}"/>
                </a:ext>
              </a:extLst>
            </p:cNvPr>
            <p:cNvSpPr txBox="1"/>
            <p:nvPr userDrawn="1"/>
          </p:nvSpPr>
          <p:spPr>
            <a:xfrm>
              <a:off x="1595748" y="6462492"/>
              <a:ext cx="2699800" cy="276999"/>
            </a:xfrm>
            <a:prstGeom prst="rect">
              <a:avLst/>
            </a:prstGeom>
            <a:noFill/>
          </p:spPr>
          <p:txBody>
            <a:bodyPr wrap="square" lIns="0" tIns="0" rIns="0" bIns="0" rtlCol="0">
              <a:noAutofit/>
            </a:bodyPr>
            <a:lstStyle/>
            <a:p>
              <a:r>
                <a:rPr lang="en-US" sz="1372" b="0">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a:t>
              </a:r>
              <a:r>
                <a:rPr lang="en-US" sz="1372" b="1">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 AI</a:t>
              </a:r>
              <a:r>
                <a:rPr lang="en-US" sz="1372" b="0">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 for Accessibility</a:t>
              </a:r>
            </a:p>
          </p:txBody>
        </p:sp>
        <p:grpSp>
          <p:nvGrpSpPr>
            <p:cNvPr id="13" name="Group 12">
              <a:extLst>
                <a:ext uri="{FF2B5EF4-FFF2-40B4-BE49-F238E27FC236}">
                  <a16:creationId xmlns:a16="http://schemas.microsoft.com/office/drawing/2014/main" id="{A43B4F0A-68C1-4C52-83DE-53D7E25C3BF4}"/>
                </a:ext>
              </a:extLst>
            </p:cNvPr>
            <p:cNvGrpSpPr>
              <a:grpSpLocks noChangeAspect="1"/>
            </p:cNvGrpSpPr>
            <p:nvPr userDrawn="1"/>
          </p:nvGrpSpPr>
          <p:grpSpPr bwMode="black">
            <a:xfrm>
              <a:off x="261939" y="6472569"/>
              <a:ext cx="1231182" cy="264320"/>
              <a:chOff x="457200" y="1643393"/>
              <a:chExt cx="4492753" cy="964540"/>
            </a:xfrm>
          </p:grpSpPr>
          <p:pic>
            <p:nvPicPr>
              <p:cNvPr id="14" name="Picture 13">
                <a:extLst>
                  <a:ext uri="{FF2B5EF4-FFF2-40B4-BE49-F238E27FC236}">
                    <a16:creationId xmlns:a16="http://schemas.microsoft.com/office/drawing/2014/main" id="{650A6257-953C-4275-A8C2-38DE01CC3FB8}"/>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5" name="Freeform 12">
                <a:extLst>
                  <a:ext uri="{FF2B5EF4-FFF2-40B4-BE49-F238E27FC236}">
                    <a16:creationId xmlns:a16="http://schemas.microsoft.com/office/drawing/2014/main" id="{AF3F0E2A-C931-4AFE-9BF3-FFFDEBAF864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730"/>
              </a:p>
            </p:txBody>
          </p:sp>
        </p:grpSp>
      </p:grpSp>
    </p:spTree>
    <p:extLst>
      <p:ext uri="{BB962C8B-B14F-4D97-AF65-F5344CB8AC3E}">
        <p14:creationId xmlns:p14="http://schemas.microsoft.com/office/powerpoint/2010/main" val="2198174104"/>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E33CAD-9E0E-BC2A-158A-864FC5D4B32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4"/>
          <p:cNvSpPr>
            <a:spLocks noGrp="1"/>
          </p:cNvSpPr>
          <p:nvPr>
            <p:ph type="body" sz="quarter" idx="12" hasCustomPrompt="1"/>
          </p:nvPr>
        </p:nvSpPr>
        <p:spPr>
          <a:xfrm>
            <a:off x="567575" y="4804230"/>
            <a:ext cx="4466771"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Presenter name or subtitle text</a:t>
            </a:r>
          </a:p>
        </p:txBody>
      </p:sp>
      <p:pic>
        <p:nvPicPr>
          <p:cNvPr id="2" name="MS logo gray - EMF" descr="Microsoft logo, gray text version">
            <a:extLst>
              <a:ext uri="{FF2B5EF4-FFF2-40B4-BE49-F238E27FC236}">
                <a16:creationId xmlns:a16="http://schemas.microsoft.com/office/drawing/2014/main" id="{76659635-E91C-5B0E-7BC2-5A5088EDC3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grpSp>
        <p:nvGrpSpPr>
          <p:cNvPr id="7" name="Graphic 3">
            <a:extLst>
              <a:ext uri="{FF2B5EF4-FFF2-40B4-BE49-F238E27FC236}">
                <a16:creationId xmlns:a16="http://schemas.microsoft.com/office/drawing/2014/main" id="{D0B4305E-9E78-4C9C-8141-C591C499F00E}"/>
              </a:ext>
            </a:extLst>
          </p:cNvPr>
          <p:cNvGrpSpPr/>
          <p:nvPr/>
        </p:nvGrpSpPr>
        <p:grpSpPr>
          <a:xfrm>
            <a:off x="584200" y="2539038"/>
            <a:ext cx="3306455" cy="1779924"/>
            <a:chOff x="4952403" y="2822583"/>
            <a:chExt cx="2274848" cy="1224591"/>
          </a:xfrm>
          <a:gradFill>
            <a:gsLst>
              <a:gs pos="0">
                <a:srgbClr val="842A87"/>
              </a:gs>
              <a:gs pos="15000">
                <a:srgbClr val="7B2D88"/>
              </a:gs>
              <a:gs pos="39000">
                <a:srgbClr val="65388E"/>
              </a:gs>
              <a:gs pos="69000">
                <a:srgbClr val="414896"/>
              </a:gs>
              <a:gs pos="100000">
                <a:srgbClr val="155EA1"/>
              </a:gs>
            </a:gsLst>
            <a:lin ang="1140000" scaled="0"/>
          </a:gradFill>
        </p:grpSpPr>
        <p:sp>
          <p:nvSpPr>
            <p:cNvPr id="8" name="Freeform 7">
              <a:extLst>
                <a:ext uri="{FF2B5EF4-FFF2-40B4-BE49-F238E27FC236}">
                  <a16:creationId xmlns:a16="http://schemas.microsoft.com/office/drawing/2014/main" id="{A5CF8534-F5E9-867F-9C8D-5B0CF4F6BC66}"/>
                </a:ext>
              </a:extLst>
            </p:cNvPr>
            <p:cNvSpPr/>
            <p:nvPr/>
          </p:nvSpPr>
          <p:spPr>
            <a:xfrm>
              <a:off x="4952403" y="2848471"/>
              <a:ext cx="421560" cy="451469"/>
            </a:xfrm>
            <a:custGeom>
              <a:avLst/>
              <a:gdLst>
                <a:gd name="connsiteX0" fmla="*/ 0 w 421560"/>
                <a:gd name="connsiteY0" fmla="*/ 451470 h 451469"/>
                <a:gd name="connsiteX1" fmla="*/ 167712 w 421560"/>
                <a:gd name="connsiteY1" fmla="*/ 0 h 451469"/>
                <a:gd name="connsiteX2" fmla="*/ 255367 w 421560"/>
                <a:gd name="connsiteY2" fmla="*/ 0 h 451469"/>
                <a:gd name="connsiteX3" fmla="*/ 421560 w 421560"/>
                <a:gd name="connsiteY3" fmla="*/ 451470 h 451469"/>
                <a:gd name="connsiteX4" fmla="*/ 338938 w 421560"/>
                <a:gd name="connsiteY4" fmla="*/ 451470 h 451469"/>
                <a:gd name="connsiteX5" fmla="*/ 300192 w 421560"/>
                <a:gd name="connsiteY5" fmla="*/ 345643 h 451469"/>
                <a:gd name="connsiteX6" fmla="*/ 119469 w 421560"/>
                <a:gd name="connsiteY6" fmla="*/ 345643 h 451469"/>
                <a:gd name="connsiteX7" fmla="*/ 82622 w 421560"/>
                <a:gd name="connsiteY7" fmla="*/ 451470 h 451469"/>
                <a:gd name="connsiteX8" fmla="*/ 0 w 421560"/>
                <a:gd name="connsiteY8" fmla="*/ 451470 h 451469"/>
                <a:gd name="connsiteX9" fmla="*/ 139982 w 421560"/>
                <a:gd name="connsiteY9" fmla="*/ 280497 h 451469"/>
                <a:gd name="connsiteX10" fmla="*/ 279679 w 421560"/>
                <a:gd name="connsiteY10" fmla="*/ 280497 h 451469"/>
                <a:gd name="connsiteX11" fmla="*/ 218520 w 421560"/>
                <a:gd name="connsiteY11" fmla="*/ 103266 h 451469"/>
                <a:gd name="connsiteX12" fmla="*/ 214531 w 421560"/>
                <a:gd name="connsiteY12" fmla="*/ 90654 h 451469"/>
                <a:gd name="connsiteX13" fmla="*/ 210543 w 421560"/>
                <a:gd name="connsiteY13" fmla="*/ 76810 h 451469"/>
                <a:gd name="connsiteX14" fmla="*/ 208643 w 421560"/>
                <a:gd name="connsiteY14" fmla="*/ 76810 h 451469"/>
                <a:gd name="connsiteX15" fmla="*/ 204655 w 421560"/>
                <a:gd name="connsiteY15" fmla="*/ 90180 h 451469"/>
                <a:gd name="connsiteX16" fmla="*/ 200381 w 421560"/>
                <a:gd name="connsiteY16" fmla="*/ 103266 h 451469"/>
                <a:gd name="connsiteX17" fmla="*/ 139792 w 421560"/>
                <a:gd name="connsiteY17" fmla="*/ 280497 h 4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560" h="451469">
                  <a:moveTo>
                    <a:pt x="0" y="451470"/>
                  </a:moveTo>
                  <a:lnTo>
                    <a:pt x="167712" y="0"/>
                  </a:lnTo>
                  <a:lnTo>
                    <a:pt x="255367" y="0"/>
                  </a:lnTo>
                  <a:lnTo>
                    <a:pt x="421560" y="451470"/>
                  </a:lnTo>
                  <a:lnTo>
                    <a:pt x="338938" y="451470"/>
                  </a:lnTo>
                  <a:lnTo>
                    <a:pt x="300192" y="345643"/>
                  </a:lnTo>
                  <a:lnTo>
                    <a:pt x="119469" y="345643"/>
                  </a:lnTo>
                  <a:lnTo>
                    <a:pt x="82622" y="451470"/>
                  </a:lnTo>
                  <a:lnTo>
                    <a:pt x="0" y="451470"/>
                  </a:lnTo>
                  <a:close/>
                  <a:moveTo>
                    <a:pt x="139982" y="280497"/>
                  </a:moveTo>
                  <a:lnTo>
                    <a:pt x="279679" y="280497"/>
                  </a:lnTo>
                  <a:lnTo>
                    <a:pt x="218520" y="103266"/>
                  </a:lnTo>
                  <a:cubicBezTo>
                    <a:pt x="217000" y="98620"/>
                    <a:pt x="215766" y="94447"/>
                    <a:pt x="214531" y="90654"/>
                  </a:cubicBezTo>
                  <a:cubicBezTo>
                    <a:pt x="213297" y="86861"/>
                    <a:pt x="212062" y="82215"/>
                    <a:pt x="210543" y="76810"/>
                  </a:cubicBezTo>
                  <a:lnTo>
                    <a:pt x="208643" y="76810"/>
                  </a:lnTo>
                  <a:cubicBezTo>
                    <a:pt x="207124" y="81835"/>
                    <a:pt x="205889" y="86292"/>
                    <a:pt x="204655" y="90180"/>
                  </a:cubicBezTo>
                  <a:cubicBezTo>
                    <a:pt x="203515" y="94068"/>
                    <a:pt x="202091" y="98430"/>
                    <a:pt x="200381" y="103266"/>
                  </a:cubicBezTo>
                  <a:lnTo>
                    <a:pt x="139792" y="280497"/>
                  </a:lnTo>
                  <a:close/>
                </a:path>
              </a:pathLst>
            </a:custGeom>
            <a:grp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3EEF0C4-0C45-5A2D-7FBF-70020BCD3E09}"/>
                </a:ext>
              </a:extLst>
            </p:cNvPr>
            <p:cNvSpPr/>
            <p:nvPr/>
          </p:nvSpPr>
          <p:spPr>
            <a:xfrm>
              <a:off x="5423156" y="2822678"/>
              <a:ext cx="321369" cy="484848"/>
            </a:xfrm>
            <a:custGeom>
              <a:avLst/>
              <a:gdLst>
                <a:gd name="connsiteX0" fmla="*/ 76639 w 321369"/>
                <a:gd name="connsiteY0" fmla="*/ 442366 h 484848"/>
                <a:gd name="connsiteX1" fmla="*/ 75404 w 321369"/>
                <a:gd name="connsiteY1" fmla="*/ 442366 h 484848"/>
                <a:gd name="connsiteX2" fmla="*/ 75404 w 321369"/>
                <a:gd name="connsiteY2" fmla="*/ 477357 h 484848"/>
                <a:gd name="connsiteX3" fmla="*/ 0 w 321369"/>
                <a:gd name="connsiteY3" fmla="*/ 477357 h 484848"/>
                <a:gd name="connsiteX4" fmla="*/ 0 w 321369"/>
                <a:gd name="connsiteY4" fmla="*/ 0 h 484848"/>
                <a:gd name="connsiteX5" fmla="*/ 75404 w 321369"/>
                <a:gd name="connsiteY5" fmla="*/ 0 h 484848"/>
                <a:gd name="connsiteX6" fmla="*/ 75404 w 321369"/>
                <a:gd name="connsiteY6" fmla="*/ 198946 h 484848"/>
                <a:gd name="connsiteX7" fmla="*/ 76639 w 321369"/>
                <a:gd name="connsiteY7" fmla="*/ 198946 h 484848"/>
                <a:gd name="connsiteX8" fmla="*/ 122698 w 321369"/>
                <a:gd name="connsiteY8" fmla="*/ 160731 h 484848"/>
                <a:gd name="connsiteX9" fmla="*/ 185471 w 321369"/>
                <a:gd name="connsiteY9" fmla="*/ 147361 h 484848"/>
                <a:gd name="connsiteX10" fmla="*/ 285567 w 321369"/>
                <a:gd name="connsiteY10" fmla="*/ 190317 h 484848"/>
                <a:gd name="connsiteX11" fmla="*/ 321370 w 321369"/>
                <a:gd name="connsiteY11" fmla="*/ 308187 h 484848"/>
                <a:gd name="connsiteX12" fmla="*/ 281768 w 321369"/>
                <a:gd name="connsiteY12" fmla="*/ 436677 h 484848"/>
                <a:gd name="connsiteX13" fmla="*/ 174075 w 321369"/>
                <a:gd name="connsiteY13" fmla="*/ 484849 h 484848"/>
                <a:gd name="connsiteX14" fmla="*/ 117285 w 321369"/>
                <a:gd name="connsiteY14" fmla="*/ 473944 h 484848"/>
                <a:gd name="connsiteX15" fmla="*/ 76639 w 321369"/>
                <a:gd name="connsiteY15" fmla="*/ 442272 h 484848"/>
                <a:gd name="connsiteX16" fmla="*/ 74739 w 321369"/>
                <a:gd name="connsiteY16" fmla="*/ 302213 h 484848"/>
                <a:gd name="connsiteX17" fmla="*/ 74739 w 321369"/>
                <a:gd name="connsiteY17" fmla="*/ 341281 h 484848"/>
                <a:gd name="connsiteX18" fmla="*/ 97437 w 321369"/>
                <a:gd name="connsiteY18" fmla="*/ 399979 h 484848"/>
                <a:gd name="connsiteX19" fmla="*/ 157076 w 321369"/>
                <a:gd name="connsiteY19" fmla="*/ 423780 h 484848"/>
                <a:gd name="connsiteX20" fmla="*/ 221274 w 321369"/>
                <a:gd name="connsiteY20" fmla="*/ 393720 h 484848"/>
                <a:gd name="connsiteX21" fmla="*/ 243781 w 321369"/>
                <a:gd name="connsiteY21" fmla="*/ 310083 h 484848"/>
                <a:gd name="connsiteX22" fmla="*/ 222793 w 321369"/>
                <a:gd name="connsiteY22" fmla="*/ 234791 h 484848"/>
                <a:gd name="connsiteX23" fmla="*/ 164009 w 321369"/>
                <a:gd name="connsiteY23" fmla="*/ 208050 h 484848"/>
                <a:gd name="connsiteX24" fmla="*/ 99716 w 321369"/>
                <a:gd name="connsiteY24" fmla="*/ 234696 h 484848"/>
                <a:gd name="connsiteX25" fmla="*/ 74834 w 321369"/>
                <a:gd name="connsiteY25" fmla="*/ 302213 h 48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369" h="484848">
                  <a:moveTo>
                    <a:pt x="76639" y="442366"/>
                  </a:moveTo>
                  <a:lnTo>
                    <a:pt x="75404" y="442366"/>
                  </a:lnTo>
                  <a:lnTo>
                    <a:pt x="75404" y="477357"/>
                  </a:lnTo>
                  <a:lnTo>
                    <a:pt x="0" y="477357"/>
                  </a:lnTo>
                  <a:lnTo>
                    <a:pt x="0" y="0"/>
                  </a:lnTo>
                  <a:lnTo>
                    <a:pt x="75404" y="0"/>
                  </a:lnTo>
                  <a:lnTo>
                    <a:pt x="75404" y="198946"/>
                  </a:lnTo>
                  <a:lnTo>
                    <a:pt x="76639" y="198946"/>
                  </a:lnTo>
                  <a:cubicBezTo>
                    <a:pt x="89079" y="182352"/>
                    <a:pt x="104369" y="169645"/>
                    <a:pt x="122698" y="160731"/>
                  </a:cubicBezTo>
                  <a:cubicBezTo>
                    <a:pt x="141027" y="151817"/>
                    <a:pt x="161919" y="147361"/>
                    <a:pt x="185471" y="147361"/>
                  </a:cubicBezTo>
                  <a:cubicBezTo>
                    <a:pt x="228396" y="147361"/>
                    <a:pt x="261730" y="161679"/>
                    <a:pt x="285567" y="190317"/>
                  </a:cubicBezTo>
                  <a:cubicBezTo>
                    <a:pt x="309404" y="218955"/>
                    <a:pt x="321370" y="258308"/>
                    <a:pt x="321370" y="308187"/>
                  </a:cubicBezTo>
                  <a:cubicBezTo>
                    <a:pt x="321370" y="361669"/>
                    <a:pt x="308169" y="404531"/>
                    <a:pt x="281768" y="436677"/>
                  </a:cubicBezTo>
                  <a:cubicBezTo>
                    <a:pt x="255367" y="468823"/>
                    <a:pt x="219470" y="484849"/>
                    <a:pt x="174075" y="484849"/>
                  </a:cubicBezTo>
                  <a:cubicBezTo>
                    <a:pt x="152613" y="484849"/>
                    <a:pt x="133714" y="481245"/>
                    <a:pt x="117285" y="473944"/>
                  </a:cubicBezTo>
                  <a:cubicBezTo>
                    <a:pt x="100855" y="466642"/>
                    <a:pt x="87370" y="456116"/>
                    <a:pt x="76639" y="442272"/>
                  </a:cubicBezTo>
                  <a:close/>
                  <a:moveTo>
                    <a:pt x="74739" y="302213"/>
                  </a:moveTo>
                  <a:lnTo>
                    <a:pt x="74739" y="341281"/>
                  </a:lnTo>
                  <a:cubicBezTo>
                    <a:pt x="74739" y="364609"/>
                    <a:pt x="82337" y="384143"/>
                    <a:pt x="97437" y="399979"/>
                  </a:cubicBezTo>
                  <a:cubicBezTo>
                    <a:pt x="112536" y="415815"/>
                    <a:pt x="132479" y="423780"/>
                    <a:pt x="157076" y="423780"/>
                  </a:cubicBezTo>
                  <a:cubicBezTo>
                    <a:pt x="184806" y="423780"/>
                    <a:pt x="206174" y="413729"/>
                    <a:pt x="221274" y="393720"/>
                  </a:cubicBezTo>
                  <a:cubicBezTo>
                    <a:pt x="236279" y="373712"/>
                    <a:pt x="243781" y="345833"/>
                    <a:pt x="243781" y="310083"/>
                  </a:cubicBezTo>
                  <a:cubicBezTo>
                    <a:pt x="243781" y="277747"/>
                    <a:pt x="236754" y="252713"/>
                    <a:pt x="222793" y="234791"/>
                  </a:cubicBezTo>
                  <a:cubicBezTo>
                    <a:pt x="208833" y="216963"/>
                    <a:pt x="189175" y="208050"/>
                    <a:pt x="164009" y="208050"/>
                  </a:cubicBezTo>
                  <a:cubicBezTo>
                    <a:pt x="138842" y="208050"/>
                    <a:pt x="116335" y="216963"/>
                    <a:pt x="99716" y="234696"/>
                  </a:cubicBezTo>
                  <a:cubicBezTo>
                    <a:pt x="83096" y="252429"/>
                    <a:pt x="74834" y="274903"/>
                    <a:pt x="74834" y="302213"/>
                  </a:cubicBezTo>
                  <a:close/>
                </a:path>
              </a:pathLst>
            </a:custGeom>
            <a:grp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2C6963C-34D7-1F52-8413-1B82647B340A}"/>
                </a:ext>
              </a:extLst>
            </p:cNvPr>
            <p:cNvSpPr/>
            <p:nvPr/>
          </p:nvSpPr>
          <p:spPr>
            <a:xfrm>
              <a:off x="5803500" y="2827419"/>
              <a:ext cx="93352" cy="472521"/>
            </a:xfrm>
            <a:custGeom>
              <a:avLst/>
              <a:gdLst>
                <a:gd name="connsiteX0" fmla="*/ 46344 w 93352"/>
                <a:gd name="connsiteY0" fmla="*/ 89990 h 472521"/>
                <a:gd name="connsiteX1" fmla="*/ 12916 w 93352"/>
                <a:gd name="connsiteY1" fmla="*/ 76620 h 472521"/>
                <a:gd name="connsiteX2" fmla="*/ 0 w 93352"/>
                <a:gd name="connsiteY2" fmla="*/ 44663 h 472521"/>
                <a:gd name="connsiteX3" fmla="*/ 12916 w 93352"/>
                <a:gd name="connsiteY3" fmla="*/ 12896 h 472521"/>
                <a:gd name="connsiteX4" fmla="*/ 46344 w 93352"/>
                <a:gd name="connsiteY4" fmla="*/ 0 h 472521"/>
                <a:gd name="connsiteX5" fmla="*/ 80437 w 93352"/>
                <a:gd name="connsiteY5" fmla="*/ 12896 h 472521"/>
                <a:gd name="connsiteX6" fmla="*/ 93353 w 93352"/>
                <a:gd name="connsiteY6" fmla="*/ 45043 h 472521"/>
                <a:gd name="connsiteX7" fmla="*/ 80437 w 93352"/>
                <a:gd name="connsiteY7" fmla="*/ 77189 h 472521"/>
                <a:gd name="connsiteX8" fmla="*/ 46344 w 93352"/>
                <a:gd name="connsiteY8" fmla="*/ 90085 h 472521"/>
                <a:gd name="connsiteX9" fmla="*/ 83856 w 93352"/>
                <a:gd name="connsiteY9" fmla="*/ 472521 h 472521"/>
                <a:gd name="connsiteX10" fmla="*/ 8452 w 93352"/>
                <a:gd name="connsiteY10" fmla="*/ 472521 h 472521"/>
                <a:gd name="connsiteX11" fmla="*/ 8452 w 93352"/>
                <a:gd name="connsiteY11" fmla="*/ 150111 h 472521"/>
                <a:gd name="connsiteX12" fmla="*/ 83856 w 93352"/>
                <a:gd name="connsiteY12" fmla="*/ 150111 h 472521"/>
                <a:gd name="connsiteX13" fmla="*/ 83856 w 93352"/>
                <a:gd name="connsiteY13" fmla="*/ 472521 h 4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52" h="472521">
                  <a:moveTo>
                    <a:pt x="46344" y="89990"/>
                  </a:moveTo>
                  <a:cubicBezTo>
                    <a:pt x="32669" y="89990"/>
                    <a:pt x="21558" y="85534"/>
                    <a:pt x="12916" y="76620"/>
                  </a:cubicBezTo>
                  <a:cubicBezTo>
                    <a:pt x="4274" y="67706"/>
                    <a:pt x="0" y="57086"/>
                    <a:pt x="0" y="44663"/>
                  </a:cubicBezTo>
                  <a:cubicBezTo>
                    <a:pt x="0" y="32241"/>
                    <a:pt x="4274" y="21431"/>
                    <a:pt x="12916" y="12896"/>
                  </a:cubicBezTo>
                  <a:cubicBezTo>
                    <a:pt x="21558" y="4267"/>
                    <a:pt x="32669" y="0"/>
                    <a:pt x="46344" y="0"/>
                  </a:cubicBezTo>
                  <a:cubicBezTo>
                    <a:pt x="60019" y="0"/>
                    <a:pt x="71795" y="4267"/>
                    <a:pt x="80437" y="12896"/>
                  </a:cubicBezTo>
                  <a:cubicBezTo>
                    <a:pt x="89079" y="21526"/>
                    <a:pt x="93353" y="32241"/>
                    <a:pt x="93353" y="45043"/>
                  </a:cubicBezTo>
                  <a:cubicBezTo>
                    <a:pt x="93353" y="57844"/>
                    <a:pt x="89079" y="68560"/>
                    <a:pt x="80437" y="77189"/>
                  </a:cubicBezTo>
                  <a:cubicBezTo>
                    <a:pt x="71795" y="85818"/>
                    <a:pt x="60494" y="90085"/>
                    <a:pt x="46344" y="90085"/>
                  </a:cubicBezTo>
                  <a:close/>
                  <a:moveTo>
                    <a:pt x="83856" y="472521"/>
                  </a:moveTo>
                  <a:lnTo>
                    <a:pt x="8452" y="472521"/>
                  </a:lnTo>
                  <a:lnTo>
                    <a:pt x="8452" y="150111"/>
                  </a:lnTo>
                  <a:lnTo>
                    <a:pt x="83856" y="150111"/>
                  </a:lnTo>
                  <a:lnTo>
                    <a:pt x="83856" y="472521"/>
                  </a:lnTo>
                  <a:close/>
                </a:path>
              </a:pathLst>
            </a:custGeom>
            <a:grp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96A40F-08E7-E541-2E93-745CA61747CA}"/>
                </a:ext>
              </a:extLst>
            </p:cNvPr>
            <p:cNvSpPr/>
            <p:nvPr/>
          </p:nvSpPr>
          <p:spPr>
            <a:xfrm>
              <a:off x="5975581" y="2822583"/>
              <a:ext cx="75403" cy="477357"/>
            </a:xfrm>
            <a:custGeom>
              <a:avLst/>
              <a:gdLst>
                <a:gd name="connsiteX0" fmla="*/ 0 w 75403"/>
                <a:gd name="connsiteY0" fmla="*/ 477357 h 477357"/>
                <a:gd name="connsiteX1" fmla="*/ 0 w 75403"/>
                <a:gd name="connsiteY1" fmla="*/ 0 h 477357"/>
                <a:gd name="connsiteX2" fmla="*/ 75404 w 75403"/>
                <a:gd name="connsiteY2" fmla="*/ 0 h 477357"/>
                <a:gd name="connsiteX3" fmla="*/ 75404 w 75403"/>
                <a:gd name="connsiteY3" fmla="*/ 477357 h 477357"/>
                <a:gd name="connsiteX4" fmla="*/ 0 w 75403"/>
                <a:gd name="connsiteY4" fmla="*/ 477357 h 4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03" h="477357">
                  <a:moveTo>
                    <a:pt x="0" y="477357"/>
                  </a:moveTo>
                  <a:lnTo>
                    <a:pt x="0" y="0"/>
                  </a:lnTo>
                  <a:lnTo>
                    <a:pt x="75404" y="0"/>
                  </a:lnTo>
                  <a:lnTo>
                    <a:pt x="75404" y="477357"/>
                  </a:lnTo>
                  <a:lnTo>
                    <a:pt x="0" y="477357"/>
                  </a:lnTo>
                  <a:close/>
                </a:path>
              </a:pathLst>
            </a:custGeom>
            <a:grp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7F92511-B071-5180-395E-881A10B4A088}"/>
                </a:ext>
              </a:extLst>
            </p:cNvPr>
            <p:cNvSpPr/>
            <p:nvPr/>
          </p:nvSpPr>
          <p:spPr>
            <a:xfrm>
              <a:off x="6130758" y="2827419"/>
              <a:ext cx="93352" cy="472521"/>
            </a:xfrm>
            <a:custGeom>
              <a:avLst/>
              <a:gdLst>
                <a:gd name="connsiteX0" fmla="*/ 46344 w 93352"/>
                <a:gd name="connsiteY0" fmla="*/ 89990 h 472521"/>
                <a:gd name="connsiteX1" fmla="*/ 12916 w 93352"/>
                <a:gd name="connsiteY1" fmla="*/ 76620 h 472521"/>
                <a:gd name="connsiteX2" fmla="*/ 0 w 93352"/>
                <a:gd name="connsiteY2" fmla="*/ 44663 h 472521"/>
                <a:gd name="connsiteX3" fmla="*/ 12916 w 93352"/>
                <a:gd name="connsiteY3" fmla="*/ 12896 h 472521"/>
                <a:gd name="connsiteX4" fmla="*/ 46344 w 93352"/>
                <a:gd name="connsiteY4" fmla="*/ 0 h 472521"/>
                <a:gd name="connsiteX5" fmla="*/ 80437 w 93352"/>
                <a:gd name="connsiteY5" fmla="*/ 12896 h 472521"/>
                <a:gd name="connsiteX6" fmla="*/ 93353 w 93352"/>
                <a:gd name="connsiteY6" fmla="*/ 45043 h 472521"/>
                <a:gd name="connsiteX7" fmla="*/ 80437 w 93352"/>
                <a:gd name="connsiteY7" fmla="*/ 77189 h 472521"/>
                <a:gd name="connsiteX8" fmla="*/ 46344 w 93352"/>
                <a:gd name="connsiteY8" fmla="*/ 90085 h 472521"/>
                <a:gd name="connsiteX9" fmla="*/ 83856 w 93352"/>
                <a:gd name="connsiteY9" fmla="*/ 472521 h 472521"/>
                <a:gd name="connsiteX10" fmla="*/ 8452 w 93352"/>
                <a:gd name="connsiteY10" fmla="*/ 472521 h 472521"/>
                <a:gd name="connsiteX11" fmla="*/ 8452 w 93352"/>
                <a:gd name="connsiteY11" fmla="*/ 150111 h 472521"/>
                <a:gd name="connsiteX12" fmla="*/ 83856 w 93352"/>
                <a:gd name="connsiteY12" fmla="*/ 150111 h 472521"/>
                <a:gd name="connsiteX13" fmla="*/ 83856 w 93352"/>
                <a:gd name="connsiteY13" fmla="*/ 472521 h 4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52" h="472521">
                  <a:moveTo>
                    <a:pt x="46344" y="89990"/>
                  </a:moveTo>
                  <a:cubicBezTo>
                    <a:pt x="32669" y="89990"/>
                    <a:pt x="21557" y="85534"/>
                    <a:pt x="12916" y="76620"/>
                  </a:cubicBezTo>
                  <a:cubicBezTo>
                    <a:pt x="4274" y="67706"/>
                    <a:pt x="0" y="57086"/>
                    <a:pt x="0" y="44663"/>
                  </a:cubicBezTo>
                  <a:cubicBezTo>
                    <a:pt x="0" y="32241"/>
                    <a:pt x="4274" y="21431"/>
                    <a:pt x="12916" y="12896"/>
                  </a:cubicBezTo>
                  <a:cubicBezTo>
                    <a:pt x="21557" y="4267"/>
                    <a:pt x="32669" y="0"/>
                    <a:pt x="46344" y="0"/>
                  </a:cubicBezTo>
                  <a:cubicBezTo>
                    <a:pt x="60019" y="0"/>
                    <a:pt x="71795" y="4267"/>
                    <a:pt x="80437" y="12896"/>
                  </a:cubicBezTo>
                  <a:cubicBezTo>
                    <a:pt x="89079" y="21526"/>
                    <a:pt x="93353" y="32241"/>
                    <a:pt x="93353" y="45043"/>
                  </a:cubicBezTo>
                  <a:cubicBezTo>
                    <a:pt x="93353" y="57844"/>
                    <a:pt x="89079" y="68560"/>
                    <a:pt x="80437" y="77189"/>
                  </a:cubicBezTo>
                  <a:cubicBezTo>
                    <a:pt x="71795" y="85818"/>
                    <a:pt x="60494" y="90085"/>
                    <a:pt x="46344" y="90085"/>
                  </a:cubicBezTo>
                  <a:close/>
                  <a:moveTo>
                    <a:pt x="83856" y="472521"/>
                  </a:moveTo>
                  <a:lnTo>
                    <a:pt x="8452" y="472521"/>
                  </a:lnTo>
                  <a:lnTo>
                    <a:pt x="8452" y="150111"/>
                  </a:lnTo>
                  <a:lnTo>
                    <a:pt x="83856" y="150111"/>
                  </a:lnTo>
                  <a:lnTo>
                    <a:pt x="83856" y="472521"/>
                  </a:lnTo>
                  <a:close/>
                </a:path>
              </a:pathLst>
            </a:custGeom>
            <a:grp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A37A04-ED39-6C60-60FD-C922CEED38AC}"/>
                </a:ext>
              </a:extLst>
            </p:cNvPr>
            <p:cNvSpPr/>
            <p:nvPr/>
          </p:nvSpPr>
          <p:spPr>
            <a:xfrm>
              <a:off x="6268840" y="2885358"/>
              <a:ext cx="225927" cy="422168"/>
            </a:xfrm>
            <a:custGeom>
              <a:avLst/>
              <a:gdLst>
                <a:gd name="connsiteX0" fmla="*/ 225832 w 225927"/>
                <a:gd name="connsiteY0" fmla="*/ 399505 h 422168"/>
                <a:gd name="connsiteX1" fmla="*/ 192879 w 225927"/>
                <a:gd name="connsiteY1" fmla="*/ 416005 h 422168"/>
                <a:gd name="connsiteX2" fmla="*/ 149479 w 225927"/>
                <a:gd name="connsiteY2" fmla="*/ 422168 h 422168"/>
                <a:gd name="connsiteX3" fmla="*/ 77873 w 225927"/>
                <a:gd name="connsiteY3" fmla="*/ 397893 h 422168"/>
                <a:gd name="connsiteX4" fmla="*/ 53942 w 225927"/>
                <a:gd name="connsiteY4" fmla="*/ 327057 h 422168"/>
                <a:gd name="connsiteX5" fmla="*/ 53942 w 225927"/>
                <a:gd name="connsiteY5" fmla="*/ 150774 h 422168"/>
                <a:gd name="connsiteX6" fmla="*/ 0 w 225927"/>
                <a:gd name="connsiteY6" fmla="*/ 150774 h 422168"/>
                <a:gd name="connsiteX7" fmla="*/ 0 w 225927"/>
                <a:gd name="connsiteY7" fmla="*/ 92172 h 422168"/>
                <a:gd name="connsiteX8" fmla="*/ 53942 w 225927"/>
                <a:gd name="connsiteY8" fmla="*/ 92172 h 422168"/>
                <a:gd name="connsiteX9" fmla="*/ 53942 w 225927"/>
                <a:gd name="connsiteY9" fmla="*/ 13181 h 422168"/>
                <a:gd name="connsiteX10" fmla="*/ 129346 w 225927"/>
                <a:gd name="connsiteY10" fmla="*/ 0 h 422168"/>
                <a:gd name="connsiteX11" fmla="*/ 129346 w 225927"/>
                <a:gd name="connsiteY11" fmla="*/ 92266 h 422168"/>
                <a:gd name="connsiteX12" fmla="*/ 211682 w 225927"/>
                <a:gd name="connsiteY12" fmla="*/ 92266 h 422168"/>
                <a:gd name="connsiteX13" fmla="*/ 211682 w 225927"/>
                <a:gd name="connsiteY13" fmla="*/ 150869 h 422168"/>
                <a:gd name="connsiteX14" fmla="*/ 129346 w 225927"/>
                <a:gd name="connsiteY14" fmla="*/ 150869 h 422168"/>
                <a:gd name="connsiteX15" fmla="*/ 129346 w 225927"/>
                <a:gd name="connsiteY15" fmla="*/ 316437 h 422168"/>
                <a:gd name="connsiteX16" fmla="*/ 138842 w 225927"/>
                <a:gd name="connsiteY16" fmla="*/ 351238 h 422168"/>
                <a:gd name="connsiteX17" fmla="*/ 165338 w 225927"/>
                <a:gd name="connsiteY17" fmla="*/ 362428 h 422168"/>
                <a:gd name="connsiteX18" fmla="*/ 183002 w 225927"/>
                <a:gd name="connsiteY18" fmla="*/ 359298 h 422168"/>
                <a:gd name="connsiteX19" fmla="*/ 202565 w 225927"/>
                <a:gd name="connsiteY19" fmla="*/ 348583 h 422168"/>
                <a:gd name="connsiteX20" fmla="*/ 225927 w 225927"/>
                <a:gd name="connsiteY20" fmla="*/ 399600 h 4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927" h="422168">
                  <a:moveTo>
                    <a:pt x="225832" y="399505"/>
                  </a:moveTo>
                  <a:cubicBezTo>
                    <a:pt x="217190" y="406427"/>
                    <a:pt x="206269" y="411927"/>
                    <a:pt x="192879" y="416005"/>
                  </a:cubicBezTo>
                  <a:cubicBezTo>
                    <a:pt x="179488" y="420082"/>
                    <a:pt x="165053" y="422168"/>
                    <a:pt x="149479" y="422168"/>
                  </a:cubicBezTo>
                  <a:cubicBezTo>
                    <a:pt x="117760" y="422168"/>
                    <a:pt x="93923" y="414108"/>
                    <a:pt x="77873" y="397893"/>
                  </a:cubicBezTo>
                  <a:cubicBezTo>
                    <a:pt x="61919" y="381772"/>
                    <a:pt x="53942" y="358160"/>
                    <a:pt x="53942" y="327057"/>
                  </a:cubicBezTo>
                  <a:lnTo>
                    <a:pt x="53942" y="150774"/>
                  </a:lnTo>
                  <a:lnTo>
                    <a:pt x="0" y="150774"/>
                  </a:lnTo>
                  <a:lnTo>
                    <a:pt x="0" y="92172"/>
                  </a:lnTo>
                  <a:lnTo>
                    <a:pt x="53942" y="92172"/>
                  </a:lnTo>
                  <a:lnTo>
                    <a:pt x="53942" y="13181"/>
                  </a:lnTo>
                  <a:lnTo>
                    <a:pt x="129346" y="0"/>
                  </a:lnTo>
                  <a:lnTo>
                    <a:pt x="129346" y="92266"/>
                  </a:lnTo>
                  <a:lnTo>
                    <a:pt x="211682" y="92266"/>
                  </a:lnTo>
                  <a:lnTo>
                    <a:pt x="211682" y="150869"/>
                  </a:lnTo>
                  <a:lnTo>
                    <a:pt x="129346" y="150869"/>
                  </a:lnTo>
                  <a:lnTo>
                    <a:pt x="129346" y="316437"/>
                  </a:lnTo>
                  <a:cubicBezTo>
                    <a:pt x="129346" y="332178"/>
                    <a:pt x="132479" y="343747"/>
                    <a:pt x="138842" y="351238"/>
                  </a:cubicBezTo>
                  <a:cubicBezTo>
                    <a:pt x="145110" y="358729"/>
                    <a:pt x="153942" y="362428"/>
                    <a:pt x="165338" y="362428"/>
                  </a:cubicBezTo>
                  <a:cubicBezTo>
                    <a:pt x="171226" y="362428"/>
                    <a:pt x="177114" y="361384"/>
                    <a:pt x="183002" y="359298"/>
                  </a:cubicBezTo>
                  <a:cubicBezTo>
                    <a:pt x="188890" y="357212"/>
                    <a:pt x="195443" y="353609"/>
                    <a:pt x="202565" y="348583"/>
                  </a:cubicBezTo>
                  <a:lnTo>
                    <a:pt x="225927" y="399600"/>
                  </a:lnTo>
                  <a:close/>
                </a:path>
              </a:pathLst>
            </a:custGeom>
            <a:grp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9D4DF6-AB87-3BF5-4C09-3D70C26D0737}"/>
                </a:ext>
              </a:extLst>
            </p:cNvPr>
            <p:cNvSpPr/>
            <p:nvPr/>
          </p:nvSpPr>
          <p:spPr>
            <a:xfrm>
              <a:off x="6537123" y="2977530"/>
              <a:ext cx="335234" cy="476314"/>
            </a:xfrm>
            <a:custGeom>
              <a:avLst/>
              <a:gdLst>
                <a:gd name="connsiteX0" fmla="*/ 335235 w 335234"/>
                <a:gd name="connsiteY0" fmla="*/ 0 h 476314"/>
                <a:gd name="connsiteX1" fmla="*/ 185756 w 335234"/>
                <a:gd name="connsiteY1" fmla="*/ 387272 h 476314"/>
                <a:gd name="connsiteX2" fmla="*/ 139412 w 335234"/>
                <a:gd name="connsiteY2" fmla="*/ 453840 h 476314"/>
                <a:gd name="connsiteX3" fmla="*/ 68756 w 335234"/>
                <a:gd name="connsiteY3" fmla="*/ 476314 h 476314"/>
                <a:gd name="connsiteX4" fmla="*/ 32194 w 335234"/>
                <a:gd name="connsiteY4" fmla="*/ 471952 h 476314"/>
                <a:gd name="connsiteX5" fmla="*/ 0 w 335234"/>
                <a:gd name="connsiteY5" fmla="*/ 458108 h 476314"/>
                <a:gd name="connsiteX6" fmla="*/ 26781 w 335234"/>
                <a:gd name="connsiteY6" fmla="*/ 404625 h 476314"/>
                <a:gd name="connsiteX7" fmla="*/ 47294 w 335234"/>
                <a:gd name="connsiteY7" fmla="*/ 413444 h 476314"/>
                <a:gd name="connsiteX8" fmla="*/ 65907 w 335234"/>
                <a:gd name="connsiteY8" fmla="*/ 415625 h 476314"/>
                <a:gd name="connsiteX9" fmla="*/ 91264 w 335234"/>
                <a:gd name="connsiteY9" fmla="*/ 408513 h 476314"/>
                <a:gd name="connsiteX10" fmla="*/ 110637 w 335234"/>
                <a:gd name="connsiteY10" fmla="*/ 381867 h 476314"/>
                <a:gd name="connsiteX11" fmla="*/ 134569 w 335234"/>
                <a:gd name="connsiteY11" fmla="*/ 326773 h 476314"/>
                <a:gd name="connsiteX12" fmla="*/ 7503 w 335234"/>
                <a:gd name="connsiteY12" fmla="*/ 0 h 476314"/>
                <a:gd name="connsiteX13" fmla="*/ 90409 w 335234"/>
                <a:gd name="connsiteY13" fmla="*/ 0 h 476314"/>
                <a:gd name="connsiteX14" fmla="*/ 163249 w 335234"/>
                <a:gd name="connsiteY14" fmla="*/ 211938 h 476314"/>
                <a:gd name="connsiteX15" fmla="*/ 168282 w 335234"/>
                <a:gd name="connsiteY15" fmla="*/ 229386 h 476314"/>
                <a:gd name="connsiteX16" fmla="*/ 172651 w 335234"/>
                <a:gd name="connsiteY16" fmla="*/ 248161 h 476314"/>
                <a:gd name="connsiteX17" fmla="*/ 174265 w 335234"/>
                <a:gd name="connsiteY17" fmla="*/ 248161 h 476314"/>
                <a:gd name="connsiteX18" fmla="*/ 178824 w 335234"/>
                <a:gd name="connsiteY18" fmla="*/ 229765 h 476314"/>
                <a:gd name="connsiteX19" fmla="*/ 184617 w 335234"/>
                <a:gd name="connsiteY19" fmla="*/ 212601 h 476314"/>
                <a:gd name="connsiteX20" fmla="*/ 257741 w 335234"/>
                <a:gd name="connsiteY20" fmla="*/ 95 h 476314"/>
                <a:gd name="connsiteX21" fmla="*/ 334950 w 335234"/>
                <a:gd name="connsiteY21" fmla="*/ 95 h 47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5234" h="476314">
                  <a:moveTo>
                    <a:pt x="335235" y="0"/>
                  </a:moveTo>
                  <a:lnTo>
                    <a:pt x="185756" y="387272"/>
                  </a:lnTo>
                  <a:cubicBezTo>
                    <a:pt x="174170" y="416668"/>
                    <a:pt x="158785" y="438858"/>
                    <a:pt x="139412" y="453840"/>
                  </a:cubicBezTo>
                  <a:cubicBezTo>
                    <a:pt x="120039" y="468823"/>
                    <a:pt x="96487" y="476314"/>
                    <a:pt x="68756" y="476314"/>
                  </a:cubicBezTo>
                  <a:cubicBezTo>
                    <a:pt x="55746" y="476314"/>
                    <a:pt x="43495" y="474797"/>
                    <a:pt x="32194" y="471952"/>
                  </a:cubicBezTo>
                  <a:cubicBezTo>
                    <a:pt x="20798" y="469013"/>
                    <a:pt x="10162" y="464366"/>
                    <a:pt x="0" y="458108"/>
                  </a:cubicBezTo>
                  <a:lnTo>
                    <a:pt x="26781" y="404625"/>
                  </a:lnTo>
                  <a:cubicBezTo>
                    <a:pt x="34568" y="408987"/>
                    <a:pt x="41406" y="411927"/>
                    <a:pt x="47294" y="413444"/>
                  </a:cubicBezTo>
                  <a:cubicBezTo>
                    <a:pt x="53182" y="414867"/>
                    <a:pt x="59355" y="415625"/>
                    <a:pt x="65907" y="415625"/>
                  </a:cubicBezTo>
                  <a:cubicBezTo>
                    <a:pt x="75594" y="415625"/>
                    <a:pt x="84046" y="413255"/>
                    <a:pt x="91264" y="408513"/>
                  </a:cubicBezTo>
                  <a:cubicBezTo>
                    <a:pt x="98481" y="403772"/>
                    <a:pt x="104939" y="394953"/>
                    <a:pt x="110637" y="381867"/>
                  </a:cubicBezTo>
                  <a:lnTo>
                    <a:pt x="134569" y="326773"/>
                  </a:lnTo>
                  <a:lnTo>
                    <a:pt x="7503" y="0"/>
                  </a:lnTo>
                  <a:lnTo>
                    <a:pt x="90409" y="0"/>
                  </a:lnTo>
                  <a:lnTo>
                    <a:pt x="163249" y="211938"/>
                  </a:lnTo>
                  <a:cubicBezTo>
                    <a:pt x="165338" y="218481"/>
                    <a:pt x="167048" y="224265"/>
                    <a:pt x="168282" y="229386"/>
                  </a:cubicBezTo>
                  <a:cubicBezTo>
                    <a:pt x="169517" y="234506"/>
                    <a:pt x="171036" y="240765"/>
                    <a:pt x="172651" y="248161"/>
                  </a:cubicBezTo>
                  <a:lnTo>
                    <a:pt x="174265" y="248161"/>
                  </a:lnTo>
                  <a:cubicBezTo>
                    <a:pt x="175690" y="240860"/>
                    <a:pt x="177304" y="234696"/>
                    <a:pt x="178824" y="229765"/>
                  </a:cubicBezTo>
                  <a:cubicBezTo>
                    <a:pt x="180438" y="224834"/>
                    <a:pt x="182337" y="219144"/>
                    <a:pt x="184617" y="212601"/>
                  </a:cubicBezTo>
                  <a:lnTo>
                    <a:pt x="257741" y="95"/>
                  </a:lnTo>
                  <a:lnTo>
                    <a:pt x="334950" y="95"/>
                  </a:lnTo>
                  <a:close/>
                </a:path>
              </a:pathLst>
            </a:custGeom>
            <a:grp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E7DFAB8-6701-7D01-E9A2-CF6274CD2C16}"/>
                </a:ext>
              </a:extLst>
            </p:cNvPr>
            <p:cNvSpPr/>
            <p:nvPr/>
          </p:nvSpPr>
          <p:spPr>
            <a:xfrm>
              <a:off x="4977949" y="3580343"/>
              <a:ext cx="317855" cy="466547"/>
            </a:xfrm>
            <a:custGeom>
              <a:avLst/>
              <a:gdLst>
                <a:gd name="connsiteX0" fmla="*/ 0 w 317855"/>
                <a:gd name="connsiteY0" fmla="*/ 373617 h 466547"/>
                <a:gd name="connsiteX1" fmla="*/ 66857 w 317855"/>
                <a:gd name="connsiteY1" fmla="*/ 339574 h 466547"/>
                <a:gd name="connsiteX2" fmla="*/ 105509 w 317855"/>
                <a:gd name="connsiteY2" fmla="*/ 385186 h 466547"/>
                <a:gd name="connsiteX3" fmla="*/ 162109 w 317855"/>
                <a:gd name="connsiteY3" fmla="*/ 400263 h 466547"/>
                <a:gd name="connsiteX4" fmla="*/ 219849 w 317855"/>
                <a:gd name="connsiteY4" fmla="*/ 383574 h 466547"/>
                <a:gd name="connsiteX5" fmla="*/ 240362 w 317855"/>
                <a:gd name="connsiteY5" fmla="*/ 335686 h 466547"/>
                <a:gd name="connsiteX6" fmla="*/ 221749 w 317855"/>
                <a:gd name="connsiteY6" fmla="*/ 290359 h 466547"/>
                <a:gd name="connsiteX7" fmla="*/ 157741 w 317855"/>
                <a:gd name="connsiteY7" fmla="*/ 262954 h 466547"/>
                <a:gd name="connsiteX8" fmla="*/ 53562 w 317855"/>
                <a:gd name="connsiteY8" fmla="*/ 214782 h 466547"/>
                <a:gd name="connsiteX9" fmla="*/ 21558 w 317855"/>
                <a:gd name="connsiteY9" fmla="*/ 132568 h 466547"/>
                <a:gd name="connsiteX10" fmla="*/ 65053 w 317855"/>
                <a:gd name="connsiteY10" fmla="*/ 35086 h 466547"/>
                <a:gd name="connsiteX11" fmla="*/ 173220 w 317855"/>
                <a:gd name="connsiteY11" fmla="*/ 0 h 466547"/>
                <a:gd name="connsiteX12" fmla="*/ 257931 w 317855"/>
                <a:gd name="connsiteY12" fmla="*/ 20767 h 466547"/>
                <a:gd name="connsiteX13" fmla="*/ 316716 w 317855"/>
                <a:gd name="connsiteY13" fmla="*/ 82784 h 466547"/>
                <a:gd name="connsiteX14" fmla="*/ 251758 w 317855"/>
                <a:gd name="connsiteY14" fmla="*/ 114550 h 466547"/>
                <a:gd name="connsiteX15" fmla="*/ 217380 w 317855"/>
                <a:gd name="connsiteY15" fmla="*/ 76904 h 466547"/>
                <a:gd name="connsiteX16" fmla="*/ 170371 w 317855"/>
                <a:gd name="connsiteY16" fmla="*/ 65430 h 466547"/>
                <a:gd name="connsiteX17" fmla="*/ 117380 w 317855"/>
                <a:gd name="connsiteY17" fmla="*/ 80982 h 466547"/>
                <a:gd name="connsiteX18" fmla="*/ 98766 w 317855"/>
                <a:gd name="connsiteY18" fmla="*/ 122706 h 466547"/>
                <a:gd name="connsiteX19" fmla="*/ 115480 w 317855"/>
                <a:gd name="connsiteY19" fmla="*/ 162722 h 466547"/>
                <a:gd name="connsiteX20" fmla="*/ 178824 w 317855"/>
                <a:gd name="connsiteY20" fmla="*/ 188895 h 466547"/>
                <a:gd name="connsiteX21" fmla="*/ 284617 w 317855"/>
                <a:gd name="connsiteY21" fmla="*/ 239722 h 466547"/>
                <a:gd name="connsiteX22" fmla="*/ 317856 w 317855"/>
                <a:gd name="connsiteY22" fmla="*/ 328385 h 466547"/>
                <a:gd name="connsiteX23" fmla="*/ 277685 w 317855"/>
                <a:gd name="connsiteY23" fmla="*/ 427858 h 466547"/>
                <a:gd name="connsiteX24" fmla="*/ 162774 w 317855"/>
                <a:gd name="connsiteY24" fmla="*/ 466547 h 466547"/>
                <a:gd name="connsiteX25" fmla="*/ 62773 w 317855"/>
                <a:gd name="connsiteY25" fmla="*/ 442177 h 466547"/>
                <a:gd name="connsiteX26" fmla="*/ 0 w 317855"/>
                <a:gd name="connsiteY26" fmla="*/ 373427 h 4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7855" h="466547">
                  <a:moveTo>
                    <a:pt x="0" y="373617"/>
                  </a:moveTo>
                  <a:lnTo>
                    <a:pt x="66857" y="339574"/>
                  </a:lnTo>
                  <a:cubicBezTo>
                    <a:pt x="76354" y="359962"/>
                    <a:pt x="89174" y="375134"/>
                    <a:pt x="105509" y="385186"/>
                  </a:cubicBezTo>
                  <a:cubicBezTo>
                    <a:pt x="121843" y="395237"/>
                    <a:pt x="140647" y="400263"/>
                    <a:pt x="162109" y="400263"/>
                  </a:cubicBezTo>
                  <a:cubicBezTo>
                    <a:pt x="186896" y="400263"/>
                    <a:pt x="206174" y="394669"/>
                    <a:pt x="219849" y="383574"/>
                  </a:cubicBezTo>
                  <a:cubicBezTo>
                    <a:pt x="233525" y="372479"/>
                    <a:pt x="240362" y="356453"/>
                    <a:pt x="240362" y="335686"/>
                  </a:cubicBezTo>
                  <a:cubicBezTo>
                    <a:pt x="240362" y="316816"/>
                    <a:pt x="234190" y="301644"/>
                    <a:pt x="221749" y="290359"/>
                  </a:cubicBezTo>
                  <a:cubicBezTo>
                    <a:pt x="209308" y="279075"/>
                    <a:pt x="188035" y="269877"/>
                    <a:pt x="157741" y="262954"/>
                  </a:cubicBezTo>
                  <a:cubicBezTo>
                    <a:pt x="109592" y="252429"/>
                    <a:pt x="74834" y="236403"/>
                    <a:pt x="53562" y="214782"/>
                  </a:cubicBezTo>
                  <a:cubicBezTo>
                    <a:pt x="32194" y="193162"/>
                    <a:pt x="21558" y="165757"/>
                    <a:pt x="21558" y="132568"/>
                  </a:cubicBezTo>
                  <a:cubicBezTo>
                    <a:pt x="21558" y="91034"/>
                    <a:pt x="36088" y="58508"/>
                    <a:pt x="65053" y="35086"/>
                  </a:cubicBezTo>
                  <a:cubicBezTo>
                    <a:pt x="94018" y="11664"/>
                    <a:pt x="130105" y="0"/>
                    <a:pt x="173220" y="0"/>
                  </a:cubicBezTo>
                  <a:cubicBezTo>
                    <a:pt x="205130" y="0"/>
                    <a:pt x="233430" y="6922"/>
                    <a:pt x="257931" y="20767"/>
                  </a:cubicBezTo>
                  <a:cubicBezTo>
                    <a:pt x="282433" y="34612"/>
                    <a:pt x="301996" y="55284"/>
                    <a:pt x="316716" y="82784"/>
                  </a:cubicBezTo>
                  <a:lnTo>
                    <a:pt x="251758" y="114550"/>
                  </a:lnTo>
                  <a:cubicBezTo>
                    <a:pt x="242072" y="97102"/>
                    <a:pt x="230676" y="84585"/>
                    <a:pt x="217380" y="76904"/>
                  </a:cubicBezTo>
                  <a:cubicBezTo>
                    <a:pt x="204180" y="69223"/>
                    <a:pt x="188510" y="65430"/>
                    <a:pt x="170371" y="65430"/>
                  </a:cubicBezTo>
                  <a:cubicBezTo>
                    <a:pt x="147484" y="65430"/>
                    <a:pt x="129820" y="70646"/>
                    <a:pt x="117380" y="80982"/>
                  </a:cubicBezTo>
                  <a:cubicBezTo>
                    <a:pt x="104939" y="91318"/>
                    <a:pt x="98766" y="105258"/>
                    <a:pt x="98766" y="122706"/>
                  </a:cubicBezTo>
                  <a:cubicBezTo>
                    <a:pt x="98766" y="140154"/>
                    <a:pt x="104369" y="152576"/>
                    <a:pt x="115480" y="162722"/>
                  </a:cubicBezTo>
                  <a:cubicBezTo>
                    <a:pt x="126591" y="172869"/>
                    <a:pt x="147769" y="181498"/>
                    <a:pt x="178824" y="188895"/>
                  </a:cubicBezTo>
                  <a:cubicBezTo>
                    <a:pt x="227162" y="199989"/>
                    <a:pt x="262395" y="216963"/>
                    <a:pt x="284617" y="239722"/>
                  </a:cubicBezTo>
                  <a:cubicBezTo>
                    <a:pt x="306745" y="262480"/>
                    <a:pt x="317856" y="292066"/>
                    <a:pt x="317856" y="328385"/>
                  </a:cubicBezTo>
                  <a:cubicBezTo>
                    <a:pt x="317856" y="368876"/>
                    <a:pt x="304465" y="402065"/>
                    <a:pt x="277685" y="427858"/>
                  </a:cubicBezTo>
                  <a:cubicBezTo>
                    <a:pt x="250904" y="453651"/>
                    <a:pt x="212537" y="466547"/>
                    <a:pt x="162774" y="466547"/>
                  </a:cubicBezTo>
                  <a:cubicBezTo>
                    <a:pt x="124502" y="466547"/>
                    <a:pt x="91169" y="458392"/>
                    <a:pt x="62773" y="442177"/>
                  </a:cubicBezTo>
                  <a:cubicBezTo>
                    <a:pt x="34378" y="425866"/>
                    <a:pt x="13485" y="403013"/>
                    <a:pt x="0" y="373427"/>
                  </a:cubicBezTo>
                  <a:close/>
                </a:path>
              </a:pathLst>
            </a:custGeom>
            <a:grp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F40A07E-321D-5D45-1973-8F48878FE15C}"/>
                </a:ext>
              </a:extLst>
            </p:cNvPr>
            <p:cNvSpPr/>
            <p:nvPr/>
          </p:nvSpPr>
          <p:spPr>
            <a:xfrm>
              <a:off x="5358768" y="3717083"/>
              <a:ext cx="289840" cy="329996"/>
            </a:xfrm>
            <a:custGeom>
              <a:avLst/>
              <a:gdLst>
                <a:gd name="connsiteX0" fmla="*/ 289840 w 289840"/>
                <a:gd name="connsiteY0" fmla="*/ 322505 h 329996"/>
                <a:gd name="connsiteX1" fmla="*/ 214436 w 289840"/>
                <a:gd name="connsiteY1" fmla="*/ 322505 h 329996"/>
                <a:gd name="connsiteX2" fmla="*/ 214436 w 289840"/>
                <a:gd name="connsiteY2" fmla="*/ 278696 h 329996"/>
                <a:gd name="connsiteX3" fmla="*/ 212822 w 289840"/>
                <a:gd name="connsiteY3" fmla="*/ 278696 h 329996"/>
                <a:gd name="connsiteX4" fmla="*/ 170371 w 289840"/>
                <a:gd name="connsiteY4" fmla="*/ 315962 h 329996"/>
                <a:gd name="connsiteX5" fmla="*/ 114436 w 289840"/>
                <a:gd name="connsiteY5" fmla="*/ 329997 h 329996"/>
                <a:gd name="connsiteX6" fmla="*/ 28870 w 289840"/>
                <a:gd name="connsiteY6" fmla="*/ 296428 h 329996"/>
                <a:gd name="connsiteX7" fmla="*/ 0 w 289840"/>
                <a:gd name="connsiteY7" fmla="*/ 198377 h 329996"/>
                <a:gd name="connsiteX8" fmla="*/ 0 w 289840"/>
                <a:gd name="connsiteY8" fmla="*/ 0 h 329996"/>
                <a:gd name="connsiteX9" fmla="*/ 75024 w 289840"/>
                <a:gd name="connsiteY9" fmla="*/ 0 h 329996"/>
                <a:gd name="connsiteX10" fmla="*/ 75024 w 289840"/>
                <a:gd name="connsiteY10" fmla="*/ 188326 h 329996"/>
                <a:gd name="connsiteX11" fmla="*/ 90504 w 289840"/>
                <a:gd name="connsiteY11" fmla="*/ 248920 h 329996"/>
                <a:gd name="connsiteX12" fmla="*/ 138747 w 289840"/>
                <a:gd name="connsiteY12" fmla="*/ 269213 h 329996"/>
                <a:gd name="connsiteX13" fmla="*/ 193259 w 289840"/>
                <a:gd name="connsiteY13" fmla="*/ 244937 h 329996"/>
                <a:gd name="connsiteX14" fmla="*/ 214341 w 289840"/>
                <a:gd name="connsiteY14" fmla="*/ 183869 h 329996"/>
                <a:gd name="connsiteX15" fmla="*/ 214341 w 289840"/>
                <a:gd name="connsiteY15" fmla="*/ 0 h 329996"/>
                <a:gd name="connsiteX16" fmla="*/ 289745 w 289840"/>
                <a:gd name="connsiteY16" fmla="*/ 0 h 329996"/>
                <a:gd name="connsiteX17" fmla="*/ 289745 w 289840"/>
                <a:gd name="connsiteY17" fmla="*/ 322411 h 32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840" h="329996">
                  <a:moveTo>
                    <a:pt x="289840" y="322505"/>
                  </a:moveTo>
                  <a:lnTo>
                    <a:pt x="214436" y="322505"/>
                  </a:lnTo>
                  <a:lnTo>
                    <a:pt x="214436" y="278696"/>
                  </a:lnTo>
                  <a:lnTo>
                    <a:pt x="212822" y="278696"/>
                  </a:lnTo>
                  <a:cubicBezTo>
                    <a:pt x="202565" y="294247"/>
                    <a:pt x="188415" y="306669"/>
                    <a:pt x="170371" y="315962"/>
                  </a:cubicBezTo>
                  <a:cubicBezTo>
                    <a:pt x="152328" y="325255"/>
                    <a:pt x="133714" y="329997"/>
                    <a:pt x="114436" y="329997"/>
                  </a:cubicBezTo>
                  <a:cubicBezTo>
                    <a:pt x="76639" y="329997"/>
                    <a:pt x="48053" y="318807"/>
                    <a:pt x="28870" y="296428"/>
                  </a:cubicBezTo>
                  <a:cubicBezTo>
                    <a:pt x="9687" y="274049"/>
                    <a:pt x="0" y="241429"/>
                    <a:pt x="0" y="198377"/>
                  </a:cubicBezTo>
                  <a:lnTo>
                    <a:pt x="0" y="0"/>
                  </a:lnTo>
                  <a:lnTo>
                    <a:pt x="75024" y="0"/>
                  </a:lnTo>
                  <a:lnTo>
                    <a:pt x="75024" y="188326"/>
                  </a:lnTo>
                  <a:cubicBezTo>
                    <a:pt x="75024" y="215162"/>
                    <a:pt x="80152" y="235360"/>
                    <a:pt x="90504" y="248920"/>
                  </a:cubicBezTo>
                  <a:cubicBezTo>
                    <a:pt x="100855" y="262480"/>
                    <a:pt x="116905" y="269213"/>
                    <a:pt x="138747" y="269213"/>
                  </a:cubicBezTo>
                  <a:cubicBezTo>
                    <a:pt x="160590" y="269213"/>
                    <a:pt x="179203" y="261153"/>
                    <a:pt x="193259" y="244937"/>
                  </a:cubicBezTo>
                  <a:cubicBezTo>
                    <a:pt x="207314" y="228817"/>
                    <a:pt x="214341" y="208429"/>
                    <a:pt x="214341" y="183869"/>
                  </a:cubicBezTo>
                  <a:lnTo>
                    <a:pt x="214341" y="0"/>
                  </a:lnTo>
                  <a:lnTo>
                    <a:pt x="289745" y="0"/>
                  </a:lnTo>
                  <a:lnTo>
                    <a:pt x="289745" y="322411"/>
                  </a:lnTo>
                  <a:close/>
                </a:path>
              </a:pathLst>
            </a:custGeom>
            <a:grp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9A2EC05-ED06-79C1-304B-6A06759C83E7}"/>
                </a:ext>
              </a:extLst>
            </p:cNvPr>
            <p:cNvSpPr/>
            <p:nvPr/>
          </p:nvSpPr>
          <p:spPr>
            <a:xfrm>
              <a:off x="5736548" y="3709497"/>
              <a:ext cx="485378" cy="330091"/>
            </a:xfrm>
            <a:custGeom>
              <a:avLst/>
              <a:gdLst>
                <a:gd name="connsiteX0" fmla="*/ 485378 w 485378"/>
                <a:gd name="connsiteY0" fmla="*/ 330092 h 330091"/>
                <a:gd name="connsiteX1" fmla="*/ 409974 w 485378"/>
                <a:gd name="connsiteY1" fmla="*/ 330092 h 330091"/>
                <a:gd name="connsiteX2" fmla="*/ 409974 w 485378"/>
                <a:gd name="connsiteY2" fmla="*/ 144611 h 330091"/>
                <a:gd name="connsiteX3" fmla="*/ 395159 w 485378"/>
                <a:gd name="connsiteY3" fmla="*/ 81361 h 330091"/>
                <a:gd name="connsiteX4" fmla="*/ 347865 w 485378"/>
                <a:gd name="connsiteY4" fmla="*/ 61258 h 330091"/>
                <a:gd name="connsiteX5" fmla="*/ 299812 w 485378"/>
                <a:gd name="connsiteY5" fmla="*/ 86482 h 330091"/>
                <a:gd name="connsiteX6" fmla="*/ 280439 w 485378"/>
                <a:gd name="connsiteY6" fmla="*/ 147835 h 330091"/>
                <a:gd name="connsiteX7" fmla="*/ 280439 w 485378"/>
                <a:gd name="connsiteY7" fmla="*/ 330092 h 330091"/>
                <a:gd name="connsiteX8" fmla="*/ 205035 w 485378"/>
                <a:gd name="connsiteY8" fmla="*/ 330092 h 330091"/>
                <a:gd name="connsiteX9" fmla="*/ 205035 w 485378"/>
                <a:gd name="connsiteY9" fmla="*/ 141481 h 330091"/>
                <a:gd name="connsiteX10" fmla="*/ 189460 w 485378"/>
                <a:gd name="connsiteY10" fmla="*/ 81361 h 330091"/>
                <a:gd name="connsiteX11" fmla="*/ 142641 w 485378"/>
                <a:gd name="connsiteY11" fmla="*/ 61258 h 330091"/>
                <a:gd name="connsiteX12" fmla="*/ 94208 w 485378"/>
                <a:gd name="connsiteY12" fmla="*/ 85154 h 330091"/>
                <a:gd name="connsiteX13" fmla="*/ 75404 w 485378"/>
                <a:gd name="connsiteY13" fmla="*/ 148404 h 330091"/>
                <a:gd name="connsiteX14" fmla="*/ 75404 w 485378"/>
                <a:gd name="connsiteY14" fmla="*/ 330092 h 330091"/>
                <a:gd name="connsiteX15" fmla="*/ 0 w 485378"/>
                <a:gd name="connsiteY15" fmla="*/ 330092 h 330091"/>
                <a:gd name="connsiteX16" fmla="*/ 0 w 485378"/>
                <a:gd name="connsiteY16" fmla="*/ 7681 h 330091"/>
                <a:gd name="connsiteX17" fmla="*/ 75404 w 485378"/>
                <a:gd name="connsiteY17" fmla="*/ 7681 h 330091"/>
                <a:gd name="connsiteX18" fmla="*/ 75404 w 485378"/>
                <a:gd name="connsiteY18" fmla="*/ 51112 h 330091"/>
                <a:gd name="connsiteX19" fmla="*/ 76639 w 485378"/>
                <a:gd name="connsiteY19" fmla="*/ 51112 h 330091"/>
                <a:gd name="connsiteX20" fmla="*/ 119564 w 485378"/>
                <a:gd name="connsiteY20" fmla="*/ 13465 h 330091"/>
                <a:gd name="connsiteX21" fmla="*/ 177589 w 485378"/>
                <a:gd name="connsiteY21" fmla="*/ 95 h 330091"/>
                <a:gd name="connsiteX22" fmla="*/ 235329 w 485378"/>
                <a:gd name="connsiteY22" fmla="*/ 15646 h 330091"/>
                <a:gd name="connsiteX23" fmla="*/ 269043 w 485378"/>
                <a:gd name="connsiteY23" fmla="*/ 56422 h 330091"/>
                <a:gd name="connsiteX24" fmla="*/ 316336 w 485378"/>
                <a:gd name="connsiteY24" fmla="*/ 14034 h 330091"/>
                <a:gd name="connsiteX25" fmla="*/ 379395 w 485378"/>
                <a:gd name="connsiteY25" fmla="*/ 0 h 330091"/>
                <a:gd name="connsiteX26" fmla="*/ 457458 w 485378"/>
                <a:gd name="connsiteY26" fmla="*/ 32905 h 330091"/>
                <a:gd name="connsiteX27" fmla="*/ 485378 w 485378"/>
                <a:gd name="connsiteY27" fmla="*/ 130387 h 330091"/>
                <a:gd name="connsiteX28" fmla="*/ 485378 w 485378"/>
                <a:gd name="connsiteY28" fmla="*/ 329997 h 33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378" h="330091">
                  <a:moveTo>
                    <a:pt x="485378" y="330092"/>
                  </a:moveTo>
                  <a:lnTo>
                    <a:pt x="409974" y="330092"/>
                  </a:lnTo>
                  <a:lnTo>
                    <a:pt x="409974" y="144611"/>
                  </a:lnTo>
                  <a:cubicBezTo>
                    <a:pt x="409974" y="115878"/>
                    <a:pt x="405036" y="94732"/>
                    <a:pt x="395159" y="81361"/>
                  </a:cubicBezTo>
                  <a:cubicBezTo>
                    <a:pt x="385283" y="67896"/>
                    <a:pt x="369518" y="61258"/>
                    <a:pt x="347865" y="61258"/>
                  </a:cubicBezTo>
                  <a:cubicBezTo>
                    <a:pt x="328777" y="61258"/>
                    <a:pt x="312728" y="69698"/>
                    <a:pt x="299812" y="86482"/>
                  </a:cubicBezTo>
                  <a:cubicBezTo>
                    <a:pt x="286896" y="103266"/>
                    <a:pt x="280439" y="123749"/>
                    <a:pt x="280439" y="147835"/>
                  </a:cubicBezTo>
                  <a:lnTo>
                    <a:pt x="280439" y="330092"/>
                  </a:lnTo>
                  <a:lnTo>
                    <a:pt x="205035" y="330092"/>
                  </a:lnTo>
                  <a:lnTo>
                    <a:pt x="205035" y="141481"/>
                  </a:lnTo>
                  <a:cubicBezTo>
                    <a:pt x="205035" y="114835"/>
                    <a:pt x="199811" y="94827"/>
                    <a:pt x="189460" y="81361"/>
                  </a:cubicBezTo>
                  <a:cubicBezTo>
                    <a:pt x="179014" y="67896"/>
                    <a:pt x="163439" y="61258"/>
                    <a:pt x="142641" y="61258"/>
                  </a:cubicBezTo>
                  <a:cubicBezTo>
                    <a:pt x="121843" y="61258"/>
                    <a:pt x="106743" y="69223"/>
                    <a:pt x="94208" y="85154"/>
                  </a:cubicBezTo>
                  <a:cubicBezTo>
                    <a:pt x="81672" y="101085"/>
                    <a:pt x="75404" y="122232"/>
                    <a:pt x="75404" y="148404"/>
                  </a:cubicBezTo>
                  <a:lnTo>
                    <a:pt x="75404" y="330092"/>
                  </a:lnTo>
                  <a:lnTo>
                    <a:pt x="0" y="330092"/>
                  </a:lnTo>
                  <a:lnTo>
                    <a:pt x="0" y="7681"/>
                  </a:lnTo>
                  <a:lnTo>
                    <a:pt x="75404" y="7681"/>
                  </a:lnTo>
                  <a:lnTo>
                    <a:pt x="75404" y="51112"/>
                  </a:lnTo>
                  <a:lnTo>
                    <a:pt x="76639" y="51112"/>
                  </a:lnTo>
                  <a:cubicBezTo>
                    <a:pt x="87560" y="34991"/>
                    <a:pt x="101900" y="22379"/>
                    <a:pt x="119564" y="13465"/>
                  </a:cubicBezTo>
                  <a:cubicBezTo>
                    <a:pt x="137228" y="4552"/>
                    <a:pt x="156601" y="95"/>
                    <a:pt x="177589" y="95"/>
                  </a:cubicBezTo>
                  <a:cubicBezTo>
                    <a:pt x="200096" y="95"/>
                    <a:pt x="219280" y="5310"/>
                    <a:pt x="235329" y="15646"/>
                  </a:cubicBezTo>
                  <a:cubicBezTo>
                    <a:pt x="251379" y="25983"/>
                    <a:pt x="262585" y="39637"/>
                    <a:pt x="269043" y="56422"/>
                  </a:cubicBezTo>
                  <a:cubicBezTo>
                    <a:pt x="282053" y="37551"/>
                    <a:pt x="297818" y="23422"/>
                    <a:pt x="316336" y="14034"/>
                  </a:cubicBezTo>
                  <a:cubicBezTo>
                    <a:pt x="334855" y="4741"/>
                    <a:pt x="355843" y="0"/>
                    <a:pt x="379395" y="0"/>
                  </a:cubicBezTo>
                  <a:cubicBezTo>
                    <a:pt x="412823" y="0"/>
                    <a:pt x="438844" y="11000"/>
                    <a:pt x="457458" y="32905"/>
                  </a:cubicBezTo>
                  <a:cubicBezTo>
                    <a:pt x="476071" y="54810"/>
                    <a:pt x="485378" y="87335"/>
                    <a:pt x="485378" y="130387"/>
                  </a:cubicBezTo>
                  <a:lnTo>
                    <a:pt x="485378" y="329997"/>
                  </a:lnTo>
                  <a:close/>
                </a:path>
              </a:pathLst>
            </a:custGeom>
            <a:grp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24F7A36-D5BD-21A5-B209-AF6405081907}"/>
                </a:ext>
              </a:extLst>
            </p:cNvPr>
            <p:cNvSpPr/>
            <p:nvPr/>
          </p:nvSpPr>
          <p:spPr>
            <a:xfrm>
              <a:off x="6304073" y="3709497"/>
              <a:ext cx="485378" cy="330091"/>
            </a:xfrm>
            <a:custGeom>
              <a:avLst/>
              <a:gdLst>
                <a:gd name="connsiteX0" fmla="*/ 485378 w 485378"/>
                <a:gd name="connsiteY0" fmla="*/ 330092 h 330091"/>
                <a:gd name="connsiteX1" fmla="*/ 409974 w 485378"/>
                <a:gd name="connsiteY1" fmla="*/ 330092 h 330091"/>
                <a:gd name="connsiteX2" fmla="*/ 409974 w 485378"/>
                <a:gd name="connsiteY2" fmla="*/ 144611 h 330091"/>
                <a:gd name="connsiteX3" fmla="*/ 395159 w 485378"/>
                <a:gd name="connsiteY3" fmla="*/ 81361 h 330091"/>
                <a:gd name="connsiteX4" fmla="*/ 347865 w 485378"/>
                <a:gd name="connsiteY4" fmla="*/ 61258 h 330091"/>
                <a:gd name="connsiteX5" fmla="*/ 299812 w 485378"/>
                <a:gd name="connsiteY5" fmla="*/ 86482 h 330091"/>
                <a:gd name="connsiteX6" fmla="*/ 280439 w 485378"/>
                <a:gd name="connsiteY6" fmla="*/ 147835 h 330091"/>
                <a:gd name="connsiteX7" fmla="*/ 280439 w 485378"/>
                <a:gd name="connsiteY7" fmla="*/ 330092 h 330091"/>
                <a:gd name="connsiteX8" fmla="*/ 205035 w 485378"/>
                <a:gd name="connsiteY8" fmla="*/ 330092 h 330091"/>
                <a:gd name="connsiteX9" fmla="*/ 205035 w 485378"/>
                <a:gd name="connsiteY9" fmla="*/ 141481 h 330091"/>
                <a:gd name="connsiteX10" fmla="*/ 189460 w 485378"/>
                <a:gd name="connsiteY10" fmla="*/ 81361 h 330091"/>
                <a:gd name="connsiteX11" fmla="*/ 142641 w 485378"/>
                <a:gd name="connsiteY11" fmla="*/ 61258 h 330091"/>
                <a:gd name="connsiteX12" fmla="*/ 94208 w 485378"/>
                <a:gd name="connsiteY12" fmla="*/ 85154 h 330091"/>
                <a:gd name="connsiteX13" fmla="*/ 75404 w 485378"/>
                <a:gd name="connsiteY13" fmla="*/ 148404 h 330091"/>
                <a:gd name="connsiteX14" fmla="*/ 75404 w 485378"/>
                <a:gd name="connsiteY14" fmla="*/ 330092 h 330091"/>
                <a:gd name="connsiteX15" fmla="*/ 0 w 485378"/>
                <a:gd name="connsiteY15" fmla="*/ 330092 h 330091"/>
                <a:gd name="connsiteX16" fmla="*/ 0 w 485378"/>
                <a:gd name="connsiteY16" fmla="*/ 7681 h 330091"/>
                <a:gd name="connsiteX17" fmla="*/ 75404 w 485378"/>
                <a:gd name="connsiteY17" fmla="*/ 7681 h 330091"/>
                <a:gd name="connsiteX18" fmla="*/ 75404 w 485378"/>
                <a:gd name="connsiteY18" fmla="*/ 51112 h 330091"/>
                <a:gd name="connsiteX19" fmla="*/ 76639 w 485378"/>
                <a:gd name="connsiteY19" fmla="*/ 51112 h 330091"/>
                <a:gd name="connsiteX20" fmla="*/ 119564 w 485378"/>
                <a:gd name="connsiteY20" fmla="*/ 13465 h 330091"/>
                <a:gd name="connsiteX21" fmla="*/ 177589 w 485378"/>
                <a:gd name="connsiteY21" fmla="*/ 95 h 330091"/>
                <a:gd name="connsiteX22" fmla="*/ 235329 w 485378"/>
                <a:gd name="connsiteY22" fmla="*/ 15646 h 330091"/>
                <a:gd name="connsiteX23" fmla="*/ 269043 w 485378"/>
                <a:gd name="connsiteY23" fmla="*/ 56422 h 330091"/>
                <a:gd name="connsiteX24" fmla="*/ 316336 w 485378"/>
                <a:gd name="connsiteY24" fmla="*/ 14034 h 330091"/>
                <a:gd name="connsiteX25" fmla="*/ 379395 w 485378"/>
                <a:gd name="connsiteY25" fmla="*/ 0 h 330091"/>
                <a:gd name="connsiteX26" fmla="*/ 457458 w 485378"/>
                <a:gd name="connsiteY26" fmla="*/ 32905 h 330091"/>
                <a:gd name="connsiteX27" fmla="*/ 485378 w 485378"/>
                <a:gd name="connsiteY27" fmla="*/ 130387 h 330091"/>
                <a:gd name="connsiteX28" fmla="*/ 485378 w 485378"/>
                <a:gd name="connsiteY28" fmla="*/ 329997 h 33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5378" h="330091">
                  <a:moveTo>
                    <a:pt x="485378" y="330092"/>
                  </a:moveTo>
                  <a:lnTo>
                    <a:pt x="409974" y="330092"/>
                  </a:lnTo>
                  <a:lnTo>
                    <a:pt x="409974" y="144611"/>
                  </a:lnTo>
                  <a:cubicBezTo>
                    <a:pt x="409974" y="115878"/>
                    <a:pt x="405036" y="94732"/>
                    <a:pt x="395159" y="81361"/>
                  </a:cubicBezTo>
                  <a:cubicBezTo>
                    <a:pt x="385283" y="67896"/>
                    <a:pt x="369518" y="61258"/>
                    <a:pt x="347865" y="61258"/>
                  </a:cubicBezTo>
                  <a:cubicBezTo>
                    <a:pt x="328777" y="61258"/>
                    <a:pt x="312727" y="69698"/>
                    <a:pt x="299812" y="86482"/>
                  </a:cubicBezTo>
                  <a:cubicBezTo>
                    <a:pt x="286896" y="103266"/>
                    <a:pt x="280439" y="123749"/>
                    <a:pt x="280439" y="147835"/>
                  </a:cubicBezTo>
                  <a:lnTo>
                    <a:pt x="280439" y="330092"/>
                  </a:lnTo>
                  <a:lnTo>
                    <a:pt x="205035" y="330092"/>
                  </a:lnTo>
                  <a:lnTo>
                    <a:pt x="205035" y="141481"/>
                  </a:lnTo>
                  <a:cubicBezTo>
                    <a:pt x="205035" y="114835"/>
                    <a:pt x="199811" y="94827"/>
                    <a:pt x="189460" y="81361"/>
                  </a:cubicBezTo>
                  <a:cubicBezTo>
                    <a:pt x="179013" y="67896"/>
                    <a:pt x="163439" y="61258"/>
                    <a:pt x="142641" y="61258"/>
                  </a:cubicBezTo>
                  <a:cubicBezTo>
                    <a:pt x="121843" y="61258"/>
                    <a:pt x="106743" y="69223"/>
                    <a:pt x="94208" y="85154"/>
                  </a:cubicBezTo>
                  <a:cubicBezTo>
                    <a:pt x="81672" y="101085"/>
                    <a:pt x="75404" y="122232"/>
                    <a:pt x="75404" y="148404"/>
                  </a:cubicBezTo>
                  <a:lnTo>
                    <a:pt x="75404" y="330092"/>
                  </a:lnTo>
                  <a:lnTo>
                    <a:pt x="0" y="330092"/>
                  </a:lnTo>
                  <a:lnTo>
                    <a:pt x="0" y="7681"/>
                  </a:lnTo>
                  <a:lnTo>
                    <a:pt x="75404" y="7681"/>
                  </a:lnTo>
                  <a:lnTo>
                    <a:pt x="75404" y="51112"/>
                  </a:lnTo>
                  <a:lnTo>
                    <a:pt x="76639" y="51112"/>
                  </a:lnTo>
                  <a:cubicBezTo>
                    <a:pt x="87560" y="34991"/>
                    <a:pt x="101900" y="22379"/>
                    <a:pt x="119564" y="13465"/>
                  </a:cubicBezTo>
                  <a:cubicBezTo>
                    <a:pt x="137228" y="4552"/>
                    <a:pt x="156601" y="95"/>
                    <a:pt x="177589" y="95"/>
                  </a:cubicBezTo>
                  <a:cubicBezTo>
                    <a:pt x="200096" y="95"/>
                    <a:pt x="219280" y="5310"/>
                    <a:pt x="235329" y="15646"/>
                  </a:cubicBezTo>
                  <a:cubicBezTo>
                    <a:pt x="251379" y="25983"/>
                    <a:pt x="262585" y="39637"/>
                    <a:pt x="269043" y="56422"/>
                  </a:cubicBezTo>
                  <a:cubicBezTo>
                    <a:pt x="282053" y="37551"/>
                    <a:pt x="297818" y="23422"/>
                    <a:pt x="316336" y="14034"/>
                  </a:cubicBezTo>
                  <a:cubicBezTo>
                    <a:pt x="334855" y="4741"/>
                    <a:pt x="355843" y="0"/>
                    <a:pt x="379395" y="0"/>
                  </a:cubicBezTo>
                  <a:cubicBezTo>
                    <a:pt x="412823" y="0"/>
                    <a:pt x="438844" y="11000"/>
                    <a:pt x="457458" y="32905"/>
                  </a:cubicBezTo>
                  <a:cubicBezTo>
                    <a:pt x="476071" y="54810"/>
                    <a:pt x="485378" y="87335"/>
                    <a:pt x="485378" y="130387"/>
                  </a:cubicBezTo>
                  <a:lnTo>
                    <a:pt x="485378" y="329997"/>
                  </a:lnTo>
                  <a:close/>
                </a:path>
              </a:pathLst>
            </a:custGeom>
            <a:grp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429A9DA-EBC1-99BF-694E-36D80D9B7BAA}"/>
                </a:ext>
              </a:extLst>
            </p:cNvPr>
            <p:cNvSpPr/>
            <p:nvPr/>
          </p:nvSpPr>
          <p:spPr>
            <a:xfrm>
              <a:off x="6863241" y="3567067"/>
              <a:ext cx="93352" cy="472521"/>
            </a:xfrm>
            <a:custGeom>
              <a:avLst/>
              <a:gdLst>
                <a:gd name="connsiteX0" fmla="*/ 46344 w 93352"/>
                <a:gd name="connsiteY0" fmla="*/ 89991 h 472521"/>
                <a:gd name="connsiteX1" fmla="*/ 12916 w 93352"/>
                <a:gd name="connsiteY1" fmla="*/ 76620 h 472521"/>
                <a:gd name="connsiteX2" fmla="*/ 0 w 93352"/>
                <a:gd name="connsiteY2" fmla="*/ 44663 h 472521"/>
                <a:gd name="connsiteX3" fmla="*/ 12916 w 93352"/>
                <a:gd name="connsiteY3" fmla="*/ 12896 h 472521"/>
                <a:gd name="connsiteX4" fmla="*/ 46344 w 93352"/>
                <a:gd name="connsiteY4" fmla="*/ 0 h 472521"/>
                <a:gd name="connsiteX5" fmla="*/ 80438 w 93352"/>
                <a:gd name="connsiteY5" fmla="*/ 12896 h 472521"/>
                <a:gd name="connsiteX6" fmla="*/ 93353 w 93352"/>
                <a:gd name="connsiteY6" fmla="*/ 45043 h 472521"/>
                <a:gd name="connsiteX7" fmla="*/ 80438 w 93352"/>
                <a:gd name="connsiteY7" fmla="*/ 77189 h 472521"/>
                <a:gd name="connsiteX8" fmla="*/ 46344 w 93352"/>
                <a:gd name="connsiteY8" fmla="*/ 90085 h 472521"/>
                <a:gd name="connsiteX9" fmla="*/ 83856 w 93352"/>
                <a:gd name="connsiteY9" fmla="*/ 472521 h 472521"/>
                <a:gd name="connsiteX10" fmla="*/ 8452 w 93352"/>
                <a:gd name="connsiteY10" fmla="*/ 472521 h 472521"/>
                <a:gd name="connsiteX11" fmla="*/ 8452 w 93352"/>
                <a:gd name="connsiteY11" fmla="*/ 150111 h 472521"/>
                <a:gd name="connsiteX12" fmla="*/ 83856 w 93352"/>
                <a:gd name="connsiteY12" fmla="*/ 150111 h 472521"/>
                <a:gd name="connsiteX13" fmla="*/ 83856 w 93352"/>
                <a:gd name="connsiteY13" fmla="*/ 472521 h 4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52" h="472521">
                  <a:moveTo>
                    <a:pt x="46344" y="89991"/>
                  </a:moveTo>
                  <a:cubicBezTo>
                    <a:pt x="32669" y="89991"/>
                    <a:pt x="21558" y="85534"/>
                    <a:pt x="12916" y="76620"/>
                  </a:cubicBezTo>
                  <a:cubicBezTo>
                    <a:pt x="4274" y="67706"/>
                    <a:pt x="0" y="57086"/>
                    <a:pt x="0" y="44663"/>
                  </a:cubicBezTo>
                  <a:cubicBezTo>
                    <a:pt x="0" y="32241"/>
                    <a:pt x="4274" y="21431"/>
                    <a:pt x="12916" y="12896"/>
                  </a:cubicBezTo>
                  <a:cubicBezTo>
                    <a:pt x="21558" y="4267"/>
                    <a:pt x="32669" y="0"/>
                    <a:pt x="46344" y="0"/>
                  </a:cubicBezTo>
                  <a:cubicBezTo>
                    <a:pt x="60019" y="0"/>
                    <a:pt x="71795" y="4267"/>
                    <a:pt x="80438" y="12896"/>
                  </a:cubicBezTo>
                  <a:cubicBezTo>
                    <a:pt x="89080" y="21526"/>
                    <a:pt x="93353" y="32241"/>
                    <a:pt x="93353" y="45043"/>
                  </a:cubicBezTo>
                  <a:cubicBezTo>
                    <a:pt x="93353" y="57844"/>
                    <a:pt x="89080" y="68560"/>
                    <a:pt x="80438" y="77189"/>
                  </a:cubicBezTo>
                  <a:cubicBezTo>
                    <a:pt x="71795" y="85818"/>
                    <a:pt x="60494" y="90085"/>
                    <a:pt x="46344" y="90085"/>
                  </a:cubicBezTo>
                  <a:close/>
                  <a:moveTo>
                    <a:pt x="83856" y="472521"/>
                  </a:moveTo>
                  <a:lnTo>
                    <a:pt x="8452" y="472521"/>
                  </a:lnTo>
                  <a:lnTo>
                    <a:pt x="8452" y="150111"/>
                  </a:lnTo>
                  <a:lnTo>
                    <a:pt x="83856" y="150111"/>
                  </a:lnTo>
                  <a:lnTo>
                    <a:pt x="83856" y="472521"/>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22F6E2F-F605-4DD0-C6FC-7CA567B1DF05}"/>
                </a:ext>
              </a:extLst>
            </p:cNvPr>
            <p:cNvSpPr/>
            <p:nvPr/>
          </p:nvSpPr>
          <p:spPr>
            <a:xfrm>
              <a:off x="7001323" y="3625006"/>
              <a:ext cx="225927" cy="422168"/>
            </a:xfrm>
            <a:custGeom>
              <a:avLst/>
              <a:gdLst>
                <a:gd name="connsiteX0" fmla="*/ 225832 w 225927"/>
                <a:gd name="connsiteY0" fmla="*/ 399505 h 422168"/>
                <a:gd name="connsiteX1" fmla="*/ 192879 w 225927"/>
                <a:gd name="connsiteY1" fmla="*/ 416005 h 422168"/>
                <a:gd name="connsiteX2" fmla="*/ 149479 w 225927"/>
                <a:gd name="connsiteY2" fmla="*/ 422168 h 422168"/>
                <a:gd name="connsiteX3" fmla="*/ 77873 w 225927"/>
                <a:gd name="connsiteY3" fmla="*/ 397893 h 422168"/>
                <a:gd name="connsiteX4" fmla="*/ 53942 w 225927"/>
                <a:gd name="connsiteY4" fmla="*/ 327057 h 422168"/>
                <a:gd name="connsiteX5" fmla="*/ 53942 w 225927"/>
                <a:gd name="connsiteY5" fmla="*/ 150774 h 422168"/>
                <a:gd name="connsiteX6" fmla="*/ 0 w 225927"/>
                <a:gd name="connsiteY6" fmla="*/ 150774 h 422168"/>
                <a:gd name="connsiteX7" fmla="*/ 0 w 225927"/>
                <a:gd name="connsiteY7" fmla="*/ 92172 h 422168"/>
                <a:gd name="connsiteX8" fmla="*/ 53942 w 225927"/>
                <a:gd name="connsiteY8" fmla="*/ 92172 h 422168"/>
                <a:gd name="connsiteX9" fmla="*/ 53942 w 225927"/>
                <a:gd name="connsiteY9" fmla="*/ 13181 h 422168"/>
                <a:gd name="connsiteX10" fmla="*/ 129346 w 225927"/>
                <a:gd name="connsiteY10" fmla="*/ 0 h 422168"/>
                <a:gd name="connsiteX11" fmla="*/ 129346 w 225927"/>
                <a:gd name="connsiteY11" fmla="*/ 92266 h 422168"/>
                <a:gd name="connsiteX12" fmla="*/ 211682 w 225927"/>
                <a:gd name="connsiteY12" fmla="*/ 92266 h 422168"/>
                <a:gd name="connsiteX13" fmla="*/ 211682 w 225927"/>
                <a:gd name="connsiteY13" fmla="*/ 150869 h 422168"/>
                <a:gd name="connsiteX14" fmla="*/ 129346 w 225927"/>
                <a:gd name="connsiteY14" fmla="*/ 150869 h 422168"/>
                <a:gd name="connsiteX15" fmla="*/ 129346 w 225927"/>
                <a:gd name="connsiteY15" fmla="*/ 316437 h 422168"/>
                <a:gd name="connsiteX16" fmla="*/ 138843 w 225927"/>
                <a:gd name="connsiteY16" fmla="*/ 351238 h 422168"/>
                <a:gd name="connsiteX17" fmla="*/ 165338 w 225927"/>
                <a:gd name="connsiteY17" fmla="*/ 362428 h 422168"/>
                <a:gd name="connsiteX18" fmla="*/ 183002 w 225927"/>
                <a:gd name="connsiteY18" fmla="*/ 359298 h 422168"/>
                <a:gd name="connsiteX19" fmla="*/ 202566 w 225927"/>
                <a:gd name="connsiteY19" fmla="*/ 348583 h 422168"/>
                <a:gd name="connsiteX20" fmla="*/ 225927 w 225927"/>
                <a:gd name="connsiteY20" fmla="*/ 399600 h 4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927" h="422168">
                  <a:moveTo>
                    <a:pt x="225832" y="399505"/>
                  </a:moveTo>
                  <a:cubicBezTo>
                    <a:pt x="217191" y="406427"/>
                    <a:pt x="206269" y="411927"/>
                    <a:pt x="192879" y="416005"/>
                  </a:cubicBezTo>
                  <a:cubicBezTo>
                    <a:pt x="179489" y="420082"/>
                    <a:pt x="165053" y="422168"/>
                    <a:pt x="149479" y="422168"/>
                  </a:cubicBezTo>
                  <a:cubicBezTo>
                    <a:pt x="117760" y="422168"/>
                    <a:pt x="93923" y="414108"/>
                    <a:pt x="77873" y="397893"/>
                  </a:cubicBezTo>
                  <a:cubicBezTo>
                    <a:pt x="61919" y="381772"/>
                    <a:pt x="53942" y="358160"/>
                    <a:pt x="53942" y="327057"/>
                  </a:cubicBezTo>
                  <a:lnTo>
                    <a:pt x="53942" y="150774"/>
                  </a:lnTo>
                  <a:lnTo>
                    <a:pt x="0" y="150774"/>
                  </a:lnTo>
                  <a:lnTo>
                    <a:pt x="0" y="92172"/>
                  </a:lnTo>
                  <a:lnTo>
                    <a:pt x="53942" y="92172"/>
                  </a:lnTo>
                  <a:lnTo>
                    <a:pt x="53942" y="13181"/>
                  </a:lnTo>
                  <a:lnTo>
                    <a:pt x="129346" y="0"/>
                  </a:lnTo>
                  <a:lnTo>
                    <a:pt x="129346" y="92266"/>
                  </a:lnTo>
                  <a:lnTo>
                    <a:pt x="211682" y="92266"/>
                  </a:lnTo>
                  <a:lnTo>
                    <a:pt x="211682" y="150869"/>
                  </a:lnTo>
                  <a:lnTo>
                    <a:pt x="129346" y="150869"/>
                  </a:lnTo>
                  <a:lnTo>
                    <a:pt x="129346" y="316437"/>
                  </a:lnTo>
                  <a:cubicBezTo>
                    <a:pt x="129346" y="332178"/>
                    <a:pt x="132480" y="343747"/>
                    <a:pt x="138843" y="351238"/>
                  </a:cubicBezTo>
                  <a:cubicBezTo>
                    <a:pt x="145110" y="358729"/>
                    <a:pt x="153942" y="362428"/>
                    <a:pt x="165338" y="362428"/>
                  </a:cubicBezTo>
                  <a:cubicBezTo>
                    <a:pt x="171226" y="362428"/>
                    <a:pt x="177114" y="361384"/>
                    <a:pt x="183002" y="359298"/>
                  </a:cubicBezTo>
                  <a:cubicBezTo>
                    <a:pt x="188890" y="357212"/>
                    <a:pt x="195443" y="353609"/>
                    <a:pt x="202566" y="348583"/>
                  </a:cubicBezTo>
                  <a:lnTo>
                    <a:pt x="225927" y="399600"/>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948378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50"/>
                                        <p:tgtEl>
                                          <p:spTgt spid="7"/>
                                        </p:tgtEl>
                                      </p:cBhvr>
                                    </p:animEffect>
                                  </p:childTnLst>
                                </p:cTn>
                              </p:par>
                              <p:par>
                                <p:cTn id="11" presetID="10" presetClass="entr" presetSubtype="0" fill="hold" grpId="1"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42" presetClass="path" presetSubtype="0" accel="50000" decel="50000" fill="hold" grpId="0" nodeType="withEffect">
                                  <p:stCondLst>
                                    <p:cond delay="300"/>
                                  </p:stCondLst>
                                  <p:childTnLst>
                                    <p:animMotion origin="layout" path="M 1.66667E-6 2.96296E-6 L 1.66667E-6 0.02847 " pathEditMode="relative" rAng="0" ptsTypes="AA">
                                      <p:cBhvr>
                                        <p:cTn id="15" dur="500" spd="-100000" fill="hold"/>
                                        <p:tgtEl>
                                          <p:spTgt spid="5">
                                            <p:txEl>
                                              <p:pRg st="0" end="0"/>
                                            </p:txEl>
                                          </p:spTgt>
                                        </p:tgtEl>
                                        <p:attrNameLst>
                                          <p:attrName>ppt_x</p:attrName>
                                          <p:attrName>ppt_y</p:attrName>
                                        </p:attrNameLst>
                                      </p:cBhvr>
                                      <p:rCtr x="0" y="1412"/>
                                    </p:animMotion>
                                  </p:childTnLst>
                                </p:cTn>
                              </p:par>
                              <p:par>
                                <p:cTn id="16" presetID="42" presetClass="path" presetSubtype="0" accel="50000" decel="50000" fill="hold" nodeType="withEffect">
                                  <p:stCondLst>
                                    <p:cond delay="0"/>
                                  </p:stCondLst>
                                  <p:childTnLst>
                                    <p:animMotion origin="layout" path="M -3.54167E-6 0 L -3.54167E-6 0.03218 " pathEditMode="relative" rAng="0" ptsTypes="AA">
                                      <p:cBhvr>
                                        <p:cTn id="17" dur="500" spd="-100000" fill="hold"/>
                                        <p:tgtEl>
                                          <p:spTgt spid="7"/>
                                        </p:tgtEl>
                                        <p:attrNameLst>
                                          <p:attrName>ppt_x</p:attrName>
                                          <p:attrName>ppt_y</p:attrName>
                                        </p:attrNameLst>
                                      </p:cBhvr>
                                      <p:rCtr x="0"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path" presetSubtype="0" accel="50000" decel="50000" fill="hold" nodeType="withEffect">
                  <p:stCondLst>
                    <p:cond delay="300"/>
                  </p:stCondLst>
                  <p:childTnLst>
                    <p:animMotion origin="layout" path="M 1.66667E-6 2.96296E-6 L 1.66667E-6 0.02847 " pathEditMode="relative" rAng="0" ptsTypes="AA">
                      <p:cBhvr>
                        <p:cTn dur="500" spd="-100000" fill="hold"/>
                        <p:tgtEl>
                          <p:spTgt spid="5"/>
                        </p:tgtEl>
                        <p:attrNameLst>
                          <p:attrName>ppt_x</p:attrName>
                          <p:attrName>ppt_y</p:attrName>
                        </p:attrNameLst>
                      </p:cBhvr>
                      <p:rCtr x="0" y="1412"/>
                    </p:animMotion>
                  </p:childTnLst>
                </p:cTn>
              </p:par>
            </p:tnLst>
          </p:tmpl>
        </p:tmplLst>
      </p:bldP>
      <p:bldP spid="5" grpId="1" build="p">
        <p:tmplLst>
          <p:tmpl lvl="1">
            <p:tnLst>
              <p:par>
                <p:cTn presetID="10" presetClass="entr" presetSubtype="0"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D2E30-7D6A-AD14-1486-A9BD5B32D80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45406" y="2302670"/>
            <a:ext cx="5435944" cy="1231106"/>
          </a:xfrm>
          <a:noFill/>
        </p:spPr>
        <p:txBody>
          <a:bodyPr wrap="square" lIns="0" tIns="0" rIns="0" bIns="0" anchor="b" anchorCtr="0">
            <a:spAutoFit/>
          </a:bodyPr>
          <a:lstStyle>
            <a:lvl1pPr>
              <a:defRPr sz="4000" b="1" i="0" spc="-50" baseline="0">
                <a:solidFill>
                  <a:srgbClr val="453568"/>
                </a:solidFill>
                <a:latin typeface="Segoe Sans Display Semibold" pitchFamily="2" charset="0"/>
                <a:cs typeface="Segoe Sans Display Semibold" pitchFamily="2" charset="0"/>
              </a:defRPr>
            </a:lvl1pPr>
          </a:lstStyle>
          <a:p>
            <a:r>
              <a:rPr lang="en-US"/>
              <a:t>Event name or statement text</a:t>
            </a:r>
          </a:p>
        </p:txBody>
      </p:sp>
      <p:sp>
        <p:nvSpPr>
          <p:cNvPr id="5" name="Text Placeholder 4"/>
          <p:cNvSpPr>
            <a:spLocks noGrp="1"/>
          </p:cNvSpPr>
          <p:nvPr>
            <p:ph type="body" sz="quarter" idx="12" hasCustomPrompt="1"/>
          </p:nvPr>
        </p:nvSpPr>
        <p:spPr>
          <a:xfrm>
            <a:off x="567574" y="3962400"/>
            <a:ext cx="7587342"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lvl="0"/>
            <a:r>
              <a:rPr lang="en-US"/>
              <a:t>Presenter name or subtitle text</a:t>
            </a:r>
          </a:p>
        </p:txBody>
      </p:sp>
    </p:spTree>
    <p:extLst>
      <p:ext uri="{BB962C8B-B14F-4D97-AF65-F5344CB8AC3E}">
        <p14:creationId xmlns:p14="http://schemas.microsoft.com/office/powerpoint/2010/main" val="4104045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43927" y="2302431"/>
            <a:ext cx="4167887" cy="1231106"/>
          </a:xfrm>
        </p:spPr>
        <p:txBody>
          <a:bodyPr anchor="b" anchorCtr="0">
            <a:spAutoFit/>
          </a:bodyPr>
          <a:lstStyle>
            <a:lvl1pPr>
              <a:defRPr sz="4000" b="1" i="0">
                <a:solidFill>
                  <a:srgbClr val="453568"/>
                </a:solidFill>
                <a:latin typeface="Segoe Sans Display Semibold" pitchFamily="2" charset="0"/>
                <a:cs typeface="Segoe Sans Display Semibold" pitchFamily="2" charset="0"/>
              </a:defRPr>
            </a:lvl1pPr>
          </a:lstStyle>
          <a:p>
            <a:r>
              <a:rPr lang="en-US"/>
              <a:t>Presenter name </a:t>
            </a:r>
            <a:br>
              <a:rPr lang="en-US"/>
            </a:br>
            <a:r>
              <a:rPr lang="en-US"/>
              <a:t>or statement text</a:t>
            </a:r>
          </a:p>
        </p:txBody>
      </p:sp>
      <p:sp>
        <p:nvSpPr>
          <p:cNvPr id="5" name="Text Placeholder 4"/>
          <p:cNvSpPr>
            <a:spLocks noGrp="1"/>
          </p:cNvSpPr>
          <p:nvPr>
            <p:ph type="body" sz="quarter" idx="12" hasCustomPrompt="1"/>
          </p:nvPr>
        </p:nvSpPr>
        <p:spPr>
          <a:xfrm>
            <a:off x="565416" y="3962400"/>
            <a:ext cx="4164583"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lvl="0"/>
            <a:r>
              <a:rPr lang="en-US"/>
              <a:t>Presenter title or subtitle text</a:t>
            </a:r>
          </a:p>
        </p:txBody>
      </p:sp>
    </p:spTree>
    <p:extLst>
      <p:ext uri="{BB962C8B-B14F-4D97-AF65-F5344CB8AC3E}">
        <p14:creationId xmlns:p14="http://schemas.microsoft.com/office/powerpoint/2010/main" val="3011738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81914-7213-1E1E-30E2-487BF6FDFE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flipV="1">
            <a:off x="1" y="1517"/>
            <a:ext cx="5345114" cy="6854966"/>
          </a:xfrm>
          <a:prstGeom prst="rect">
            <a:avLst/>
          </a:prstGeom>
        </p:spPr>
      </p:pic>
      <p:sp>
        <p:nvSpPr>
          <p:cNvPr id="5" name="Text Placeholder 4"/>
          <p:cNvSpPr>
            <a:spLocks noGrp="1"/>
          </p:cNvSpPr>
          <p:nvPr>
            <p:ph type="body" sz="quarter" idx="12" hasCustomPrompt="1"/>
          </p:nvPr>
        </p:nvSpPr>
        <p:spPr>
          <a:xfrm>
            <a:off x="559874" y="5522931"/>
            <a:ext cx="4164583" cy="369332"/>
          </a:xfrm>
          <a:noFill/>
        </p:spPr>
        <p:txBody>
          <a:bodyPr wrap="square" lIns="0" tIns="0" rIns="0" bIns="0">
            <a:spAutoFit/>
          </a:bodyPr>
          <a:lstStyle>
            <a:lvl1pPr marL="0" indent="0">
              <a:spcBef>
                <a:spcPts val="0"/>
              </a:spcBef>
              <a:buNone/>
              <a:defRPr sz="2400" b="1" i="0" spc="0" baseline="0">
                <a:solidFill>
                  <a:srgbClr val="453568"/>
                </a:solidFill>
                <a:latin typeface="Segoe Sans Display Semibold" pitchFamily="2" charset="0"/>
                <a:cs typeface="Segoe Sans Display Semibold" pitchFamily="2" charset="0"/>
              </a:defRPr>
            </a:lvl1pPr>
          </a:lstStyle>
          <a:p>
            <a:pPr lvl="0"/>
            <a:r>
              <a:rPr lang="en-US"/>
              <a:t>Presenter name</a:t>
            </a:r>
          </a:p>
        </p:txBody>
      </p:sp>
      <p:sp>
        <p:nvSpPr>
          <p:cNvPr id="3" name="Text Placeholder 4">
            <a:extLst>
              <a:ext uri="{FF2B5EF4-FFF2-40B4-BE49-F238E27FC236}">
                <a16:creationId xmlns:a16="http://schemas.microsoft.com/office/drawing/2014/main" id="{CCF5179E-3A91-32FB-F416-CD5B985F2FCF}"/>
              </a:ext>
            </a:extLst>
          </p:cNvPr>
          <p:cNvSpPr>
            <a:spLocks noGrp="1"/>
          </p:cNvSpPr>
          <p:nvPr>
            <p:ph type="body" sz="quarter" idx="14" hasCustomPrompt="1"/>
          </p:nvPr>
        </p:nvSpPr>
        <p:spPr>
          <a:xfrm>
            <a:off x="569399" y="1629392"/>
            <a:ext cx="4164583"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Date | Time</a:t>
            </a:r>
          </a:p>
        </p:txBody>
      </p:sp>
      <p:sp>
        <p:nvSpPr>
          <p:cNvPr id="4" name="Text Placeholder 4">
            <a:extLst>
              <a:ext uri="{FF2B5EF4-FFF2-40B4-BE49-F238E27FC236}">
                <a16:creationId xmlns:a16="http://schemas.microsoft.com/office/drawing/2014/main" id="{464CA299-A115-738A-74BC-D22E96223617}"/>
              </a:ext>
            </a:extLst>
          </p:cNvPr>
          <p:cNvSpPr>
            <a:spLocks noGrp="1"/>
          </p:cNvSpPr>
          <p:nvPr>
            <p:ph type="body" sz="quarter" idx="15" hasCustomPrompt="1"/>
          </p:nvPr>
        </p:nvSpPr>
        <p:spPr>
          <a:xfrm>
            <a:off x="570958" y="6062046"/>
            <a:ext cx="4174108"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Presenter title</a:t>
            </a:r>
          </a:p>
        </p:txBody>
      </p:sp>
      <p:sp>
        <p:nvSpPr>
          <p:cNvPr id="7" name="Title 1">
            <a:extLst>
              <a:ext uri="{FF2B5EF4-FFF2-40B4-BE49-F238E27FC236}">
                <a16:creationId xmlns:a16="http://schemas.microsoft.com/office/drawing/2014/main" id="{A1A42123-C6AA-819D-4978-30231E37C693}"/>
              </a:ext>
            </a:extLst>
          </p:cNvPr>
          <p:cNvSpPr>
            <a:spLocks noGrp="1"/>
          </p:cNvSpPr>
          <p:nvPr>
            <p:ph type="title" hasCustomPrompt="1"/>
          </p:nvPr>
        </p:nvSpPr>
        <p:spPr>
          <a:xfrm>
            <a:off x="543927" y="2302431"/>
            <a:ext cx="4167887" cy="1231106"/>
          </a:xfrm>
        </p:spPr>
        <p:txBody>
          <a:bodyPr anchor="b" anchorCtr="0">
            <a:spAutoFit/>
          </a:bodyPr>
          <a:lstStyle>
            <a:lvl1pPr>
              <a:defRPr sz="4000" b="1" i="0" baseline="0">
                <a:solidFill>
                  <a:srgbClr val="453568"/>
                </a:solidFill>
                <a:latin typeface="Segoe Sans Display Semibold" pitchFamily="2" charset="0"/>
                <a:cs typeface="Segoe Sans Display Semibold" pitchFamily="2" charset="0"/>
              </a:defRPr>
            </a:lvl1pPr>
          </a:lstStyle>
          <a:p>
            <a:r>
              <a:rPr lang="en-US"/>
              <a:t>Event name or statement text</a:t>
            </a:r>
          </a:p>
        </p:txBody>
      </p:sp>
      <p:sp>
        <p:nvSpPr>
          <p:cNvPr id="10" name="Picture Placeholder 9">
            <a:extLst>
              <a:ext uri="{FF2B5EF4-FFF2-40B4-BE49-F238E27FC236}">
                <a16:creationId xmlns:a16="http://schemas.microsoft.com/office/drawing/2014/main" id="{2F89E242-5301-7125-05F6-444B047C9D37}"/>
              </a:ext>
            </a:extLst>
          </p:cNvPr>
          <p:cNvSpPr>
            <a:spLocks noGrp="1"/>
          </p:cNvSpPr>
          <p:nvPr>
            <p:ph type="pic" sz="quarter" idx="13" hasCustomPrompt="1"/>
          </p:nvPr>
        </p:nvSpPr>
        <p:spPr>
          <a:xfrm>
            <a:off x="5345114" y="0"/>
            <a:ext cx="6846886" cy="6858000"/>
          </a:xfrm>
          <a:custGeom>
            <a:avLst/>
            <a:gdLst>
              <a:gd name="connsiteX0" fmla="*/ 0 w 6846886"/>
              <a:gd name="connsiteY0" fmla="*/ 0 h 6858000"/>
              <a:gd name="connsiteX1" fmla="*/ 6846886 w 6846886"/>
              <a:gd name="connsiteY1" fmla="*/ 0 h 6858000"/>
              <a:gd name="connsiteX2" fmla="*/ 6846886 w 6846886"/>
              <a:gd name="connsiteY2" fmla="*/ 6858000 h 6858000"/>
              <a:gd name="connsiteX3" fmla="*/ 0 w 684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6886" h="6858000">
                <a:moveTo>
                  <a:pt x="0" y="0"/>
                </a:moveTo>
                <a:lnTo>
                  <a:pt x="6846886" y="0"/>
                </a:lnTo>
                <a:lnTo>
                  <a:pt x="6846886" y="6858000"/>
                </a:lnTo>
                <a:lnTo>
                  <a:pt x="0" y="6858000"/>
                </a:lnTo>
                <a:close/>
              </a:path>
            </a:pathLst>
          </a:custGeom>
          <a:blipFill>
            <a:blip r:embed="rId3"/>
            <a:stretch>
              <a:fillRect/>
            </a:stretch>
          </a:blipFill>
        </p:spPr>
        <p:txBody>
          <a:bodyPr wrap="square" bIns="201168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600" b="0" i="0">
                <a:solidFill>
                  <a:schemeClr val="bg1"/>
                </a:solidFill>
                <a:latin typeface="Segoe Sans Text" pitchFamily="2" charset="0"/>
                <a:cs typeface="Segoe Sans Text" pitchFamily="2"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t>Drag &amp; drop your photo here</a:t>
            </a:r>
            <a:br>
              <a:rPr lang="en-US"/>
            </a:br>
            <a:r>
              <a:rPr lang="en-US"/>
              <a:t>or click or tap icon below</a:t>
            </a:r>
            <a:br>
              <a:rPr lang="en-US"/>
            </a:br>
            <a:r>
              <a:rPr lang="en-US"/>
              <a:t>to insert</a:t>
            </a:r>
          </a:p>
        </p:txBody>
      </p:sp>
    </p:spTree>
    <p:extLst>
      <p:ext uri="{BB962C8B-B14F-4D97-AF65-F5344CB8AC3E}">
        <p14:creationId xmlns:p14="http://schemas.microsoft.com/office/powerpoint/2010/main" val="3971432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42" presetClass="path" presetSubtype="0" accel="50000" decel="50000" fill="hold" grpId="1" nodeType="withEffect">
                                  <p:stCondLst>
                                    <p:cond delay="0"/>
                                  </p:stCondLst>
                                  <p:childTnLst>
                                    <p:animMotion origin="layout" path="M 4.79167E-6 -4.07407E-6 L 4.79167E-6 0.02431 " pathEditMode="relative" rAng="0" ptsTypes="AA">
                                      <p:cBhvr>
                                        <p:cTn id="9" dur="500" spd="-100000" fill="hold"/>
                                        <p:tgtEl>
                                          <p:spTgt spid="3">
                                            <p:txEl>
                                              <p:pRg st="0" end="0"/>
                                            </p:txEl>
                                          </p:spTgt>
                                        </p:tgtEl>
                                        <p:attrNameLst>
                                          <p:attrName>ppt_x</p:attrName>
                                          <p:attrName>ppt_y</p:attrName>
                                        </p:attrNameLst>
                                      </p:cBhvr>
                                      <p:rCtr x="0" y="1204"/>
                                    </p:animMotion>
                                  </p:childTnLst>
                                </p:cTn>
                              </p:par>
                              <p:par>
                                <p:cTn id="10" presetID="10"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accel="50000" decel="50000" fill="hold" grpId="0" nodeType="withEffect">
                                  <p:stCondLst>
                                    <p:cond delay="0"/>
                                  </p:stCondLst>
                                  <p:childTnLst>
                                    <p:animMotion origin="layout" path="M -4.79167E-6 -2.96296E-6 L -4.79167E-6 0.03125 " pathEditMode="relative" rAng="0" ptsTypes="AA">
                                      <p:cBhvr>
                                        <p:cTn id="14" dur="500" spd="-100000" fill="hold"/>
                                        <p:tgtEl>
                                          <p:spTgt spid="7"/>
                                        </p:tgtEl>
                                        <p:attrNameLst>
                                          <p:attrName>ppt_x</p:attrName>
                                          <p:attrName>ppt_y</p:attrName>
                                        </p:attrNameLst>
                                      </p:cBhvr>
                                      <p:rCtr x="0" y="1551"/>
                                    </p:animMotion>
                                  </p:childTnLst>
                                </p:cTn>
                              </p:par>
                              <p:par>
                                <p:cTn id="15" presetID="10" presetClass="entr" presetSubtype="0" fill="hold" grpId="1" nodeType="withEffect">
                                  <p:stCondLst>
                                    <p:cond delay="3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42" presetClass="path" presetSubtype="0" accel="50000" decel="50000" fill="hold" grpId="0" nodeType="withEffect">
                                  <p:stCondLst>
                                    <p:cond delay="300"/>
                                  </p:stCondLst>
                                  <p:childTnLst>
                                    <p:animMotion origin="layout" path="M -2.08333E-7 -4.44444E-6 L -2.08333E-7 0.03588 " pathEditMode="relative" rAng="0" ptsTypes="AA">
                                      <p:cBhvr>
                                        <p:cTn id="19" dur="500" spd="-100000" fill="hold"/>
                                        <p:tgtEl>
                                          <p:spTgt spid="5">
                                            <p:txEl>
                                              <p:pRg st="0" end="0"/>
                                            </p:txEl>
                                          </p:spTgt>
                                        </p:tgtEl>
                                        <p:attrNameLst>
                                          <p:attrName>ppt_x</p:attrName>
                                          <p:attrName>ppt_y</p:attrName>
                                        </p:attrNameLst>
                                      </p:cBhvr>
                                      <p:rCtr x="0" y="1782"/>
                                    </p:animMotion>
                                  </p:childTnLst>
                                </p:cTn>
                              </p:par>
                              <p:par>
                                <p:cTn id="20" presetID="10" presetClass="entr" presetSubtype="0" fill="hold" grpId="1" nodeType="withEffect">
                                  <p:stCondLst>
                                    <p:cond delay="30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42" presetClass="path" presetSubtype="0" accel="50000" decel="50000" fill="hold" grpId="0" nodeType="withEffect">
                                  <p:stCondLst>
                                    <p:cond delay="300"/>
                                  </p:stCondLst>
                                  <p:childTnLst>
                                    <p:animMotion origin="layout" path="M 0 -1.85185E-6 L 0 0.02361 " pathEditMode="relative" rAng="0" ptsTypes="AA">
                                      <p:cBhvr>
                                        <p:cTn id="24" dur="500" spd="-100000" fill="hold"/>
                                        <p:tgtEl>
                                          <p:spTgt spid="4">
                                            <p:txEl>
                                              <p:pRg st="0" end="0"/>
                                            </p:txEl>
                                          </p:spTgt>
                                        </p:tgtEl>
                                        <p:attrNameLst>
                                          <p:attrName>ppt_x</p:attrName>
                                          <p:attrName>ppt_y</p:attrName>
                                        </p:attrNameLst>
                                      </p:cBhvr>
                                      <p:rCtr x="0"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path" presetSubtype="0" accel="50000" decel="50000" fill="hold" nodeType="withEffect">
                  <p:stCondLst>
                    <p:cond delay="300"/>
                  </p:stCondLst>
                  <p:childTnLst>
                    <p:animMotion origin="layout" path="M -2.08333E-7 -4.44444E-6 L -2.08333E-7 0.03588 " pathEditMode="relative" rAng="0" ptsTypes="AA">
                      <p:cBhvr>
                        <p:cTn dur="500" spd="-100000" fill="hold"/>
                        <p:tgtEl>
                          <p:spTgt spid="5"/>
                        </p:tgtEl>
                        <p:attrNameLst>
                          <p:attrName>ppt_x</p:attrName>
                          <p:attrName>ppt_y</p:attrName>
                        </p:attrNameLst>
                      </p:cBhvr>
                      <p:rCtr x="0" y="1782"/>
                    </p:animMotion>
                  </p:childTnLst>
                </p:cTn>
              </p:par>
            </p:tnLst>
          </p:tmpl>
        </p:tmplLst>
      </p:bldP>
      <p:bldP spid="5" grpId="1" build="p">
        <p:tmplLst>
          <p:tmpl lvl="1">
            <p:tnLst>
              <p:par>
                <p:cTn presetID="10" presetClass="entr" presetSubtype="0"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build="p">
        <p:tmplLst>
          <p:tmpl lvl="1">
            <p:tnLst>
              <p:par>
                <p:cTn presetID="42" presetClass="path" presetSubtype="0" accel="50000" decel="50000" fill="hold" nodeType="withEffect">
                  <p:stCondLst>
                    <p:cond delay="0"/>
                  </p:stCondLst>
                  <p:childTnLst>
                    <p:animMotion origin="layout" path="M 4.79167E-6 -4.07407E-6 L 4.79167E-6 0.02431 " pathEditMode="relative" rAng="0" ptsTypes="AA">
                      <p:cBhvr>
                        <p:cTn dur="500" spd="-100000" fill="hold"/>
                        <p:tgtEl>
                          <p:spTgt spid="3"/>
                        </p:tgtEl>
                        <p:attrNameLst>
                          <p:attrName>ppt_x</p:attrName>
                          <p:attrName>ppt_y</p:attrName>
                        </p:attrNameLst>
                      </p:cBhvr>
                      <p:rCtr x="0" y="1204"/>
                    </p:animMotion>
                  </p:childTnLst>
                </p:cTn>
              </p:par>
            </p:tnLst>
          </p:tmpl>
        </p:tmplLst>
      </p:bldP>
      <p:bldP spid="4" grpId="0" build="p">
        <p:tmplLst>
          <p:tmpl lvl="1">
            <p:tnLst>
              <p:par>
                <p:cTn presetID="42" presetClass="path" presetSubtype="0" accel="50000" decel="50000" fill="hold" nodeType="withEffect">
                  <p:stCondLst>
                    <p:cond delay="300"/>
                  </p:stCondLst>
                  <p:childTnLst>
                    <p:animMotion origin="layout" path="M 0 -1.85185E-6 L 0 0.02361 " pathEditMode="relative" rAng="0" ptsTypes="AA">
                      <p:cBhvr>
                        <p:cTn dur="500" spd="-100000" fill="hold"/>
                        <p:tgtEl>
                          <p:spTgt spid="4"/>
                        </p:tgtEl>
                        <p:attrNameLst>
                          <p:attrName>ppt_x</p:attrName>
                          <p:attrName>ppt_y</p:attrName>
                        </p:attrNameLst>
                      </p:cBhvr>
                      <p:rCtr x="0" y="1181"/>
                    </p:animMotion>
                  </p:childTnLst>
                </p:cTn>
              </p:par>
            </p:tnLst>
          </p:tmpl>
        </p:tmplLst>
      </p:bldP>
      <p:bldP spid="4" grpId="1" build="p">
        <p:tmplLst>
          <p:tmpl lvl="1">
            <p:tnLst>
              <p:par>
                <p:cTn presetID="10"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7" grpId="0"/>
      <p:bldP spid="7" grpId="1"/>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B9F788-145B-E66C-09CC-FA1CDDA360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flipV="1">
            <a:off x="0" y="1517"/>
            <a:ext cx="6840558" cy="6854966"/>
          </a:xfrm>
          <a:prstGeom prst="rect">
            <a:avLst/>
          </a:prstGeom>
        </p:spPr>
      </p:pic>
      <p:sp>
        <p:nvSpPr>
          <p:cNvPr id="8" name="Rectangle 7">
            <a:extLst>
              <a:ext uri="{FF2B5EF4-FFF2-40B4-BE49-F238E27FC236}">
                <a16:creationId xmlns:a16="http://schemas.microsoft.com/office/drawing/2014/main" id="{BFE24FD6-441D-011A-76FE-C289DDC714CE}"/>
              </a:ext>
            </a:extLst>
          </p:cNvPr>
          <p:cNvSpPr/>
          <p:nvPr userDrawn="1"/>
        </p:nvSpPr>
        <p:spPr bwMode="auto">
          <a:xfrm>
            <a:off x="6818586" y="0"/>
            <a:ext cx="5373414" cy="6858000"/>
          </a:xfrm>
          <a:prstGeom prst="rect">
            <a:avLst/>
          </a:prstGeom>
          <a:solidFill>
            <a:srgbClr val="C6E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no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7351269" y="5434031"/>
            <a:ext cx="4337049" cy="369332"/>
          </a:xfrm>
          <a:noFill/>
        </p:spPr>
        <p:txBody>
          <a:bodyPr wrap="square" lIns="0" tIns="0" rIns="0" bIns="0">
            <a:spAutoFit/>
          </a:bodyPr>
          <a:lstStyle>
            <a:lvl1pPr marL="0" indent="0">
              <a:spcBef>
                <a:spcPts val="0"/>
              </a:spcBef>
              <a:buNone/>
              <a:defRPr sz="2400" b="1" i="0" spc="0" baseline="0">
                <a:solidFill>
                  <a:srgbClr val="453568"/>
                </a:solidFill>
                <a:latin typeface="Segoe Sans Display Semibold" pitchFamily="2" charset="0"/>
                <a:cs typeface="Segoe Sans Display Semibold" pitchFamily="2" charset="0"/>
              </a:defRPr>
            </a:lvl1pPr>
          </a:lstStyle>
          <a:p>
            <a:pPr lvl="0"/>
            <a:r>
              <a:rPr lang="en-US"/>
              <a:t>Presenter name</a:t>
            </a:r>
          </a:p>
        </p:txBody>
      </p:sp>
      <p:sp>
        <p:nvSpPr>
          <p:cNvPr id="3" name="Text Placeholder 4">
            <a:extLst>
              <a:ext uri="{FF2B5EF4-FFF2-40B4-BE49-F238E27FC236}">
                <a16:creationId xmlns:a16="http://schemas.microsoft.com/office/drawing/2014/main" id="{CCF5179E-3A91-32FB-F416-CD5B985F2FCF}"/>
              </a:ext>
            </a:extLst>
          </p:cNvPr>
          <p:cNvSpPr>
            <a:spLocks noGrp="1"/>
          </p:cNvSpPr>
          <p:nvPr>
            <p:ph type="body" sz="quarter" idx="14" hasCustomPrompt="1"/>
          </p:nvPr>
        </p:nvSpPr>
        <p:spPr>
          <a:xfrm>
            <a:off x="569399" y="1629392"/>
            <a:ext cx="5774437"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Date | Time</a:t>
            </a:r>
          </a:p>
        </p:txBody>
      </p:sp>
      <p:sp>
        <p:nvSpPr>
          <p:cNvPr id="4" name="Text Placeholder 4">
            <a:extLst>
              <a:ext uri="{FF2B5EF4-FFF2-40B4-BE49-F238E27FC236}">
                <a16:creationId xmlns:a16="http://schemas.microsoft.com/office/drawing/2014/main" id="{464CA299-A115-738A-74BC-D22E96223617}"/>
              </a:ext>
            </a:extLst>
          </p:cNvPr>
          <p:cNvSpPr>
            <a:spLocks noGrp="1"/>
          </p:cNvSpPr>
          <p:nvPr>
            <p:ph type="body" sz="quarter" idx="15" hasCustomPrompt="1"/>
          </p:nvPr>
        </p:nvSpPr>
        <p:spPr>
          <a:xfrm>
            <a:off x="7351268" y="6074746"/>
            <a:ext cx="4337049"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Presenter title</a:t>
            </a:r>
          </a:p>
        </p:txBody>
      </p:sp>
      <p:sp>
        <p:nvSpPr>
          <p:cNvPr id="12" name="Title 1">
            <a:extLst>
              <a:ext uri="{FF2B5EF4-FFF2-40B4-BE49-F238E27FC236}">
                <a16:creationId xmlns:a16="http://schemas.microsoft.com/office/drawing/2014/main" id="{DFBB0D18-B028-6D01-DD63-B4E0C9B784B6}"/>
              </a:ext>
            </a:extLst>
          </p:cNvPr>
          <p:cNvSpPr txBox="1">
            <a:spLocks/>
          </p:cNvSpPr>
          <p:nvPr userDrawn="1"/>
        </p:nvSpPr>
        <p:spPr>
          <a:xfrm>
            <a:off x="543927" y="2302431"/>
            <a:ext cx="4167887" cy="1231106"/>
          </a:xfrm>
          <a:prstGeom prst="rect">
            <a:avLst/>
          </a:prstGeom>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4000" b="0" kern="1200" cap="none" spc="-50" baseline="0">
                <a:ln w="3175">
                  <a:noFill/>
                </a:ln>
                <a:solidFill>
                  <a:srgbClr val="194449"/>
                </a:solidFill>
                <a:effectLst/>
                <a:latin typeface="+mj-lt"/>
                <a:ea typeface="+mn-ea"/>
                <a:cs typeface="Segoe UI" pitchFamily="34" charset="0"/>
              </a:defRPr>
            </a:lvl1pPr>
          </a:lstStyle>
          <a:p>
            <a:r>
              <a:rPr lang="en-US" b="1" i="0">
                <a:solidFill>
                  <a:srgbClr val="453568"/>
                </a:solidFill>
                <a:latin typeface="Segoe Sans Display Semibold" pitchFamily="2" charset="0"/>
                <a:cs typeface="Segoe Sans Display Semibold" pitchFamily="2" charset="0"/>
              </a:rPr>
              <a:t>Event name or statement text</a:t>
            </a:r>
          </a:p>
        </p:txBody>
      </p:sp>
      <p:sp>
        <p:nvSpPr>
          <p:cNvPr id="2" name="Picture Placeholder 9">
            <a:extLst>
              <a:ext uri="{FF2B5EF4-FFF2-40B4-BE49-F238E27FC236}">
                <a16:creationId xmlns:a16="http://schemas.microsoft.com/office/drawing/2014/main" id="{E810833F-A112-D2DB-007A-C9C5AFF0ED85}"/>
              </a:ext>
            </a:extLst>
          </p:cNvPr>
          <p:cNvSpPr>
            <a:spLocks noGrp="1"/>
          </p:cNvSpPr>
          <p:nvPr>
            <p:ph type="pic" sz="quarter" idx="13" hasCustomPrompt="1"/>
          </p:nvPr>
        </p:nvSpPr>
        <p:spPr>
          <a:xfrm>
            <a:off x="7351268" y="514522"/>
            <a:ext cx="4330022" cy="4337051"/>
          </a:xfrm>
          <a:custGeom>
            <a:avLst/>
            <a:gdLst>
              <a:gd name="connsiteX0" fmla="*/ 0 w 6846886"/>
              <a:gd name="connsiteY0" fmla="*/ 0 h 6858000"/>
              <a:gd name="connsiteX1" fmla="*/ 6846886 w 6846886"/>
              <a:gd name="connsiteY1" fmla="*/ 0 h 6858000"/>
              <a:gd name="connsiteX2" fmla="*/ 6846886 w 6846886"/>
              <a:gd name="connsiteY2" fmla="*/ 6858000 h 6858000"/>
              <a:gd name="connsiteX3" fmla="*/ 0 w 684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6886" h="6858000">
                <a:moveTo>
                  <a:pt x="0" y="0"/>
                </a:moveTo>
                <a:lnTo>
                  <a:pt x="6846886" y="0"/>
                </a:lnTo>
                <a:lnTo>
                  <a:pt x="6846886"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1005840" bIns="1645920" anchor="t">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400" b="0" i="0">
                <a:solidFill>
                  <a:schemeClr val="bg1"/>
                </a:solidFill>
                <a:latin typeface="Segoe Sans Text" pitchFamily="2" charset="0"/>
                <a:cs typeface="Segoe Sans Text" pitchFamily="2"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t>Drag &amp; drop your photo here</a:t>
            </a:r>
            <a:br>
              <a:rPr lang="en-US"/>
            </a:br>
            <a:r>
              <a:rPr lang="en-US"/>
              <a:t>or click or tap icon below</a:t>
            </a:r>
            <a:br>
              <a:rPr lang="en-US"/>
            </a:br>
            <a:r>
              <a:rPr lang="en-US"/>
              <a:t>to insert</a:t>
            </a:r>
          </a:p>
        </p:txBody>
      </p:sp>
    </p:spTree>
    <p:extLst>
      <p:ext uri="{BB962C8B-B14F-4D97-AF65-F5344CB8AC3E}">
        <p14:creationId xmlns:p14="http://schemas.microsoft.com/office/powerpoint/2010/main" val="1119657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42" presetClass="path" presetSubtype="0" accel="50000" decel="50000" fill="hold" grpId="1" nodeType="withEffect">
                                  <p:stCondLst>
                                    <p:cond delay="0"/>
                                  </p:stCondLst>
                                  <p:childTnLst>
                                    <p:animMotion origin="layout" path="M 4.79167E-6 -4.07407E-6 L 4.79167E-6 0.01806 " pathEditMode="relative" rAng="0" ptsTypes="AA">
                                      <p:cBhvr>
                                        <p:cTn id="9" dur="500" spd="-100000" fill="hold"/>
                                        <p:tgtEl>
                                          <p:spTgt spid="3">
                                            <p:txEl>
                                              <p:pRg st="0" end="0"/>
                                            </p:txEl>
                                          </p:spTgt>
                                        </p:tgtEl>
                                        <p:attrNameLst>
                                          <p:attrName>ppt_x</p:attrName>
                                          <p:attrName>ppt_y</p:attrName>
                                        </p:attrNameLst>
                                      </p:cBhvr>
                                      <p:rCtr x="0" y="903"/>
                                    </p:animMotion>
                                  </p:childTnLst>
                                </p:cTn>
                              </p:par>
                              <p:par>
                                <p:cTn id="10" presetID="10" presetClass="entr" presetSubtype="0"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accel="50000" decel="50000" fill="hold" grpId="0" nodeType="withEffect">
                                  <p:stCondLst>
                                    <p:cond delay="0"/>
                                  </p:stCondLst>
                                  <p:childTnLst>
                                    <p:animMotion origin="layout" path="M -4.79167E-6 -2.96296E-6 L -4.79167E-6 0.03125 " pathEditMode="relative" rAng="0" ptsTypes="AA">
                                      <p:cBhvr>
                                        <p:cTn id="14" dur="500" spd="-100000" fill="hold"/>
                                        <p:tgtEl>
                                          <p:spTgt spid="12"/>
                                        </p:tgtEl>
                                        <p:attrNameLst>
                                          <p:attrName>ppt_x</p:attrName>
                                          <p:attrName>ppt_y</p:attrName>
                                        </p:attrNameLst>
                                      </p:cBhvr>
                                      <p:rCtr x="0" y="1551"/>
                                    </p:animMotion>
                                  </p:childTnLst>
                                </p:cTn>
                              </p:par>
                              <p:par>
                                <p:cTn id="15" presetID="10" presetClass="entr" presetSubtype="0" fill="hold" grpId="0" nodeType="withEffect">
                                  <p:stCondLst>
                                    <p:cond delay="3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42" presetClass="path" presetSubtype="0" accel="50000" decel="50000" fill="hold" grpId="1" nodeType="withEffect">
                                  <p:stCondLst>
                                    <p:cond delay="300"/>
                                  </p:stCondLst>
                                  <p:childTnLst>
                                    <p:animMotion origin="layout" path="M -1.45833E-6 -1.48148E-6 L -1.45833E-6 0.00926 " pathEditMode="relative" rAng="0" ptsTypes="AA">
                                      <p:cBhvr>
                                        <p:cTn id="19" dur="500" spd="-100000" fill="hold"/>
                                        <p:tgtEl>
                                          <p:spTgt spid="5">
                                            <p:txEl>
                                              <p:pRg st="0" end="0"/>
                                            </p:txEl>
                                          </p:spTgt>
                                        </p:tgtEl>
                                        <p:attrNameLst>
                                          <p:attrName>ppt_x</p:attrName>
                                          <p:attrName>ppt_y</p:attrName>
                                        </p:attrNameLst>
                                      </p:cBhvr>
                                      <p:rCtr x="0" y="463"/>
                                    </p:animMotion>
                                  </p:childTnLst>
                                </p:cTn>
                              </p:par>
                              <p:par>
                                <p:cTn id="20" presetID="10" presetClass="entr" presetSubtype="0" fill="hold" grpId="0" nodeType="withEffect">
                                  <p:stCondLst>
                                    <p:cond delay="30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42" presetClass="path" presetSubtype="0" accel="50000" decel="50000" fill="hold" grpId="1" nodeType="withEffect">
                                  <p:stCondLst>
                                    <p:cond delay="300"/>
                                  </p:stCondLst>
                                  <p:childTnLst>
                                    <p:animMotion origin="layout" path="M 2.08333E-7 -3.7037E-6 L 2.08333E-7 0.01806 " pathEditMode="relative" rAng="0" ptsTypes="AA">
                                      <p:cBhvr>
                                        <p:cTn id="24" dur="500" spd="-100000" fill="hold"/>
                                        <p:tgtEl>
                                          <p:spTgt spid="4">
                                            <p:txEl>
                                              <p:pRg st="0" end="0"/>
                                            </p:txEl>
                                          </p:spTgt>
                                        </p:tgtEl>
                                        <p:attrNameLst>
                                          <p:attrName>ppt_x</p:attrName>
                                          <p:attrName>ppt_y</p:attrName>
                                        </p:attrNameLst>
                                      </p:cBhvr>
                                      <p:rCtr x="0" y="903"/>
                                    </p:animMotion>
                                  </p:childTnLst>
                                </p:cTn>
                              </p:par>
                              <p:par>
                                <p:cTn id="25" presetID="10" presetClass="entr"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build="p">
        <p:tmplLst>
          <p:tmpl lvl="1">
            <p:tnLst>
              <p:par>
                <p:cTn presetID="42" presetClass="path" presetSubtype="0" accel="50000" decel="50000" fill="hold" nodeType="withEffect">
                  <p:stCondLst>
                    <p:cond delay="300"/>
                  </p:stCondLst>
                  <p:childTnLst>
                    <p:animMotion origin="layout" path="M -1.45833E-6 -1.48148E-6 L -1.45833E-6 0.00926 " pathEditMode="relative" rAng="0" ptsTypes="AA">
                      <p:cBhvr>
                        <p:cTn dur="500" spd="-100000" fill="hold"/>
                        <p:tgtEl>
                          <p:spTgt spid="5"/>
                        </p:tgtEl>
                        <p:attrNameLst>
                          <p:attrName>ppt_x</p:attrName>
                          <p:attrName>ppt_y</p:attrName>
                        </p:attrNameLst>
                      </p:cBhvr>
                      <p:rCtr x="0" y="463"/>
                    </p:animMotion>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build="p">
        <p:tmplLst>
          <p:tmpl lvl="1">
            <p:tnLst>
              <p:par>
                <p:cTn presetID="42" presetClass="path" presetSubtype="0" accel="50000" decel="50000" fill="hold" nodeType="withEffect">
                  <p:stCondLst>
                    <p:cond delay="0"/>
                  </p:stCondLst>
                  <p:childTnLst>
                    <p:animMotion origin="layout" path="M 4.79167E-6 -4.07407E-6 L 4.79167E-6 0.01806 " pathEditMode="relative" rAng="0" ptsTypes="AA">
                      <p:cBhvr>
                        <p:cTn dur="500" spd="-100000" fill="hold"/>
                        <p:tgtEl>
                          <p:spTgt spid="3"/>
                        </p:tgtEl>
                        <p:attrNameLst>
                          <p:attrName>ppt_x</p:attrName>
                          <p:attrName>ppt_y</p:attrName>
                        </p:attrNameLst>
                      </p:cBhvr>
                      <p:rCtr x="0" y="903"/>
                    </p:animMotion>
                  </p:childTnLst>
                </p:cTn>
              </p:par>
            </p:tnLst>
          </p:tmpl>
        </p:tmplLst>
      </p:bldP>
      <p:bldP spid="4" grpId="0" build="p">
        <p:tmplLst>
          <p:tmpl lvl="1">
            <p:tnLst>
              <p:par>
                <p:cTn presetID="10"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build="p">
        <p:tmplLst>
          <p:tmpl lvl="1">
            <p:tnLst>
              <p:par>
                <p:cTn presetID="42" presetClass="path" presetSubtype="0" accel="50000" decel="50000" fill="hold" nodeType="withEffect">
                  <p:stCondLst>
                    <p:cond delay="300"/>
                  </p:stCondLst>
                  <p:childTnLst>
                    <p:animMotion origin="layout" path="M 2.08333E-7 -3.7037E-6 L 2.08333E-7 0.01806 " pathEditMode="relative" rAng="0" ptsTypes="AA">
                      <p:cBhvr>
                        <p:cTn dur="500" spd="-100000" fill="hold"/>
                        <p:tgtEl>
                          <p:spTgt spid="4"/>
                        </p:tgtEl>
                        <p:attrNameLst>
                          <p:attrName>ppt_x</p:attrName>
                          <p:attrName>ppt_y</p:attrName>
                        </p:attrNameLst>
                      </p:cBhvr>
                      <p:rCtr x="0" y="903"/>
                    </p:animMotion>
                  </p:childTnLst>
                </p:cTn>
              </p:par>
            </p:tnLst>
          </p:tmpl>
        </p:tmplLst>
      </p:bldP>
      <p:bldP spid="12" grpId="0"/>
      <p:bldP spid="12" grpId="1"/>
      <p:bldP spid="2" grpId="0" animBg="1"/>
      <p:bldP spid="2" grpId="1" animBg="1"/>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EE9243-6FCC-0050-3B58-8309C316AC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flipV="1">
            <a:off x="0" y="1517"/>
            <a:ext cx="12192000" cy="6854966"/>
          </a:xfrm>
          <a:prstGeom prst="rect">
            <a:avLst/>
          </a:prstGeom>
        </p:spPr>
      </p:pic>
      <p:sp>
        <p:nvSpPr>
          <p:cNvPr id="5" name="Text Placeholder 4"/>
          <p:cNvSpPr>
            <a:spLocks noGrp="1"/>
          </p:cNvSpPr>
          <p:nvPr>
            <p:ph type="body" sz="quarter" idx="12" hasCustomPrompt="1"/>
          </p:nvPr>
        </p:nvSpPr>
        <p:spPr>
          <a:xfrm>
            <a:off x="1625601" y="5413841"/>
            <a:ext cx="4165600" cy="369332"/>
          </a:xfrm>
          <a:noFill/>
        </p:spPr>
        <p:txBody>
          <a:bodyPr wrap="square" lIns="0" tIns="0" rIns="0" bIns="0">
            <a:spAutoFit/>
          </a:bodyPr>
          <a:lstStyle>
            <a:lvl1pPr marL="0" indent="0">
              <a:spcBef>
                <a:spcPts val="0"/>
              </a:spcBef>
              <a:buNone/>
              <a:defRPr sz="2400" b="1" i="0" spc="0" baseline="0">
                <a:solidFill>
                  <a:srgbClr val="453568"/>
                </a:solidFill>
                <a:latin typeface="Segoe Sans Display Semibold" pitchFamily="2" charset="0"/>
                <a:cs typeface="Segoe Sans Display Semibold" pitchFamily="2" charset="0"/>
              </a:defRPr>
            </a:lvl1pPr>
          </a:lstStyle>
          <a:p>
            <a:pPr lvl="0"/>
            <a:r>
              <a:rPr lang="en-US"/>
              <a:t>Presenter name</a:t>
            </a:r>
          </a:p>
        </p:txBody>
      </p:sp>
      <p:sp>
        <p:nvSpPr>
          <p:cNvPr id="4" name="Text Placeholder 4">
            <a:extLst>
              <a:ext uri="{FF2B5EF4-FFF2-40B4-BE49-F238E27FC236}">
                <a16:creationId xmlns:a16="http://schemas.microsoft.com/office/drawing/2014/main" id="{464CA299-A115-738A-74BC-D22E96223617}"/>
              </a:ext>
            </a:extLst>
          </p:cNvPr>
          <p:cNvSpPr>
            <a:spLocks noGrp="1"/>
          </p:cNvSpPr>
          <p:nvPr>
            <p:ph type="body" sz="quarter" idx="15" hasCustomPrompt="1"/>
          </p:nvPr>
        </p:nvSpPr>
        <p:spPr>
          <a:xfrm>
            <a:off x="1625600" y="5952956"/>
            <a:ext cx="4165600"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Presenter title</a:t>
            </a:r>
          </a:p>
        </p:txBody>
      </p:sp>
      <p:sp>
        <p:nvSpPr>
          <p:cNvPr id="8" name="Text Placeholder 4">
            <a:extLst>
              <a:ext uri="{FF2B5EF4-FFF2-40B4-BE49-F238E27FC236}">
                <a16:creationId xmlns:a16="http://schemas.microsoft.com/office/drawing/2014/main" id="{208BF587-A468-4E39-35AE-884405A0DCA2}"/>
              </a:ext>
            </a:extLst>
          </p:cNvPr>
          <p:cNvSpPr>
            <a:spLocks noGrp="1"/>
          </p:cNvSpPr>
          <p:nvPr>
            <p:ph type="body" sz="quarter" idx="16" hasCustomPrompt="1"/>
          </p:nvPr>
        </p:nvSpPr>
        <p:spPr>
          <a:xfrm>
            <a:off x="6413501" y="5413841"/>
            <a:ext cx="4165600" cy="369332"/>
          </a:xfrm>
          <a:noFill/>
        </p:spPr>
        <p:txBody>
          <a:bodyPr wrap="square" lIns="0" tIns="0" rIns="0" bIns="0">
            <a:spAutoFit/>
          </a:bodyPr>
          <a:lstStyle>
            <a:lvl1pPr marL="0" indent="0">
              <a:spcBef>
                <a:spcPts val="0"/>
              </a:spcBef>
              <a:buNone/>
              <a:defRPr sz="2400" b="1" i="0" spc="0" baseline="0">
                <a:solidFill>
                  <a:srgbClr val="453568"/>
                </a:solidFill>
                <a:latin typeface="Segoe Sans Display Semibold" pitchFamily="2" charset="0"/>
                <a:cs typeface="Segoe Sans Display Semibold" pitchFamily="2" charset="0"/>
              </a:defRPr>
            </a:lvl1pPr>
          </a:lstStyle>
          <a:p>
            <a:pPr lvl="0"/>
            <a:r>
              <a:rPr lang="en-US"/>
              <a:t>Presenter name</a:t>
            </a:r>
          </a:p>
        </p:txBody>
      </p:sp>
      <p:sp>
        <p:nvSpPr>
          <p:cNvPr id="11" name="Text Placeholder 4">
            <a:extLst>
              <a:ext uri="{FF2B5EF4-FFF2-40B4-BE49-F238E27FC236}">
                <a16:creationId xmlns:a16="http://schemas.microsoft.com/office/drawing/2014/main" id="{0F4A76A0-37B1-9186-3EF9-94F257E4518C}"/>
              </a:ext>
            </a:extLst>
          </p:cNvPr>
          <p:cNvSpPr>
            <a:spLocks noGrp="1"/>
          </p:cNvSpPr>
          <p:nvPr>
            <p:ph type="body" sz="quarter" idx="18" hasCustomPrompt="1"/>
          </p:nvPr>
        </p:nvSpPr>
        <p:spPr>
          <a:xfrm>
            <a:off x="6413500" y="5952956"/>
            <a:ext cx="4165600"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Presenter title</a:t>
            </a:r>
          </a:p>
        </p:txBody>
      </p:sp>
      <p:sp>
        <p:nvSpPr>
          <p:cNvPr id="2" name="Picture Placeholder 9">
            <a:extLst>
              <a:ext uri="{FF2B5EF4-FFF2-40B4-BE49-F238E27FC236}">
                <a16:creationId xmlns:a16="http://schemas.microsoft.com/office/drawing/2014/main" id="{C4E8468E-F832-A7A9-9196-777F47C6E06A}"/>
              </a:ext>
            </a:extLst>
          </p:cNvPr>
          <p:cNvSpPr>
            <a:spLocks noGrp="1"/>
          </p:cNvSpPr>
          <p:nvPr>
            <p:ph type="pic" sz="quarter" idx="19" hasCustomPrompt="1"/>
          </p:nvPr>
        </p:nvSpPr>
        <p:spPr>
          <a:xfrm>
            <a:off x="1625600" y="938222"/>
            <a:ext cx="4165600" cy="4165600"/>
          </a:xfrm>
          <a:custGeom>
            <a:avLst/>
            <a:gdLst>
              <a:gd name="connsiteX0" fmla="*/ 0 w 6846886"/>
              <a:gd name="connsiteY0" fmla="*/ 0 h 6858000"/>
              <a:gd name="connsiteX1" fmla="*/ 6846886 w 6846886"/>
              <a:gd name="connsiteY1" fmla="*/ 0 h 6858000"/>
              <a:gd name="connsiteX2" fmla="*/ 6846886 w 6846886"/>
              <a:gd name="connsiteY2" fmla="*/ 6858000 h 6858000"/>
              <a:gd name="connsiteX3" fmla="*/ 0 w 684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6886" h="6858000">
                <a:moveTo>
                  <a:pt x="0" y="0"/>
                </a:moveTo>
                <a:lnTo>
                  <a:pt x="6846886" y="0"/>
                </a:lnTo>
                <a:lnTo>
                  <a:pt x="6846886"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1188720" bIns="164592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100" b="0" i="0">
                <a:solidFill>
                  <a:schemeClr val="bg1"/>
                </a:solidFill>
                <a:latin typeface="Segoe Sans Text" pitchFamily="2" charset="0"/>
                <a:cs typeface="Segoe Sans Text" pitchFamily="2"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t>Drag &amp; drop your photo here</a:t>
            </a:r>
            <a:br>
              <a:rPr lang="en-US"/>
            </a:br>
            <a:r>
              <a:rPr lang="en-US"/>
              <a:t>or click or tap icon below</a:t>
            </a:r>
            <a:br>
              <a:rPr lang="en-US"/>
            </a:br>
            <a:r>
              <a:rPr lang="en-US"/>
              <a:t>to insert</a:t>
            </a:r>
          </a:p>
        </p:txBody>
      </p:sp>
      <p:sp>
        <p:nvSpPr>
          <p:cNvPr id="3" name="Picture Placeholder 9">
            <a:extLst>
              <a:ext uri="{FF2B5EF4-FFF2-40B4-BE49-F238E27FC236}">
                <a16:creationId xmlns:a16="http://schemas.microsoft.com/office/drawing/2014/main" id="{3C739951-0BF3-5F88-9277-E6E4B7084710}"/>
              </a:ext>
            </a:extLst>
          </p:cNvPr>
          <p:cNvSpPr>
            <a:spLocks noGrp="1"/>
          </p:cNvSpPr>
          <p:nvPr>
            <p:ph type="pic" sz="quarter" idx="20" hasCustomPrompt="1"/>
          </p:nvPr>
        </p:nvSpPr>
        <p:spPr>
          <a:xfrm>
            <a:off x="6413500" y="938222"/>
            <a:ext cx="4165600" cy="4165600"/>
          </a:xfrm>
          <a:custGeom>
            <a:avLst/>
            <a:gdLst>
              <a:gd name="connsiteX0" fmla="*/ 0 w 6846886"/>
              <a:gd name="connsiteY0" fmla="*/ 0 h 6858000"/>
              <a:gd name="connsiteX1" fmla="*/ 6846886 w 6846886"/>
              <a:gd name="connsiteY1" fmla="*/ 0 h 6858000"/>
              <a:gd name="connsiteX2" fmla="*/ 6846886 w 6846886"/>
              <a:gd name="connsiteY2" fmla="*/ 6858000 h 6858000"/>
              <a:gd name="connsiteX3" fmla="*/ 0 w 684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6886" h="6858000">
                <a:moveTo>
                  <a:pt x="0" y="0"/>
                </a:moveTo>
                <a:lnTo>
                  <a:pt x="6846886" y="0"/>
                </a:lnTo>
                <a:lnTo>
                  <a:pt x="6846886"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1188720" bIns="1645920" anchor="t">
            <a:noAutofit/>
          </a:bodyPr>
          <a:lstStyle>
            <a:lvl1pPr marL="0" indent="0" algn="ctr">
              <a:spcBef>
                <a:spcPts val="1000"/>
              </a:spcBef>
              <a:buFont typeface="Arial" panose="020B0604020202020204" pitchFamily="34" charset="0"/>
              <a:buNone/>
              <a:defRPr sz="1100" b="0" i="0">
                <a:solidFill>
                  <a:schemeClr val="bg1"/>
                </a:solidFill>
                <a:latin typeface="Segoe Sans Text" pitchFamily="2" charset="0"/>
                <a:cs typeface="Segoe Sans Text" pitchFamily="2" charset="0"/>
              </a:defRPr>
            </a:lvl1pPr>
          </a:lstStyle>
          <a:p>
            <a:r>
              <a:rPr lang="en-US"/>
              <a:t>Drag &amp; drop your photo here</a:t>
            </a:r>
            <a:br>
              <a:rPr lang="en-US"/>
            </a:br>
            <a:r>
              <a:rPr lang="en-US"/>
              <a:t>or click or tap icon below</a:t>
            </a:r>
            <a:br>
              <a:rPr lang="en-US"/>
            </a:br>
            <a:r>
              <a:rPr lang="en-US"/>
              <a:t>to insert</a:t>
            </a:r>
          </a:p>
        </p:txBody>
      </p:sp>
    </p:spTree>
    <p:extLst>
      <p:ext uri="{BB962C8B-B14F-4D97-AF65-F5344CB8AC3E}">
        <p14:creationId xmlns:p14="http://schemas.microsoft.com/office/powerpoint/2010/main" val="1408899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42" presetClass="path" presetSubtype="0" accel="50000" decel="50000" fill="hold" grpId="1" nodeType="withEffect">
                                  <p:stCondLst>
                                    <p:cond delay="0"/>
                                  </p:stCondLst>
                                  <p:childTnLst>
                                    <p:animMotion origin="layout" path="M 0 -2.22222E-6 L 0 0.02732 " pathEditMode="relative" rAng="0" ptsTypes="AA">
                                      <p:cBhvr>
                                        <p:cTn id="9" dur="500" spd="-100000" fill="hold"/>
                                        <p:tgtEl>
                                          <p:spTgt spid="5">
                                            <p:txEl>
                                              <p:pRg st="0" end="0"/>
                                            </p:txEl>
                                          </p:spTgt>
                                        </p:tgtEl>
                                        <p:attrNameLst>
                                          <p:attrName>ppt_x</p:attrName>
                                          <p:attrName>ppt_y</p:attrName>
                                        </p:attrNameLst>
                                      </p:cBhvr>
                                      <p:rCtr x="0" y="1366"/>
                                    </p:animMotion>
                                  </p:childTnLst>
                                </p:cTn>
                              </p:par>
                              <p:par>
                                <p:cTn id="10" presetID="10"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42" presetClass="path" presetSubtype="0" accel="50000" decel="50000" fill="hold" grpId="1" nodeType="withEffect">
                                  <p:stCondLst>
                                    <p:cond delay="0"/>
                                  </p:stCondLst>
                                  <p:childTnLst>
                                    <p:animMotion origin="layout" path="M 1.66667E-6 -2.22222E-6 L 1.66667E-6 0.02732 " pathEditMode="relative" rAng="0" ptsTypes="AA">
                                      <p:cBhvr>
                                        <p:cTn id="14" dur="500" spd="-100000" fill="hold"/>
                                        <p:tgtEl>
                                          <p:spTgt spid="8">
                                            <p:txEl>
                                              <p:pRg st="0" end="0"/>
                                            </p:txEl>
                                          </p:spTgt>
                                        </p:tgtEl>
                                        <p:attrNameLst>
                                          <p:attrName>ppt_x</p:attrName>
                                          <p:attrName>ppt_y</p:attrName>
                                        </p:attrNameLst>
                                      </p:cBhvr>
                                      <p:rCtr x="0" y="1366"/>
                                    </p:animMotion>
                                  </p:childTnLst>
                                </p:cTn>
                              </p:par>
                              <p:par>
                                <p:cTn id="15" presetID="10" presetClass="entr" presetSubtype="0" fill="hold" grpId="1" nodeType="withEffect">
                                  <p:stCondLst>
                                    <p:cond delay="30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42" presetClass="path" presetSubtype="0" accel="50000" decel="50000" fill="hold" grpId="0" nodeType="withEffect">
                                  <p:stCondLst>
                                    <p:cond delay="300"/>
                                  </p:stCondLst>
                                  <p:childTnLst>
                                    <p:animMotion origin="layout" path="M 1.66667E-6 3.7037E-7 L 1.66667E-6 0.01806 " pathEditMode="relative" rAng="0" ptsTypes="AA">
                                      <p:cBhvr>
                                        <p:cTn id="19" dur="500" spd="-100000" fill="hold"/>
                                        <p:tgtEl>
                                          <p:spTgt spid="4">
                                            <p:txEl>
                                              <p:pRg st="0" end="0"/>
                                            </p:txEl>
                                          </p:spTgt>
                                        </p:tgtEl>
                                        <p:attrNameLst>
                                          <p:attrName>ppt_x</p:attrName>
                                          <p:attrName>ppt_y</p:attrName>
                                        </p:attrNameLst>
                                      </p:cBhvr>
                                      <p:rCtr x="0" y="903"/>
                                    </p:animMotion>
                                  </p:childTnLst>
                                </p:cTn>
                              </p:par>
                              <p:par>
                                <p:cTn id="20" presetID="10" presetClass="entr" presetSubtype="0" fill="hold" grpId="1" nodeType="withEffect">
                                  <p:stCondLst>
                                    <p:cond delay="30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42" presetClass="path" presetSubtype="0" accel="50000" decel="50000" fill="hold" grpId="0" nodeType="withEffect">
                                  <p:stCondLst>
                                    <p:cond delay="300"/>
                                  </p:stCondLst>
                                  <p:childTnLst>
                                    <p:animMotion origin="layout" path="M 3.33333E-6 3.7037E-7 L 3.33333E-6 0.01806 " pathEditMode="relative" rAng="0" ptsTypes="AA">
                                      <p:cBhvr>
                                        <p:cTn id="24" dur="500" spd="-100000" fill="hold"/>
                                        <p:tgtEl>
                                          <p:spTgt spid="11">
                                            <p:txEl>
                                              <p:pRg st="0" end="0"/>
                                            </p:txEl>
                                          </p:spTgt>
                                        </p:tgtEl>
                                        <p:attrNameLst>
                                          <p:attrName>ppt_x</p:attrName>
                                          <p:attrName>ppt_y</p:attrName>
                                        </p:attrNameLst>
                                      </p:cBhvr>
                                      <p:rCtr x="0" y="903"/>
                                    </p:animMotion>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build="p">
        <p:tmplLst>
          <p:tmpl lvl="1">
            <p:tnLst>
              <p:par>
                <p:cTn presetID="42" presetClass="path" presetSubtype="0" accel="50000" decel="50000" fill="hold" nodeType="withEffect">
                  <p:stCondLst>
                    <p:cond delay="0"/>
                  </p:stCondLst>
                  <p:childTnLst>
                    <p:animMotion origin="layout" path="M 0 -2.22222E-6 L 0 0.02732 " pathEditMode="relative" rAng="0" ptsTypes="AA">
                      <p:cBhvr>
                        <p:cTn dur="500" spd="-100000" fill="hold"/>
                        <p:tgtEl>
                          <p:spTgt spid="5"/>
                        </p:tgtEl>
                        <p:attrNameLst>
                          <p:attrName>ppt_x</p:attrName>
                          <p:attrName>ppt_y</p:attrName>
                        </p:attrNameLst>
                      </p:cBhvr>
                      <p:rCtr x="0" y="1366"/>
                    </p:animMotion>
                  </p:childTnLst>
                </p:cTn>
              </p:par>
            </p:tnLst>
          </p:tmpl>
        </p:tmplLst>
      </p:bldP>
      <p:bldP spid="4" grpId="0" build="p">
        <p:tmplLst>
          <p:tmpl lvl="1">
            <p:tnLst>
              <p:par>
                <p:cTn presetID="42" presetClass="path" presetSubtype="0" accel="50000" decel="50000" fill="hold" nodeType="withEffect">
                  <p:stCondLst>
                    <p:cond delay="300"/>
                  </p:stCondLst>
                  <p:childTnLst>
                    <p:animMotion origin="layout" path="M 1.66667E-6 3.7037E-7 L 1.66667E-6 0.01806 " pathEditMode="relative" rAng="0" ptsTypes="AA">
                      <p:cBhvr>
                        <p:cTn dur="500" spd="-100000" fill="hold"/>
                        <p:tgtEl>
                          <p:spTgt spid="4"/>
                        </p:tgtEl>
                        <p:attrNameLst>
                          <p:attrName>ppt_x</p:attrName>
                          <p:attrName>ppt_y</p:attrName>
                        </p:attrNameLst>
                      </p:cBhvr>
                      <p:rCtr x="0" y="903"/>
                    </p:animMotion>
                  </p:childTnLst>
                </p:cTn>
              </p:par>
            </p:tnLst>
          </p:tmpl>
        </p:tmplLst>
      </p:bldP>
      <p:bldP spid="4" grpId="1" build="p">
        <p:tmplLst>
          <p:tmpl lvl="1">
            <p:tnLst>
              <p:par>
                <p:cTn presetID="10"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build="p">
        <p:tmplLst>
          <p:tmpl lvl="1">
            <p:tnLst>
              <p:par>
                <p:cTn presetID="42" presetClass="path" presetSubtype="0" accel="50000" decel="50000" fill="hold" nodeType="withEffect">
                  <p:stCondLst>
                    <p:cond delay="0"/>
                  </p:stCondLst>
                  <p:childTnLst>
                    <p:animMotion origin="layout" path="M 1.66667E-6 -2.22222E-6 L 1.66667E-6 0.02732 " pathEditMode="relative" rAng="0" ptsTypes="AA">
                      <p:cBhvr>
                        <p:cTn dur="500" spd="-100000" fill="hold"/>
                        <p:tgtEl>
                          <p:spTgt spid="8"/>
                        </p:tgtEl>
                        <p:attrNameLst>
                          <p:attrName>ppt_x</p:attrName>
                          <p:attrName>ppt_y</p:attrName>
                        </p:attrNameLst>
                      </p:cBhvr>
                      <p:rCtr x="0" y="1366"/>
                    </p:animMotion>
                  </p:childTnLst>
                </p:cTn>
              </p:par>
            </p:tnLst>
          </p:tmpl>
        </p:tmplLst>
      </p:bldP>
      <p:bldP spid="11" grpId="0" build="p">
        <p:tmplLst>
          <p:tmpl lvl="1">
            <p:tnLst>
              <p:par>
                <p:cTn presetID="42" presetClass="path" presetSubtype="0" accel="50000" decel="50000" fill="hold" nodeType="withEffect">
                  <p:stCondLst>
                    <p:cond delay="300"/>
                  </p:stCondLst>
                  <p:childTnLst>
                    <p:animMotion origin="layout" path="M 3.33333E-6 3.7037E-7 L 3.33333E-6 0.01806 " pathEditMode="relative" rAng="0" ptsTypes="AA">
                      <p:cBhvr>
                        <p:cTn dur="500" spd="-100000" fill="hold"/>
                        <p:tgtEl>
                          <p:spTgt spid="11"/>
                        </p:tgtEl>
                        <p:attrNameLst>
                          <p:attrName>ppt_x</p:attrName>
                          <p:attrName>ppt_y</p:attrName>
                        </p:attrNameLst>
                      </p:cBhvr>
                      <p:rCtr x="0" y="903"/>
                    </p:animMotion>
                  </p:childTnLst>
                </p:cTn>
              </p:par>
            </p:tnLst>
          </p:tmpl>
        </p:tmplLst>
      </p:bldP>
      <p:bldP spid="11" grpId="1"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 grpId="0" animBg="1"/>
      <p:bldP spid="3" grpId="0" animBg="1"/>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1C82C4-B2F7-653A-39F6-7B7913C21C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flipV="1">
            <a:off x="0" y="3034"/>
            <a:ext cx="12192000" cy="6854966"/>
          </a:xfrm>
          <a:prstGeom prst="rect">
            <a:avLst/>
          </a:prstGeom>
        </p:spPr>
      </p:pic>
      <p:sp>
        <p:nvSpPr>
          <p:cNvPr id="3" name="Text Placeholder 4">
            <a:extLst>
              <a:ext uri="{FF2B5EF4-FFF2-40B4-BE49-F238E27FC236}">
                <a16:creationId xmlns:a16="http://schemas.microsoft.com/office/drawing/2014/main" id="{C8A9B17D-F13F-9C61-5319-0AFE42267E7D}"/>
              </a:ext>
            </a:extLst>
          </p:cNvPr>
          <p:cNvSpPr>
            <a:spLocks noGrp="1"/>
          </p:cNvSpPr>
          <p:nvPr>
            <p:ph type="body" sz="quarter" idx="12" hasCustomPrompt="1"/>
          </p:nvPr>
        </p:nvSpPr>
        <p:spPr>
          <a:xfrm>
            <a:off x="469901" y="5134441"/>
            <a:ext cx="3454399" cy="369332"/>
          </a:xfrm>
          <a:noFill/>
        </p:spPr>
        <p:txBody>
          <a:bodyPr wrap="square" lIns="0" tIns="0" rIns="0" bIns="0">
            <a:spAutoFit/>
          </a:bodyPr>
          <a:lstStyle>
            <a:lvl1pPr marL="0" indent="0">
              <a:spcBef>
                <a:spcPts val="0"/>
              </a:spcBef>
              <a:buNone/>
              <a:defRPr sz="2400" b="1" i="0" spc="0" baseline="0">
                <a:solidFill>
                  <a:srgbClr val="453568"/>
                </a:solidFill>
                <a:latin typeface="Segoe Sans Display Semibold" pitchFamily="2" charset="0"/>
                <a:cs typeface="Segoe Sans Display Semibold" pitchFamily="2" charset="0"/>
              </a:defRPr>
            </a:lvl1pPr>
          </a:lstStyle>
          <a:p>
            <a:pPr lvl="0"/>
            <a:r>
              <a:rPr lang="en-US"/>
              <a:t>Presenter name</a:t>
            </a:r>
          </a:p>
        </p:txBody>
      </p:sp>
      <p:sp>
        <p:nvSpPr>
          <p:cNvPr id="9" name="Text Placeholder 4">
            <a:extLst>
              <a:ext uri="{FF2B5EF4-FFF2-40B4-BE49-F238E27FC236}">
                <a16:creationId xmlns:a16="http://schemas.microsoft.com/office/drawing/2014/main" id="{BE86600B-A241-492D-0204-AAFA3471EE34}"/>
              </a:ext>
            </a:extLst>
          </p:cNvPr>
          <p:cNvSpPr>
            <a:spLocks noGrp="1"/>
          </p:cNvSpPr>
          <p:nvPr>
            <p:ph type="body" sz="quarter" idx="15" hasCustomPrompt="1"/>
          </p:nvPr>
        </p:nvSpPr>
        <p:spPr>
          <a:xfrm>
            <a:off x="469900" y="5673556"/>
            <a:ext cx="3454399"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Presenter title</a:t>
            </a:r>
          </a:p>
        </p:txBody>
      </p:sp>
      <p:sp>
        <p:nvSpPr>
          <p:cNvPr id="10" name="Text Placeholder 4">
            <a:extLst>
              <a:ext uri="{FF2B5EF4-FFF2-40B4-BE49-F238E27FC236}">
                <a16:creationId xmlns:a16="http://schemas.microsoft.com/office/drawing/2014/main" id="{1D8382A8-205F-E64A-A0C1-E5C6FB43BC2B}"/>
              </a:ext>
            </a:extLst>
          </p:cNvPr>
          <p:cNvSpPr>
            <a:spLocks noGrp="1"/>
          </p:cNvSpPr>
          <p:nvPr>
            <p:ph type="body" sz="quarter" idx="16" hasCustomPrompt="1"/>
          </p:nvPr>
        </p:nvSpPr>
        <p:spPr>
          <a:xfrm>
            <a:off x="4387850" y="5134441"/>
            <a:ext cx="3454399" cy="369332"/>
          </a:xfrm>
          <a:noFill/>
        </p:spPr>
        <p:txBody>
          <a:bodyPr wrap="square" lIns="0" tIns="0" rIns="0" bIns="0">
            <a:spAutoFit/>
          </a:bodyPr>
          <a:lstStyle>
            <a:lvl1pPr marL="0" indent="0">
              <a:spcBef>
                <a:spcPts val="0"/>
              </a:spcBef>
              <a:buNone/>
              <a:defRPr sz="2400" b="1" i="0" spc="0" baseline="0">
                <a:solidFill>
                  <a:srgbClr val="453568"/>
                </a:solidFill>
                <a:latin typeface="Segoe Sans Display Semibold" pitchFamily="2" charset="0"/>
                <a:cs typeface="Segoe Sans Display Semibold" pitchFamily="2" charset="0"/>
              </a:defRPr>
            </a:lvl1pPr>
          </a:lstStyle>
          <a:p>
            <a:pPr lvl="0"/>
            <a:r>
              <a:rPr lang="en-US"/>
              <a:t>Presenter name</a:t>
            </a:r>
          </a:p>
        </p:txBody>
      </p:sp>
      <p:sp>
        <p:nvSpPr>
          <p:cNvPr id="11" name="Text Placeholder 4">
            <a:extLst>
              <a:ext uri="{FF2B5EF4-FFF2-40B4-BE49-F238E27FC236}">
                <a16:creationId xmlns:a16="http://schemas.microsoft.com/office/drawing/2014/main" id="{EC5A06A6-38C2-512F-2375-4EE4FF8F68AE}"/>
              </a:ext>
            </a:extLst>
          </p:cNvPr>
          <p:cNvSpPr>
            <a:spLocks noGrp="1"/>
          </p:cNvSpPr>
          <p:nvPr>
            <p:ph type="body" sz="quarter" idx="18" hasCustomPrompt="1"/>
          </p:nvPr>
        </p:nvSpPr>
        <p:spPr>
          <a:xfrm>
            <a:off x="4387849" y="5673556"/>
            <a:ext cx="3454399"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Presenter title</a:t>
            </a:r>
          </a:p>
        </p:txBody>
      </p:sp>
      <p:sp>
        <p:nvSpPr>
          <p:cNvPr id="13" name="Text Placeholder 4">
            <a:extLst>
              <a:ext uri="{FF2B5EF4-FFF2-40B4-BE49-F238E27FC236}">
                <a16:creationId xmlns:a16="http://schemas.microsoft.com/office/drawing/2014/main" id="{50521225-1EBD-0B9D-2BAD-DF673F27F9B9}"/>
              </a:ext>
            </a:extLst>
          </p:cNvPr>
          <p:cNvSpPr>
            <a:spLocks noGrp="1"/>
          </p:cNvSpPr>
          <p:nvPr>
            <p:ph type="body" sz="quarter" idx="19" hasCustomPrompt="1"/>
          </p:nvPr>
        </p:nvSpPr>
        <p:spPr>
          <a:xfrm>
            <a:off x="8305799" y="5134441"/>
            <a:ext cx="3454399" cy="369332"/>
          </a:xfrm>
          <a:noFill/>
        </p:spPr>
        <p:txBody>
          <a:bodyPr wrap="square" lIns="0" tIns="0" rIns="0" bIns="0">
            <a:spAutoFit/>
          </a:bodyPr>
          <a:lstStyle>
            <a:lvl1pPr marL="0" indent="0">
              <a:spcBef>
                <a:spcPts val="0"/>
              </a:spcBef>
              <a:buNone/>
              <a:defRPr sz="2400" b="1" i="0" spc="0" baseline="0">
                <a:solidFill>
                  <a:srgbClr val="453568"/>
                </a:solidFill>
                <a:latin typeface="Segoe Sans Display Semibold" pitchFamily="2" charset="0"/>
                <a:cs typeface="Segoe Sans Display Semibold" pitchFamily="2" charset="0"/>
              </a:defRPr>
            </a:lvl1pPr>
          </a:lstStyle>
          <a:p>
            <a:pPr lvl="0"/>
            <a:r>
              <a:rPr lang="en-US"/>
              <a:t>Presenter name</a:t>
            </a:r>
          </a:p>
        </p:txBody>
      </p:sp>
      <p:sp>
        <p:nvSpPr>
          <p:cNvPr id="15" name="Text Placeholder 4">
            <a:extLst>
              <a:ext uri="{FF2B5EF4-FFF2-40B4-BE49-F238E27FC236}">
                <a16:creationId xmlns:a16="http://schemas.microsoft.com/office/drawing/2014/main" id="{9CE75321-EEC2-CA87-E422-6BA78C86562F}"/>
              </a:ext>
            </a:extLst>
          </p:cNvPr>
          <p:cNvSpPr>
            <a:spLocks noGrp="1"/>
          </p:cNvSpPr>
          <p:nvPr>
            <p:ph type="body" sz="quarter" idx="21" hasCustomPrompt="1"/>
          </p:nvPr>
        </p:nvSpPr>
        <p:spPr>
          <a:xfrm>
            <a:off x="8305798" y="5673556"/>
            <a:ext cx="3454399" cy="246221"/>
          </a:xfrm>
          <a:noFill/>
        </p:spPr>
        <p:txBody>
          <a:bodyPr wrap="square" lIns="0" tIns="0" rIns="0" bIns="0">
            <a:spAutoFit/>
          </a:bodyPr>
          <a:lstStyle>
            <a:lvl1pPr marL="0" indent="0">
              <a:spcBef>
                <a:spcPts val="0"/>
              </a:spcBef>
              <a:buNone/>
              <a:defRPr sz="1600" b="0" i="0" spc="0" baseline="0">
                <a:solidFill>
                  <a:schemeClr val="bg1"/>
                </a:solidFill>
                <a:latin typeface="Segoe Sans Text" pitchFamily="2" charset="0"/>
                <a:cs typeface="Segoe Sans Text"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Presenter title</a:t>
            </a:r>
          </a:p>
        </p:txBody>
      </p:sp>
      <p:sp>
        <p:nvSpPr>
          <p:cNvPr id="16" name="Picture Placeholder 9">
            <a:extLst>
              <a:ext uri="{FF2B5EF4-FFF2-40B4-BE49-F238E27FC236}">
                <a16:creationId xmlns:a16="http://schemas.microsoft.com/office/drawing/2014/main" id="{7CC5856B-994A-4AC7-5A15-4D64CFCD1DCF}"/>
              </a:ext>
            </a:extLst>
          </p:cNvPr>
          <p:cNvSpPr>
            <a:spLocks noGrp="1"/>
          </p:cNvSpPr>
          <p:nvPr>
            <p:ph type="pic" sz="quarter" idx="22" hasCustomPrompt="1"/>
          </p:nvPr>
        </p:nvSpPr>
        <p:spPr>
          <a:xfrm>
            <a:off x="469899" y="1395421"/>
            <a:ext cx="3454400" cy="3454400"/>
          </a:xfrm>
          <a:custGeom>
            <a:avLst/>
            <a:gdLst>
              <a:gd name="connsiteX0" fmla="*/ 0 w 6846886"/>
              <a:gd name="connsiteY0" fmla="*/ 0 h 6858000"/>
              <a:gd name="connsiteX1" fmla="*/ 6846886 w 6846886"/>
              <a:gd name="connsiteY1" fmla="*/ 0 h 6858000"/>
              <a:gd name="connsiteX2" fmla="*/ 6846886 w 6846886"/>
              <a:gd name="connsiteY2" fmla="*/ 6858000 h 6858000"/>
              <a:gd name="connsiteX3" fmla="*/ 0 w 684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6886" h="6858000">
                <a:moveTo>
                  <a:pt x="0" y="0"/>
                </a:moveTo>
                <a:lnTo>
                  <a:pt x="6846886" y="0"/>
                </a:lnTo>
                <a:lnTo>
                  <a:pt x="6846886"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914400" bIns="164592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000" b="0" i="0">
                <a:solidFill>
                  <a:schemeClr val="bg1"/>
                </a:solidFill>
                <a:latin typeface="Segoe Sans Text" pitchFamily="2" charset="0"/>
                <a:cs typeface="Segoe Sans Text" pitchFamily="2"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t>Drag &amp; drop your photo here</a:t>
            </a:r>
            <a:br>
              <a:rPr lang="en-US"/>
            </a:br>
            <a:r>
              <a:rPr lang="en-US"/>
              <a:t>or click or tap icon below</a:t>
            </a:r>
            <a:br>
              <a:rPr lang="en-US"/>
            </a:br>
            <a:r>
              <a:rPr lang="en-US"/>
              <a:t>to insert</a:t>
            </a:r>
          </a:p>
        </p:txBody>
      </p:sp>
      <p:sp>
        <p:nvSpPr>
          <p:cNvPr id="18" name="Picture Placeholder 9">
            <a:extLst>
              <a:ext uri="{FF2B5EF4-FFF2-40B4-BE49-F238E27FC236}">
                <a16:creationId xmlns:a16="http://schemas.microsoft.com/office/drawing/2014/main" id="{08CB280A-4BEC-892B-DE53-BF9DF9BA1150}"/>
              </a:ext>
            </a:extLst>
          </p:cNvPr>
          <p:cNvSpPr>
            <a:spLocks noGrp="1"/>
          </p:cNvSpPr>
          <p:nvPr>
            <p:ph type="pic" sz="quarter" idx="24" hasCustomPrompt="1"/>
          </p:nvPr>
        </p:nvSpPr>
        <p:spPr>
          <a:xfrm>
            <a:off x="8289924" y="1395421"/>
            <a:ext cx="3454400" cy="3454400"/>
          </a:xfrm>
          <a:custGeom>
            <a:avLst/>
            <a:gdLst>
              <a:gd name="connsiteX0" fmla="*/ 0 w 6846886"/>
              <a:gd name="connsiteY0" fmla="*/ 0 h 6858000"/>
              <a:gd name="connsiteX1" fmla="*/ 6846886 w 6846886"/>
              <a:gd name="connsiteY1" fmla="*/ 0 h 6858000"/>
              <a:gd name="connsiteX2" fmla="*/ 6846886 w 6846886"/>
              <a:gd name="connsiteY2" fmla="*/ 6858000 h 6858000"/>
              <a:gd name="connsiteX3" fmla="*/ 0 w 684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6886" h="6858000">
                <a:moveTo>
                  <a:pt x="0" y="0"/>
                </a:moveTo>
                <a:lnTo>
                  <a:pt x="6846886" y="0"/>
                </a:lnTo>
                <a:lnTo>
                  <a:pt x="6846886"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914400" bIns="164592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000" b="0" i="0">
                <a:solidFill>
                  <a:schemeClr val="bg1"/>
                </a:solidFill>
                <a:latin typeface="Segoe Sans Text" pitchFamily="2" charset="0"/>
                <a:cs typeface="Segoe Sans Text" pitchFamily="2"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t>Drag &amp; drop your photo here</a:t>
            </a:r>
            <a:br>
              <a:rPr lang="en-US"/>
            </a:br>
            <a:r>
              <a:rPr lang="en-US"/>
              <a:t>or click or tap icon below</a:t>
            </a:r>
            <a:br>
              <a:rPr lang="en-US"/>
            </a:br>
            <a:r>
              <a:rPr lang="en-US"/>
              <a:t>to insert</a:t>
            </a:r>
          </a:p>
        </p:txBody>
      </p:sp>
      <p:sp>
        <p:nvSpPr>
          <p:cNvPr id="20" name="Picture Placeholder 9">
            <a:extLst>
              <a:ext uri="{FF2B5EF4-FFF2-40B4-BE49-F238E27FC236}">
                <a16:creationId xmlns:a16="http://schemas.microsoft.com/office/drawing/2014/main" id="{3825247F-ACA0-8721-81EE-F9F4738F91E4}"/>
              </a:ext>
            </a:extLst>
          </p:cNvPr>
          <p:cNvSpPr>
            <a:spLocks noGrp="1"/>
          </p:cNvSpPr>
          <p:nvPr>
            <p:ph type="pic" sz="quarter" idx="25" hasCustomPrompt="1"/>
          </p:nvPr>
        </p:nvSpPr>
        <p:spPr>
          <a:xfrm>
            <a:off x="4387849" y="1395421"/>
            <a:ext cx="3454400" cy="3454400"/>
          </a:xfrm>
          <a:custGeom>
            <a:avLst/>
            <a:gdLst>
              <a:gd name="connsiteX0" fmla="*/ 0 w 6846886"/>
              <a:gd name="connsiteY0" fmla="*/ 0 h 6858000"/>
              <a:gd name="connsiteX1" fmla="*/ 6846886 w 6846886"/>
              <a:gd name="connsiteY1" fmla="*/ 0 h 6858000"/>
              <a:gd name="connsiteX2" fmla="*/ 6846886 w 6846886"/>
              <a:gd name="connsiteY2" fmla="*/ 6858000 h 6858000"/>
              <a:gd name="connsiteX3" fmla="*/ 0 w 6846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46886" h="6858000">
                <a:moveTo>
                  <a:pt x="0" y="0"/>
                </a:moveTo>
                <a:lnTo>
                  <a:pt x="6846886" y="0"/>
                </a:lnTo>
                <a:lnTo>
                  <a:pt x="6846886"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tIns="914400" bIns="1645920" anchor="t"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000" b="0" i="0">
                <a:solidFill>
                  <a:schemeClr val="bg1"/>
                </a:solidFill>
                <a:latin typeface="Segoe Sans Text" pitchFamily="2" charset="0"/>
                <a:cs typeface="Segoe Sans Text" pitchFamily="2" charset="0"/>
              </a:defRPr>
            </a:lvl1pPr>
          </a:lstStyle>
          <a:p>
            <a:pPr marL="0" marR="0" lvl="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a:pPr>
            <a:r>
              <a:rPr lang="en-US"/>
              <a:t>Drag &amp; drop your photo here</a:t>
            </a:r>
            <a:br>
              <a:rPr lang="en-US"/>
            </a:br>
            <a:r>
              <a:rPr lang="en-US"/>
              <a:t>or click or tap icon below</a:t>
            </a:r>
            <a:br>
              <a:rPr lang="en-US"/>
            </a:br>
            <a:r>
              <a:rPr lang="en-US"/>
              <a:t>to insert</a:t>
            </a:r>
          </a:p>
        </p:txBody>
      </p:sp>
    </p:spTree>
    <p:extLst>
      <p:ext uri="{BB962C8B-B14F-4D97-AF65-F5344CB8AC3E}">
        <p14:creationId xmlns:p14="http://schemas.microsoft.com/office/powerpoint/2010/main" val="3162648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42" presetClass="path" presetSubtype="0" accel="50000" decel="50000" fill="hold" grpId="1" nodeType="withEffect">
                                  <p:stCondLst>
                                    <p:cond delay="0"/>
                                  </p:stCondLst>
                                  <p:childTnLst>
                                    <p:animMotion origin="layout" path="M 1.66667E-6 -1.48148E-6 L 1.66667E-6 0.02963 " pathEditMode="relative" rAng="0" ptsTypes="AA">
                                      <p:cBhvr>
                                        <p:cTn id="12" dur="500" spd="-100000" fill="hold"/>
                                        <p:tgtEl>
                                          <p:spTgt spid="3">
                                            <p:txEl>
                                              <p:pRg st="0" end="0"/>
                                            </p:txEl>
                                          </p:spTgt>
                                        </p:tgtEl>
                                        <p:attrNameLst>
                                          <p:attrName>ppt_x</p:attrName>
                                          <p:attrName>ppt_y</p:attrName>
                                        </p:attrNameLst>
                                      </p:cBhvr>
                                      <p:rCtr x="0" y="1481"/>
                                    </p:animMotion>
                                  </p:childTnLst>
                                </p:cTn>
                              </p:par>
                              <p:par>
                                <p:cTn id="13" presetID="10"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par>
                                <p:cTn id="16" presetID="42" presetClass="path" presetSubtype="0" accel="50000" decel="50000" fill="hold" grpId="1" nodeType="withEffect">
                                  <p:stCondLst>
                                    <p:cond delay="0"/>
                                  </p:stCondLst>
                                  <p:childTnLst>
                                    <p:animMotion origin="layout" path="M 3.33333E-6 1.11111E-6 L 3.33333E-6 0.01805 " pathEditMode="relative" rAng="0" ptsTypes="AA">
                                      <p:cBhvr>
                                        <p:cTn id="17" dur="500" spd="-100000" fill="hold"/>
                                        <p:tgtEl>
                                          <p:spTgt spid="9">
                                            <p:txEl>
                                              <p:pRg st="0" end="0"/>
                                            </p:txEl>
                                          </p:spTgt>
                                        </p:tgtEl>
                                        <p:attrNameLst>
                                          <p:attrName>ppt_x</p:attrName>
                                          <p:attrName>ppt_y</p:attrName>
                                        </p:attrNameLst>
                                      </p:cBhvr>
                                      <p:rCtr x="0" y="903"/>
                                    </p:animMotion>
                                  </p:childTnLst>
                                </p:cTn>
                              </p:par>
                              <p:par>
                                <p:cTn id="18" presetID="10" presetClass="entr" presetSubtype="0" fill="hold" grpId="0" nodeType="withEffect">
                                  <p:stCondLst>
                                    <p:cond delay="2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42" presetClass="path" presetSubtype="0" accel="50000" decel="50000" fill="hold" grpId="1" nodeType="withEffect">
                                  <p:stCondLst>
                                    <p:cond delay="250"/>
                                  </p:stCondLst>
                                  <p:childTnLst>
                                    <p:animMotion origin="layout" path="M -2.5E-6 -1.48148E-6 L -2.5E-6 0.02732 " pathEditMode="relative" rAng="0" ptsTypes="AA">
                                      <p:cBhvr>
                                        <p:cTn id="25" dur="500" spd="-100000" fill="hold"/>
                                        <p:tgtEl>
                                          <p:spTgt spid="10">
                                            <p:txEl>
                                              <p:pRg st="0" end="0"/>
                                            </p:txEl>
                                          </p:spTgt>
                                        </p:tgtEl>
                                        <p:attrNameLst>
                                          <p:attrName>ppt_x</p:attrName>
                                          <p:attrName>ppt_y</p:attrName>
                                        </p:attrNameLst>
                                      </p:cBhvr>
                                      <p:rCtr x="0" y="1366"/>
                                    </p:animMotion>
                                  </p:childTnLst>
                                </p:cTn>
                              </p:par>
                              <p:par>
                                <p:cTn id="26" presetID="10" presetClass="entr" presetSubtype="0" fill="hold" grpId="0" nodeType="withEffect">
                                  <p:stCondLst>
                                    <p:cond delay="25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par>
                                <p:cTn id="29" presetID="42" presetClass="path" presetSubtype="0" accel="50000" decel="50000" fill="hold" grpId="1" nodeType="withEffect">
                                  <p:stCondLst>
                                    <p:cond delay="250"/>
                                  </p:stCondLst>
                                  <p:childTnLst>
                                    <p:animMotion origin="layout" path="M -8.33333E-7 1.11111E-6 L -8.33333E-7 0.01805 " pathEditMode="relative" rAng="0" ptsTypes="AA">
                                      <p:cBhvr>
                                        <p:cTn id="30" dur="500" spd="-100000" fill="hold"/>
                                        <p:tgtEl>
                                          <p:spTgt spid="11">
                                            <p:txEl>
                                              <p:pRg st="0" end="0"/>
                                            </p:txEl>
                                          </p:spTgt>
                                        </p:tgtEl>
                                        <p:attrNameLst>
                                          <p:attrName>ppt_x</p:attrName>
                                          <p:attrName>ppt_y</p:attrName>
                                        </p:attrNameLst>
                                      </p:cBhvr>
                                      <p:rCtr x="0" y="903"/>
                                    </p:animMotion>
                                  </p:childTnLst>
                                </p:cTn>
                              </p:par>
                              <p:par>
                                <p:cTn id="31" presetID="10" presetClass="entr" presetSubtype="0" fill="hold" grpId="0" nodeType="withEffect">
                                  <p:stCondLst>
                                    <p:cond delay="5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fade">
                                      <p:cBhvr>
                                        <p:cTn id="36" dur="500"/>
                                        <p:tgtEl>
                                          <p:spTgt spid="13">
                                            <p:txEl>
                                              <p:pRg st="0" end="0"/>
                                            </p:txEl>
                                          </p:spTgt>
                                        </p:tgtEl>
                                      </p:cBhvr>
                                    </p:animEffect>
                                  </p:childTnLst>
                                </p:cTn>
                              </p:par>
                              <p:par>
                                <p:cTn id="37" presetID="42" presetClass="path" presetSubtype="0" accel="50000" decel="50000" fill="hold" grpId="1" nodeType="withEffect">
                                  <p:stCondLst>
                                    <p:cond delay="500"/>
                                  </p:stCondLst>
                                  <p:childTnLst>
                                    <p:animMotion origin="layout" path="M 3.33333E-6 -1.48148E-6 L 3.33333E-6 0.02732 " pathEditMode="relative" rAng="0" ptsTypes="AA">
                                      <p:cBhvr>
                                        <p:cTn id="38" dur="500" spd="-100000" fill="hold"/>
                                        <p:tgtEl>
                                          <p:spTgt spid="13">
                                            <p:txEl>
                                              <p:pRg st="0" end="0"/>
                                            </p:txEl>
                                          </p:spTgt>
                                        </p:tgtEl>
                                        <p:attrNameLst>
                                          <p:attrName>ppt_x</p:attrName>
                                          <p:attrName>ppt_y</p:attrName>
                                        </p:attrNameLst>
                                      </p:cBhvr>
                                      <p:rCtr x="0" y="1366"/>
                                    </p:animMotion>
                                  </p:childTnLst>
                                </p:cTn>
                              </p:par>
                              <p:par>
                                <p:cTn id="39" presetID="10" presetClass="entr" presetSubtype="0" fill="hold" grpId="0" nodeType="withEffect">
                                  <p:stCondLst>
                                    <p:cond delay="50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par>
                                <p:cTn id="42" presetID="42" presetClass="path" presetSubtype="0" accel="50000" decel="50000" fill="hold" grpId="1" nodeType="withEffect">
                                  <p:stCondLst>
                                    <p:cond delay="500"/>
                                  </p:stCondLst>
                                  <p:childTnLst>
                                    <p:animMotion origin="layout" path="M 5E-6 1.11111E-6 L 5E-6 0.01805 " pathEditMode="relative" rAng="0" ptsTypes="AA">
                                      <p:cBhvr>
                                        <p:cTn id="43" dur="500" spd="-100000" fill="hold"/>
                                        <p:tgtEl>
                                          <p:spTgt spid="15">
                                            <p:txEl>
                                              <p:pRg st="0" end="0"/>
                                            </p:txEl>
                                          </p:spTgt>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build="p">
        <p:tmplLst>
          <p:tmpl lvl="1">
            <p:tnLst>
              <p:par>
                <p:cTn presetID="42" presetClass="path" presetSubtype="0" accel="50000" decel="50000" fill="hold" nodeType="withEffect">
                  <p:stCondLst>
                    <p:cond delay="0"/>
                  </p:stCondLst>
                  <p:childTnLst>
                    <p:animMotion origin="layout" path="M 1.66667E-6 -1.48148E-6 L 1.66667E-6 0.02963 " pathEditMode="relative" rAng="0" ptsTypes="AA">
                      <p:cBhvr>
                        <p:cTn dur="500" spd="-100000" fill="hold"/>
                        <p:tgtEl>
                          <p:spTgt spid="3"/>
                        </p:tgtEl>
                        <p:attrNameLst>
                          <p:attrName>ppt_x</p:attrName>
                          <p:attrName>ppt_y</p:attrName>
                        </p:attrNameLst>
                      </p:cBhvr>
                      <p:rCtr x="0" y="1481"/>
                    </p:animMotion>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build="p">
        <p:tmplLst>
          <p:tmpl lvl="1">
            <p:tnLst>
              <p:par>
                <p:cTn presetID="42" presetClass="path" presetSubtype="0" accel="50000" decel="50000" fill="hold" nodeType="withEffect">
                  <p:stCondLst>
                    <p:cond delay="0"/>
                  </p:stCondLst>
                  <p:childTnLst>
                    <p:animMotion origin="layout" path="M 3.33333E-6 1.11111E-6 L 3.33333E-6 0.01805 " pathEditMode="relative" rAng="0" ptsTypes="AA">
                      <p:cBhvr>
                        <p:cTn dur="500" spd="-100000" fill="hold"/>
                        <p:tgtEl>
                          <p:spTgt spid="9"/>
                        </p:tgtEl>
                        <p:attrNameLst>
                          <p:attrName>ppt_x</p:attrName>
                          <p:attrName>ppt_y</p:attrName>
                        </p:attrNameLst>
                      </p:cBhvr>
                      <p:rCtr x="0" y="903"/>
                    </p:animMotion>
                  </p:childTnLst>
                </p:cTn>
              </p:par>
            </p:tnLst>
          </p:tmpl>
        </p:tmplLst>
      </p:bldP>
      <p:bldP spid="10" grpId="0" build="p">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build="p">
        <p:tmplLst>
          <p:tmpl lvl="1">
            <p:tnLst>
              <p:par>
                <p:cTn presetID="42" presetClass="path" presetSubtype="0" accel="50000" decel="50000" fill="hold" nodeType="withEffect">
                  <p:stCondLst>
                    <p:cond delay="250"/>
                  </p:stCondLst>
                  <p:childTnLst>
                    <p:animMotion origin="layout" path="M -2.5E-6 -1.48148E-6 L -2.5E-6 0.02732 " pathEditMode="relative" rAng="0" ptsTypes="AA">
                      <p:cBhvr>
                        <p:cTn dur="500" spd="-100000" fill="hold"/>
                        <p:tgtEl>
                          <p:spTgt spid="10"/>
                        </p:tgtEl>
                        <p:attrNameLst>
                          <p:attrName>ppt_x</p:attrName>
                          <p:attrName>ppt_y</p:attrName>
                        </p:attrNameLst>
                      </p:cBhvr>
                      <p:rCtr x="0" y="1366"/>
                    </p:animMotion>
                  </p:childTnLst>
                </p:cTn>
              </p:par>
            </p:tnLst>
          </p:tmpl>
        </p:tmplLst>
      </p:bldP>
      <p:bldP spid="11" grpId="0" build="p">
        <p:tmplLst>
          <p:tmpl lvl="1">
            <p:tnLst>
              <p:par>
                <p:cTn presetID="10" presetClass="entr" presetSubtype="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build="p">
        <p:tmplLst>
          <p:tmpl lvl="1">
            <p:tnLst>
              <p:par>
                <p:cTn presetID="42" presetClass="path" presetSubtype="0" accel="50000" decel="50000" fill="hold" nodeType="withEffect">
                  <p:stCondLst>
                    <p:cond delay="250"/>
                  </p:stCondLst>
                  <p:childTnLst>
                    <p:animMotion origin="layout" path="M -8.33333E-7 1.11111E-6 L -8.33333E-7 0.01805 " pathEditMode="relative" rAng="0" ptsTypes="AA">
                      <p:cBhvr>
                        <p:cTn dur="500" spd="-100000" fill="hold"/>
                        <p:tgtEl>
                          <p:spTgt spid="11"/>
                        </p:tgtEl>
                        <p:attrNameLst>
                          <p:attrName>ppt_x</p:attrName>
                          <p:attrName>ppt_y</p:attrName>
                        </p:attrNameLst>
                      </p:cBhvr>
                      <p:rCtr x="0" y="903"/>
                    </p:animMotion>
                  </p:childTnLst>
                </p:cTn>
              </p:par>
            </p:tnLst>
          </p:tmpl>
        </p:tmplLst>
      </p:bldP>
      <p:bldP spid="13" grpId="0" build="p">
        <p:tmplLst>
          <p:tmpl lvl="1">
            <p:tnLst>
              <p:par>
                <p:cTn presetID="10" presetClass="entr" presetSubtype="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build="p">
        <p:tmplLst>
          <p:tmpl lvl="1">
            <p:tnLst>
              <p:par>
                <p:cTn presetID="42" presetClass="path" presetSubtype="0" accel="50000" decel="50000" fill="hold" nodeType="withEffect">
                  <p:stCondLst>
                    <p:cond delay="500"/>
                  </p:stCondLst>
                  <p:childTnLst>
                    <p:animMotion origin="layout" path="M 3.33333E-6 -1.48148E-6 L 3.33333E-6 0.02732 " pathEditMode="relative" rAng="0" ptsTypes="AA">
                      <p:cBhvr>
                        <p:cTn dur="500" spd="-100000" fill="hold"/>
                        <p:tgtEl>
                          <p:spTgt spid="13"/>
                        </p:tgtEl>
                        <p:attrNameLst>
                          <p:attrName>ppt_x</p:attrName>
                          <p:attrName>ppt_y</p:attrName>
                        </p:attrNameLst>
                      </p:cBhvr>
                      <p:rCtr x="0" y="1366"/>
                    </p:animMotion>
                  </p:childTnLst>
                </p:cTn>
              </p:par>
            </p:tnLst>
          </p:tmpl>
        </p:tmplLst>
      </p:bldP>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build="p">
        <p:tmplLst>
          <p:tmpl lvl="1">
            <p:tnLst>
              <p:par>
                <p:cTn presetID="42" presetClass="path" presetSubtype="0" accel="50000" decel="50000" fill="hold" nodeType="withEffect">
                  <p:stCondLst>
                    <p:cond delay="500"/>
                  </p:stCondLst>
                  <p:childTnLst>
                    <p:animMotion origin="layout" path="M 5E-6 1.11111E-6 L 5E-6 0.01805 " pathEditMode="relative" rAng="0" ptsTypes="AA">
                      <p:cBhvr>
                        <p:cTn dur="500" spd="-100000" fill="hold"/>
                        <p:tgtEl>
                          <p:spTgt spid="15"/>
                        </p:tgtEl>
                        <p:attrNameLst>
                          <p:attrName>ppt_x</p:attrName>
                          <p:attrName>ppt_y</p:attrName>
                        </p:attrNameLst>
                      </p:cBhvr>
                      <p:rCtr x="0" y="903"/>
                    </p:animMotion>
                  </p:childTnLst>
                </p:cTn>
              </p:par>
            </p:tnLst>
          </p:tmpl>
        </p:tmplLst>
      </p:bldP>
      <p:bldP spid="16" grpId="0" animBg="1"/>
      <p:bldP spid="18" grpId="0" animBg="1"/>
      <p:bldP spid="20" grpId="0" animBg="1"/>
    </p:bld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22459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DF85D34-3657-0AC7-566B-40ED30237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
            <a:ext cx="12191998" cy="6857999"/>
          </a:xfrm>
          <a:prstGeom prst="rect">
            <a:avLst/>
          </a:prstGeom>
        </p:spPr>
      </p:pic>
      <p:pic>
        <p:nvPicPr>
          <p:cNvPr id="21" name="MS logo white - EMF" descr="Microsoft logo white text version">
            <a:extLst>
              <a:ext uri="{FF2B5EF4-FFF2-40B4-BE49-F238E27FC236}">
                <a16:creationId xmlns:a16="http://schemas.microsoft.com/office/drawing/2014/main" id="{D8020306-3F04-2E10-3B38-56D82E12B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584202" y="585790"/>
            <a:ext cx="1366245" cy="292608"/>
          </a:xfrm>
          <a:prstGeom prst="rect">
            <a:avLst/>
          </a:prstGeom>
        </p:spPr>
      </p:pic>
      <p:grpSp>
        <p:nvGrpSpPr>
          <p:cNvPr id="22" name="Group 21">
            <a:extLst>
              <a:ext uri="{FF2B5EF4-FFF2-40B4-BE49-F238E27FC236}">
                <a16:creationId xmlns:a16="http://schemas.microsoft.com/office/drawing/2014/main" id="{978F5790-1680-4D53-DE71-1AF149D2385C}"/>
              </a:ext>
            </a:extLst>
          </p:cNvPr>
          <p:cNvGrpSpPr/>
          <p:nvPr userDrawn="1"/>
        </p:nvGrpSpPr>
        <p:grpSpPr bwMode="white">
          <a:xfrm>
            <a:off x="580572" y="2702875"/>
            <a:ext cx="3265035" cy="1452255"/>
            <a:chOff x="747712" y="1907208"/>
            <a:chExt cx="7227855" cy="3214877"/>
          </a:xfrm>
          <a:gradFill flip="none" rotWithShape="1">
            <a:gsLst>
              <a:gs pos="0">
                <a:srgbClr val="D4EC8E"/>
              </a:gs>
              <a:gs pos="34000">
                <a:srgbClr val="D7E78E"/>
              </a:gs>
              <a:gs pos="69000">
                <a:srgbClr val="FFA48B"/>
              </a:gs>
            </a:gsLst>
            <a:lin ang="2700000" scaled="1"/>
            <a:tileRect/>
          </a:gradFill>
        </p:grpSpPr>
        <p:sp>
          <p:nvSpPr>
            <p:cNvPr id="23" name="Freeform: Shape 22">
              <a:extLst>
                <a:ext uri="{FF2B5EF4-FFF2-40B4-BE49-F238E27FC236}">
                  <a16:creationId xmlns:a16="http://schemas.microsoft.com/office/drawing/2014/main" id="{0BA94CBD-413D-BA88-6C11-4E35B1A638EF}"/>
                </a:ext>
              </a:extLst>
            </p:cNvPr>
            <p:cNvSpPr/>
            <p:nvPr/>
          </p:nvSpPr>
          <p:spPr bwMode="white">
            <a:xfrm>
              <a:off x="747712" y="2000648"/>
              <a:ext cx="1371028" cy="1276731"/>
            </a:xfrm>
            <a:custGeom>
              <a:avLst/>
              <a:gdLst>
                <a:gd name="connsiteX0" fmla="*/ 1371029 w 1371028"/>
                <a:gd name="connsiteY0" fmla="*/ 1276731 h 1276731"/>
                <a:gd name="connsiteX1" fmla="*/ 1160907 w 1371028"/>
                <a:gd name="connsiteY1" fmla="*/ 1276731 h 1276731"/>
                <a:gd name="connsiteX2" fmla="*/ 1160907 w 1371028"/>
                <a:gd name="connsiteY2" fmla="*/ 450533 h 1276731"/>
                <a:gd name="connsiteX3" fmla="*/ 1173385 w 1371028"/>
                <a:gd name="connsiteY3" fmla="*/ 202121 h 1276731"/>
                <a:gd name="connsiteX4" fmla="*/ 1169861 w 1371028"/>
                <a:gd name="connsiteY4" fmla="*/ 202121 h 1276731"/>
                <a:gd name="connsiteX5" fmla="*/ 1135094 w 1371028"/>
                <a:gd name="connsiteY5" fmla="*/ 322326 h 1276731"/>
                <a:gd name="connsiteX6" fmla="*/ 754094 w 1371028"/>
                <a:gd name="connsiteY6" fmla="*/ 1276731 h 1276731"/>
                <a:gd name="connsiteX7" fmla="*/ 608076 w 1371028"/>
                <a:gd name="connsiteY7" fmla="*/ 1276731 h 1276731"/>
                <a:gd name="connsiteX8" fmla="*/ 226124 w 1371028"/>
                <a:gd name="connsiteY8" fmla="*/ 329470 h 1276731"/>
                <a:gd name="connsiteX9" fmla="*/ 192310 w 1371028"/>
                <a:gd name="connsiteY9" fmla="*/ 202121 h 1276731"/>
                <a:gd name="connsiteX10" fmla="*/ 188786 w 1371028"/>
                <a:gd name="connsiteY10" fmla="*/ 202121 h 1276731"/>
                <a:gd name="connsiteX11" fmla="*/ 195929 w 1371028"/>
                <a:gd name="connsiteY11" fmla="*/ 452247 h 1276731"/>
                <a:gd name="connsiteX12" fmla="*/ 195929 w 1371028"/>
                <a:gd name="connsiteY12" fmla="*/ 1276636 h 1276731"/>
                <a:gd name="connsiteX13" fmla="*/ 0 w 1371028"/>
                <a:gd name="connsiteY13" fmla="*/ 1276636 h 1276731"/>
                <a:gd name="connsiteX14" fmla="*/ 0 w 1371028"/>
                <a:gd name="connsiteY14" fmla="*/ 0 h 1276731"/>
                <a:gd name="connsiteX15" fmla="*/ 298228 w 1371028"/>
                <a:gd name="connsiteY15" fmla="*/ 0 h 1276731"/>
                <a:gd name="connsiteX16" fmla="*/ 633889 w 1371028"/>
                <a:gd name="connsiteY16" fmla="*/ 850202 h 1276731"/>
                <a:gd name="connsiteX17" fmla="*/ 683705 w 1371028"/>
                <a:gd name="connsiteY17" fmla="*/ 996220 h 1276731"/>
                <a:gd name="connsiteX18" fmla="*/ 688181 w 1371028"/>
                <a:gd name="connsiteY18" fmla="*/ 996220 h 1276731"/>
                <a:gd name="connsiteX19" fmla="*/ 741617 w 1371028"/>
                <a:gd name="connsiteY19" fmla="*/ 846677 h 1276731"/>
                <a:gd name="connsiteX20" fmla="*/ 1083469 w 1371028"/>
                <a:gd name="connsiteY20" fmla="*/ 0 h 1276731"/>
                <a:gd name="connsiteX21" fmla="*/ 1371029 w 1371028"/>
                <a:gd name="connsiteY21" fmla="*/ 0 h 1276731"/>
                <a:gd name="connsiteX22" fmla="*/ 1371029 w 1371028"/>
                <a:gd name="connsiteY22" fmla="*/ 1276636 h 1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028" h="1276731">
                  <a:moveTo>
                    <a:pt x="1371029" y="1276731"/>
                  </a:moveTo>
                  <a:lnTo>
                    <a:pt x="1160907" y="1276731"/>
                  </a:lnTo>
                  <a:lnTo>
                    <a:pt x="1160907" y="450533"/>
                  </a:lnTo>
                  <a:cubicBezTo>
                    <a:pt x="1160907" y="382905"/>
                    <a:pt x="1165098" y="300038"/>
                    <a:pt x="1173385" y="202121"/>
                  </a:cubicBezTo>
                  <a:lnTo>
                    <a:pt x="1169861" y="202121"/>
                  </a:lnTo>
                  <a:cubicBezTo>
                    <a:pt x="1156811" y="257937"/>
                    <a:pt x="1145191" y="297942"/>
                    <a:pt x="1135094" y="322326"/>
                  </a:cubicBezTo>
                  <a:lnTo>
                    <a:pt x="754094" y="1276731"/>
                  </a:lnTo>
                  <a:lnTo>
                    <a:pt x="608076" y="1276731"/>
                  </a:lnTo>
                  <a:lnTo>
                    <a:pt x="226124" y="329470"/>
                  </a:lnTo>
                  <a:cubicBezTo>
                    <a:pt x="215456" y="301562"/>
                    <a:pt x="204121" y="259175"/>
                    <a:pt x="192310" y="202121"/>
                  </a:cubicBezTo>
                  <a:lnTo>
                    <a:pt x="188786" y="202121"/>
                  </a:lnTo>
                  <a:cubicBezTo>
                    <a:pt x="193548" y="253174"/>
                    <a:pt x="195929" y="336518"/>
                    <a:pt x="195929" y="452247"/>
                  </a:cubicBezTo>
                  <a:lnTo>
                    <a:pt x="195929" y="1276636"/>
                  </a:lnTo>
                  <a:lnTo>
                    <a:pt x="0" y="1276636"/>
                  </a:lnTo>
                  <a:lnTo>
                    <a:pt x="0" y="0"/>
                  </a:lnTo>
                  <a:lnTo>
                    <a:pt x="298228" y="0"/>
                  </a:lnTo>
                  <a:lnTo>
                    <a:pt x="633889" y="850202"/>
                  </a:lnTo>
                  <a:cubicBezTo>
                    <a:pt x="659416" y="915543"/>
                    <a:pt x="675989" y="964121"/>
                    <a:pt x="683705" y="996220"/>
                  </a:cubicBezTo>
                  <a:lnTo>
                    <a:pt x="688181" y="996220"/>
                  </a:lnTo>
                  <a:cubicBezTo>
                    <a:pt x="710089" y="929164"/>
                    <a:pt x="727901" y="879253"/>
                    <a:pt x="741617" y="846677"/>
                  </a:cubicBezTo>
                  <a:lnTo>
                    <a:pt x="1083469" y="0"/>
                  </a:lnTo>
                  <a:lnTo>
                    <a:pt x="1371029" y="0"/>
                  </a:lnTo>
                  <a:lnTo>
                    <a:pt x="1371029" y="1276636"/>
                  </a:lnTo>
                  <a:close/>
                </a:path>
              </a:pathLst>
            </a:custGeom>
            <a:grpFill/>
            <a:ln w="9525"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11B0C5AE-D2E3-4968-6E52-50945EE5BDCB}"/>
                </a:ext>
              </a:extLst>
            </p:cNvPr>
            <p:cNvSpPr/>
            <p:nvPr/>
          </p:nvSpPr>
          <p:spPr bwMode="white">
            <a:xfrm>
              <a:off x="2300001" y="1939211"/>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00"/>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AC8F9B95-3783-5A61-96F1-A60710EFB19E}"/>
                </a:ext>
              </a:extLst>
            </p:cNvPr>
            <p:cNvSpPr/>
            <p:nvPr/>
          </p:nvSpPr>
          <p:spPr bwMode="white">
            <a:xfrm>
              <a:off x="2681572" y="2344310"/>
              <a:ext cx="712279" cy="954500"/>
            </a:xfrm>
            <a:custGeom>
              <a:avLst/>
              <a:gdLst>
                <a:gd name="connsiteX0" fmla="*/ 711327 w 712279"/>
                <a:gd name="connsiteY0" fmla="*/ 891254 h 954500"/>
                <a:gd name="connsiteX1" fmla="*/ 452247 w 712279"/>
                <a:gd name="connsiteY1" fmla="*/ 954500 h 954500"/>
                <a:gd name="connsiteX2" fmla="*/ 124587 w 712279"/>
                <a:gd name="connsiteY2" fmla="*/ 827627 h 954500"/>
                <a:gd name="connsiteX3" fmla="*/ 0 w 712279"/>
                <a:gd name="connsiteY3" fmla="*/ 498634 h 954500"/>
                <a:gd name="connsiteX4" fmla="*/ 134017 w 712279"/>
                <a:gd name="connsiteY4" fmla="*/ 136684 h 954500"/>
                <a:gd name="connsiteX5" fmla="*/ 492347 w 712279"/>
                <a:gd name="connsiteY5" fmla="*/ 0 h 954500"/>
                <a:gd name="connsiteX6" fmla="*/ 712280 w 712279"/>
                <a:gd name="connsiteY6" fmla="*/ 43625 h 954500"/>
                <a:gd name="connsiteX7" fmla="*/ 712280 w 712279"/>
                <a:gd name="connsiteY7" fmla="*/ 235934 h 954500"/>
                <a:gd name="connsiteX8" fmla="*/ 509302 w 712279"/>
                <a:gd name="connsiteY8" fmla="*/ 164687 h 954500"/>
                <a:gd name="connsiteX9" fmla="*/ 294704 w 712279"/>
                <a:gd name="connsiteY9" fmla="*/ 253270 h 954500"/>
                <a:gd name="connsiteX10" fmla="*/ 210979 w 712279"/>
                <a:gd name="connsiteY10" fmla="*/ 485204 h 954500"/>
                <a:gd name="connsiteX11" fmla="*/ 289750 w 712279"/>
                <a:gd name="connsiteY11" fmla="*/ 708660 h 954500"/>
                <a:gd name="connsiteX12" fmla="*/ 501205 w 712279"/>
                <a:gd name="connsiteY12" fmla="*/ 790575 h 954500"/>
                <a:gd name="connsiteX13" fmla="*/ 711327 w 712279"/>
                <a:gd name="connsiteY13" fmla="*/ 711327 h 954500"/>
                <a:gd name="connsiteX14" fmla="*/ 711327 w 712279"/>
                <a:gd name="connsiteY14" fmla="*/ 891159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279" h="954500">
                  <a:moveTo>
                    <a:pt x="711327" y="891254"/>
                  </a:moveTo>
                  <a:cubicBezTo>
                    <a:pt x="638270" y="933355"/>
                    <a:pt x="551974" y="954500"/>
                    <a:pt x="452247" y="954500"/>
                  </a:cubicBezTo>
                  <a:cubicBezTo>
                    <a:pt x="316897" y="954500"/>
                    <a:pt x="207740" y="912209"/>
                    <a:pt x="124587" y="827627"/>
                  </a:cubicBezTo>
                  <a:cubicBezTo>
                    <a:pt x="41529" y="743045"/>
                    <a:pt x="0" y="633413"/>
                    <a:pt x="0" y="498634"/>
                  </a:cubicBezTo>
                  <a:cubicBezTo>
                    <a:pt x="0" y="348520"/>
                    <a:pt x="44672" y="227838"/>
                    <a:pt x="134017" y="136684"/>
                  </a:cubicBezTo>
                  <a:cubicBezTo>
                    <a:pt x="223361" y="45625"/>
                    <a:pt x="342805" y="0"/>
                    <a:pt x="492347" y="0"/>
                  </a:cubicBezTo>
                  <a:cubicBezTo>
                    <a:pt x="575405" y="0"/>
                    <a:pt x="648748" y="14573"/>
                    <a:pt x="712280" y="43625"/>
                  </a:cubicBezTo>
                  <a:lnTo>
                    <a:pt x="712280" y="235934"/>
                  </a:lnTo>
                  <a:cubicBezTo>
                    <a:pt x="648748" y="188500"/>
                    <a:pt x="581120" y="164687"/>
                    <a:pt x="509302" y="164687"/>
                  </a:cubicBezTo>
                  <a:cubicBezTo>
                    <a:pt x="422053" y="164687"/>
                    <a:pt x="350520" y="194215"/>
                    <a:pt x="294704" y="253270"/>
                  </a:cubicBezTo>
                  <a:cubicBezTo>
                    <a:pt x="238887" y="312325"/>
                    <a:pt x="210979" y="389668"/>
                    <a:pt x="210979" y="485204"/>
                  </a:cubicBezTo>
                  <a:cubicBezTo>
                    <a:pt x="210979" y="580739"/>
                    <a:pt x="237268" y="654082"/>
                    <a:pt x="289750" y="708660"/>
                  </a:cubicBezTo>
                  <a:cubicBezTo>
                    <a:pt x="342233" y="763238"/>
                    <a:pt x="412718" y="790575"/>
                    <a:pt x="501205" y="790575"/>
                  </a:cubicBezTo>
                  <a:cubicBezTo>
                    <a:pt x="575405" y="790575"/>
                    <a:pt x="645414" y="764191"/>
                    <a:pt x="711327" y="711327"/>
                  </a:cubicBezTo>
                  <a:lnTo>
                    <a:pt x="711327" y="891159"/>
                  </a:lnTo>
                  <a:close/>
                </a:path>
              </a:pathLst>
            </a:custGeom>
            <a:grpFill/>
            <a:ln w="9525" cap="flat">
              <a:noFill/>
              <a:prstDash val="solid"/>
              <a:miter/>
            </a:ln>
          </p:spPr>
          <p:txBody>
            <a:bodyPr rtlCol="0" anchor="ctr"/>
            <a:lstStyle/>
            <a:p>
              <a:endParaRPr lang="en-US" sz="1800"/>
            </a:p>
          </p:txBody>
        </p:sp>
        <p:sp>
          <p:nvSpPr>
            <p:cNvPr id="26" name="Freeform: Shape 25">
              <a:extLst>
                <a:ext uri="{FF2B5EF4-FFF2-40B4-BE49-F238E27FC236}">
                  <a16:creationId xmlns:a16="http://schemas.microsoft.com/office/drawing/2014/main" id="{A9D6DBAB-B6F5-BDBF-0DA7-135780CED5BF}"/>
                </a:ext>
              </a:extLst>
            </p:cNvPr>
            <p:cNvSpPr/>
            <p:nvPr/>
          </p:nvSpPr>
          <p:spPr bwMode="white">
            <a:xfrm>
              <a:off x="3579494" y="2349739"/>
              <a:ext cx="528828" cy="927639"/>
            </a:xfrm>
            <a:custGeom>
              <a:avLst/>
              <a:gdLst>
                <a:gd name="connsiteX0" fmla="*/ 528828 w 528828"/>
                <a:gd name="connsiteY0" fmla="*/ 212693 h 927639"/>
                <a:gd name="connsiteX1" fmla="*/ 421100 w 528828"/>
                <a:gd name="connsiteY1" fmla="*/ 183356 h 927639"/>
                <a:gd name="connsiteX2" fmla="*/ 267938 w 528828"/>
                <a:gd name="connsiteY2" fmla="*/ 266129 h 927639"/>
                <a:gd name="connsiteX3" fmla="*/ 206502 w 528828"/>
                <a:gd name="connsiteY3" fmla="*/ 491395 h 927639"/>
                <a:gd name="connsiteX4" fmla="*/ 206502 w 528828"/>
                <a:gd name="connsiteY4" fmla="*/ 927640 h 927639"/>
                <a:gd name="connsiteX5" fmla="*/ 0 w 528828"/>
                <a:gd name="connsiteY5" fmla="*/ 927640 h 927639"/>
                <a:gd name="connsiteX6" fmla="*/ 0 w 528828"/>
                <a:gd name="connsiteY6" fmla="*/ 16002 h 927639"/>
                <a:gd name="connsiteX7" fmla="*/ 206502 w 528828"/>
                <a:gd name="connsiteY7" fmla="*/ 16002 h 927639"/>
                <a:gd name="connsiteX8" fmla="*/ 206502 w 528828"/>
                <a:gd name="connsiteY8" fmla="*/ 203835 h 927639"/>
                <a:gd name="connsiteX9" fmla="*/ 210026 w 528828"/>
                <a:gd name="connsiteY9" fmla="*/ 203835 h 927639"/>
                <a:gd name="connsiteX10" fmla="*/ 303086 w 528828"/>
                <a:gd name="connsiteY10" fmla="*/ 53816 h 927639"/>
                <a:gd name="connsiteX11" fmla="*/ 443294 w 528828"/>
                <a:gd name="connsiteY11" fmla="*/ 0 h 927639"/>
                <a:gd name="connsiteX12" fmla="*/ 528733 w 528828"/>
                <a:gd name="connsiteY12" fmla="*/ 16955 h 927639"/>
                <a:gd name="connsiteX13" fmla="*/ 528733 w 528828"/>
                <a:gd name="connsiteY13" fmla="*/ 212789 h 92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828" h="927639">
                  <a:moveTo>
                    <a:pt x="528828" y="212693"/>
                  </a:moveTo>
                  <a:cubicBezTo>
                    <a:pt x="503873" y="193072"/>
                    <a:pt x="467963" y="183356"/>
                    <a:pt x="421100" y="183356"/>
                  </a:cubicBezTo>
                  <a:cubicBezTo>
                    <a:pt x="359950" y="183356"/>
                    <a:pt x="308896" y="210979"/>
                    <a:pt x="267938" y="266129"/>
                  </a:cubicBezTo>
                  <a:cubicBezTo>
                    <a:pt x="226981" y="321278"/>
                    <a:pt x="206502" y="396431"/>
                    <a:pt x="206502" y="491395"/>
                  </a:cubicBezTo>
                  <a:lnTo>
                    <a:pt x="206502" y="927640"/>
                  </a:lnTo>
                  <a:lnTo>
                    <a:pt x="0" y="927640"/>
                  </a:lnTo>
                  <a:lnTo>
                    <a:pt x="0" y="16002"/>
                  </a:lnTo>
                  <a:lnTo>
                    <a:pt x="206502" y="16002"/>
                  </a:lnTo>
                  <a:lnTo>
                    <a:pt x="206502" y="203835"/>
                  </a:lnTo>
                  <a:lnTo>
                    <a:pt x="210026" y="203835"/>
                  </a:lnTo>
                  <a:cubicBezTo>
                    <a:pt x="230219" y="139732"/>
                    <a:pt x="261176" y="89726"/>
                    <a:pt x="303086" y="53816"/>
                  </a:cubicBezTo>
                  <a:cubicBezTo>
                    <a:pt x="344900" y="17907"/>
                    <a:pt x="391668" y="0"/>
                    <a:pt x="443294" y="0"/>
                  </a:cubicBezTo>
                  <a:cubicBezTo>
                    <a:pt x="480727" y="0"/>
                    <a:pt x="509207" y="5620"/>
                    <a:pt x="528733" y="16955"/>
                  </a:cubicBezTo>
                  <a:lnTo>
                    <a:pt x="528733" y="212789"/>
                  </a:lnTo>
                  <a:close/>
                </a:path>
              </a:pathLst>
            </a:custGeom>
            <a:grpFill/>
            <a:ln w="9525" cap="flat">
              <a:noFill/>
              <a:prstDash val="solid"/>
              <a:miter/>
            </a:ln>
          </p:spPr>
          <p:txBody>
            <a:bodyPr rtlCol="0" anchor="ctr"/>
            <a:lstStyle/>
            <a:p>
              <a:endParaRPr lang="en-US" sz="1800"/>
            </a:p>
          </p:txBody>
        </p:sp>
        <p:sp>
          <p:nvSpPr>
            <p:cNvPr id="27" name="Freeform: Shape 26">
              <a:extLst>
                <a:ext uri="{FF2B5EF4-FFF2-40B4-BE49-F238E27FC236}">
                  <a16:creationId xmlns:a16="http://schemas.microsoft.com/office/drawing/2014/main" id="{BA246B78-9929-146B-78A7-A5B509482D1B}"/>
                </a:ext>
              </a:extLst>
            </p:cNvPr>
            <p:cNvSpPr/>
            <p:nvPr/>
          </p:nvSpPr>
          <p:spPr bwMode="white">
            <a:xfrm>
              <a:off x="4144422" y="2344405"/>
              <a:ext cx="937450" cy="954500"/>
            </a:xfrm>
            <a:custGeom>
              <a:avLst/>
              <a:gdLst>
                <a:gd name="connsiteX0" fmla="*/ 463010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0" y="954310"/>
                  </a:moveTo>
                  <a:cubicBezTo>
                    <a:pt x="322326" y="954310"/>
                    <a:pt x="210026" y="911733"/>
                    <a:pt x="126016" y="826579"/>
                  </a:cubicBezTo>
                  <a:cubicBezTo>
                    <a:pt x="42005"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7" y="790480"/>
                    <a:pt x="472821" y="790480"/>
                  </a:cubicBezTo>
                  <a:cubicBezTo>
                    <a:pt x="552355" y="790480"/>
                    <a:pt x="616553" y="763524"/>
                    <a:pt x="660178" y="709422"/>
                  </a:cubicBezTo>
                  <a:cubicBezTo>
                    <a:pt x="703802" y="655415"/>
                    <a:pt x="725615" y="578549"/>
                    <a:pt x="725615" y="478822"/>
                  </a:cubicBezTo>
                  <a:cubicBezTo>
                    <a:pt x="725615" y="379095"/>
                    <a:pt x="703802" y="301085"/>
                    <a:pt x="660178" y="246412"/>
                  </a:cubicBezTo>
                  <a:cubicBezTo>
                    <a:pt x="616553" y="191834"/>
                    <a:pt x="554069" y="164497"/>
                    <a:pt x="472821" y="164497"/>
                  </a:cubicBezTo>
                  <a:close/>
                </a:path>
              </a:pathLst>
            </a:custGeom>
            <a:grpFill/>
            <a:ln w="9525" cap="flat">
              <a:noFill/>
              <a:prstDash val="solid"/>
              <a:miter/>
            </a:ln>
          </p:spPr>
          <p:txBody>
            <a:bodyPr rtlCol="0" anchor="ctr"/>
            <a:lstStyle/>
            <a:p>
              <a:endParaRPr lang="en-US" sz="1800"/>
            </a:p>
          </p:txBody>
        </p:sp>
        <p:sp>
          <p:nvSpPr>
            <p:cNvPr id="28" name="Freeform: Shape 27">
              <a:extLst>
                <a:ext uri="{FF2B5EF4-FFF2-40B4-BE49-F238E27FC236}">
                  <a16:creationId xmlns:a16="http://schemas.microsoft.com/office/drawing/2014/main" id="{B165A848-4EE6-DE4A-D8CB-3EA312E4480C}"/>
                </a:ext>
              </a:extLst>
            </p:cNvPr>
            <p:cNvSpPr/>
            <p:nvPr/>
          </p:nvSpPr>
          <p:spPr bwMode="white">
            <a:xfrm>
              <a:off x="5180361" y="2344310"/>
              <a:ext cx="647319" cy="954309"/>
            </a:xfrm>
            <a:custGeom>
              <a:avLst/>
              <a:gdLst>
                <a:gd name="connsiteX0" fmla="*/ 0 w 647319"/>
                <a:gd name="connsiteY0" fmla="*/ 904589 h 954309"/>
                <a:gd name="connsiteX1" fmla="*/ 0 w 647319"/>
                <a:gd name="connsiteY1" fmla="*/ 713137 h 954309"/>
                <a:gd name="connsiteX2" fmla="*/ 255556 w 647319"/>
                <a:gd name="connsiteY2" fmla="*/ 801243 h 954309"/>
                <a:gd name="connsiteX3" fmla="*/ 442531 w 647319"/>
                <a:gd name="connsiteY3" fmla="*/ 690848 h 954309"/>
                <a:gd name="connsiteX4" fmla="*/ 426530 w 647319"/>
                <a:gd name="connsiteY4" fmla="*/ 637889 h 954309"/>
                <a:gd name="connsiteX5" fmla="*/ 383381 w 647319"/>
                <a:gd name="connsiteY5" fmla="*/ 599123 h 954309"/>
                <a:gd name="connsiteX6" fmla="*/ 319278 w 647319"/>
                <a:gd name="connsiteY6" fmla="*/ 568833 h 954309"/>
                <a:gd name="connsiteX7" fmla="*/ 236887 w 647319"/>
                <a:gd name="connsiteY7" fmla="*/ 538544 h 954309"/>
                <a:gd name="connsiteX8" fmla="*/ 135827 w 647319"/>
                <a:gd name="connsiteY8" fmla="*/ 491395 h 954309"/>
                <a:gd name="connsiteX9" fmla="*/ 61055 w 647319"/>
                <a:gd name="connsiteY9" fmla="*/ 434816 h 954309"/>
                <a:gd name="connsiteX10" fmla="*/ 16097 w 647319"/>
                <a:gd name="connsiteY10" fmla="*/ 363188 h 954309"/>
                <a:gd name="connsiteX11" fmla="*/ 953 w 647319"/>
                <a:gd name="connsiteY11" fmla="*/ 269748 h 954309"/>
                <a:gd name="connsiteX12" fmla="*/ 32099 w 647319"/>
                <a:gd name="connsiteY12" fmla="*/ 153543 h 954309"/>
                <a:gd name="connsiteX13" fmla="*/ 115824 w 647319"/>
                <a:gd name="connsiteY13" fmla="*/ 68961 h 954309"/>
                <a:gd name="connsiteX14" fmla="*/ 235077 w 647319"/>
                <a:gd name="connsiteY14" fmla="*/ 17335 h 954309"/>
                <a:gd name="connsiteX15" fmla="*/ 373094 w 647319"/>
                <a:gd name="connsiteY15" fmla="*/ 0 h 954309"/>
                <a:gd name="connsiteX16" fmla="*/ 599218 w 647319"/>
                <a:gd name="connsiteY16" fmla="*/ 38291 h 954309"/>
                <a:gd name="connsiteX17" fmla="*/ 599218 w 647319"/>
                <a:gd name="connsiteY17" fmla="*/ 218980 h 954309"/>
                <a:gd name="connsiteX18" fmla="*/ 378428 w 647319"/>
                <a:gd name="connsiteY18" fmla="*/ 153067 h 954309"/>
                <a:gd name="connsiteX19" fmla="*/ 307658 w 647319"/>
                <a:gd name="connsiteY19" fmla="*/ 161068 h 954309"/>
                <a:gd name="connsiteX20" fmla="*/ 253746 w 647319"/>
                <a:gd name="connsiteY20" fmla="*/ 183356 h 954309"/>
                <a:gd name="connsiteX21" fmla="*/ 218980 w 647319"/>
                <a:gd name="connsiteY21" fmla="*/ 217646 h 954309"/>
                <a:gd name="connsiteX22" fmla="*/ 206502 w 647319"/>
                <a:gd name="connsiteY22" fmla="*/ 261747 h 954309"/>
                <a:gd name="connsiteX23" fmla="*/ 218980 w 647319"/>
                <a:gd name="connsiteY23" fmla="*/ 311563 h 954309"/>
                <a:gd name="connsiteX24" fmla="*/ 255937 w 647319"/>
                <a:gd name="connsiteY24" fmla="*/ 347663 h 954309"/>
                <a:gd name="connsiteX25" fmla="*/ 314706 w 647319"/>
                <a:gd name="connsiteY25" fmla="*/ 376142 h 954309"/>
                <a:gd name="connsiteX26" fmla="*/ 393478 w 647319"/>
                <a:gd name="connsiteY26" fmla="*/ 404146 h 954309"/>
                <a:gd name="connsiteX27" fmla="*/ 499015 w 647319"/>
                <a:gd name="connsiteY27" fmla="*/ 453104 h 954309"/>
                <a:gd name="connsiteX28" fmla="*/ 578739 w 647319"/>
                <a:gd name="connsiteY28" fmla="*/ 509683 h 954309"/>
                <a:gd name="connsiteX29" fmla="*/ 629508 w 647319"/>
                <a:gd name="connsiteY29" fmla="*/ 582644 h 954309"/>
                <a:gd name="connsiteX30" fmla="*/ 647319 w 647319"/>
                <a:gd name="connsiteY30" fmla="*/ 681038 h 954309"/>
                <a:gd name="connsiteX31" fmla="*/ 615220 w 647319"/>
                <a:gd name="connsiteY31" fmla="*/ 802100 h 954309"/>
                <a:gd name="connsiteX32" fmla="*/ 529780 w 647319"/>
                <a:gd name="connsiteY32" fmla="*/ 887540 h 954309"/>
                <a:gd name="connsiteX33" fmla="*/ 406432 w 647319"/>
                <a:gd name="connsiteY33" fmla="*/ 937832 h 954309"/>
                <a:gd name="connsiteX34" fmla="*/ 259080 w 647319"/>
                <a:gd name="connsiteY34" fmla="*/ 954310 h 954309"/>
                <a:gd name="connsiteX35" fmla="*/ 0 w 647319"/>
                <a:gd name="connsiteY35" fmla="*/ 904494 h 95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319" h="954309">
                  <a:moveTo>
                    <a:pt x="0" y="904589"/>
                  </a:moveTo>
                  <a:lnTo>
                    <a:pt x="0" y="713137"/>
                  </a:lnTo>
                  <a:cubicBezTo>
                    <a:pt x="77153" y="771906"/>
                    <a:pt x="162306" y="801243"/>
                    <a:pt x="255556" y="801243"/>
                  </a:cubicBezTo>
                  <a:cubicBezTo>
                    <a:pt x="380238" y="801243"/>
                    <a:pt x="442531" y="764477"/>
                    <a:pt x="442531" y="690848"/>
                  </a:cubicBezTo>
                  <a:cubicBezTo>
                    <a:pt x="442531" y="670084"/>
                    <a:pt x="437197" y="652463"/>
                    <a:pt x="426530" y="637889"/>
                  </a:cubicBezTo>
                  <a:cubicBezTo>
                    <a:pt x="415862" y="623316"/>
                    <a:pt x="401479" y="610457"/>
                    <a:pt x="383381" y="599123"/>
                  </a:cubicBezTo>
                  <a:cubicBezTo>
                    <a:pt x="365284" y="587883"/>
                    <a:pt x="343948" y="577787"/>
                    <a:pt x="319278" y="568833"/>
                  </a:cubicBezTo>
                  <a:cubicBezTo>
                    <a:pt x="294608" y="559975"/>
                    <a:pt x="267176" y="549878"/>
                    <a:pt x="236887" y="538544"/>
                  </a:cubicBezTo>
                  <a:cubicBezTo>
                    <a:pt x="199454" y="523685"/>
                    <a:pt x="165830" y="507968"/>
                    <a:pt x="135827" y="491395"/>
                  </a:cubicBezTo>
                  <a:cubicBezTo>
                    <a:pt x="105823" y="474821"/>
                    <a:pt x="80963" y="455962"/>
                    <a:pt x="61055" y="434816"/>
                  </a:cubicBezTo>
                  <a:cubicBezTo>
                    <a:pt x="41148" y="413766"/>
                    <a:pt x="26194" y="389858"/>
                    <a:pt x="16097" y="363188"/>
                  </a:cubicBezTo>
                  <a:cubicBezTo>
                    <a:pt x="6001" y="336518"/>
                    <a:pt x="953" y="305276"/>
                    <a:pt x="953" y="269748"/>
                  </a:cubicBezTo>
                  <a:cubicBezTo>
                    <a:pt x="953" y="225838"/>
                    <a:pt x="11335" y="187071"/>
                    <a:pt x="32099" y="153543"/>
                  </a:cubicBezTo>
                  <a:cubicBezTo>
                    <a:pt x="52864" y="120015"/>
                    <a:pt x="80772" y="91821"/>
                    <a:pt x="115824" y="68961"/>
                  </a:cubicBezTo>
                  <a:cubicBezTo>
                    <a:pt x="150876" y="46101"/>
                    <a:pt x="190595" y="28861"/>
                    <a:pt x="235077" y="17335"/>
                  </a:cubicBezTo>
                  <a:cubicBezTo>
                    <a:pt x="279559" y="5810"/>
                    <a:pt x="325564" y="0"/>
                    <a:pt x="373094" y="0"/>
                  </a:cubicBezTo>
                  <a:cubicBezTo>
                    <a:pt x="457391" y="0"/>
                    <a:pt x="532733" y="12764"/>
                    <a:pt x="599218" y="38291"/>
                  </a:cubicBezTo>
                  <a:lnTo>
                    <a:pt x="599218" y="218980"/>
                  </a:lnTo>
                  <a:cubicBezTo>
                    <a:pt x="535114" y="175069"/>
                    <a:pt x="461486" y="153067"/>
                    <a:pt x="378428" y="153067"/>
                  </a:cubicBezTo>
                  <a:cubicBezTo>
                    <a:pt x="352330" y="153067"/>
                    <a:pt x="328708" y="155734"/>
                    <a:pt x="307658" y="161068"/>
                  </a:cubicBezTo>
                  <a:cubicBezTo>
                    <a:pt x="286607" y="166402"/>
                    <a:pt x="268605" y="173831"/>
                    <a:pt x="253746" y="183356"/>
                  </a:cubicBezTo>
                  <a:cubicBezTo>
                    <a:pt x="238887" y="192881"/>
                    <a:pt x="227362" y="204311"/>
                    <a:pt x="218980" y="217646"/>
                  </a:cubicBezTo>
                  <a:cubicBezTo>
                    <a:pt x="210693" y="230981"/>
                    <a:pt x="206502" y="245650"/>
                    <a:pt x="206502" y="261747"/>
                  </a:cubicBezTo>
                  <a:cubicBezTo>
                    <a:pt x="206502" y="281369"/>
                    <a:pt x="210693" y="297942"/>
                    <a:pt x="218980" y="311563"/>
                  </a:cubicBezTo>
                  <a:cubicBezTo>
                    <a:pt x="227267" y="325184"/>
                    <a:pt x="239554" y="337280"/>
                    <a:pt x="255937" y="347663"/>
                  </a:cubicBezTo>
                  <a:cubicBezTo>
                    <a:pt x="272225" y="358045"/>
                    <a:pt x="291846" y="367570"/>
                    <a:pt x="314706" y="376142"/>
                  </a:cubicBezTo>
                  <a:cubicBezTo>
                    <a:pt x="337566" y="384715"/>
                    <a:pt x="363855" y="394144"/>
                    <a:pt x="393478" y="404146"/>
                  </a:cubicBezTo>
                  <a:cubicBezTo>
                    <a:pt x="432626" y="420148"/>
                    <a:pt x="467773" y="436531"/>
                    <a:pt x="499015" y="453104"/>
                  </a:cubicBezTo>
                  <a:cubicBezTo>
                    <a:pt x="530162" y="469773"/>
                    <a:pt x="556736" y="488537"/>
                    <a:pt x="578739" y="509683"/>
                  </a:cubicBezTo>
                  <a:cubicBezTo>
                    <a:pt x="600647" y="530733"/>
                    <a:pt x="617601" y="555117"/>
                    <a:pt x="629508" y="582644"/>
                  </a:cubicBezTo>
                  <a:cubicBezTo>
                    <a:pt x="641414" y="610267"/>
                    <a:pt x="647319" y="643033"/>
                    <a:pt x="647319" y="681038"/>
                  </a:cubicBezTo>
                  <a:cubicBezTo>
                    <a:pt x="647319" y="727329"/>
                    <a:pt x="636651" y="767715"/>
                    <a:pt x="615220" y="802100"/>
                  </a:cubicBezTo>
                  <a:cubicBezTo>
                    <a:pt x="593884" y="836581"/>
                    <a:pt x="565404" y="865061"/>
                    <a:pt x="529780" y="887540"/>
                  </a:cubicBezTo>
                  <a:cubicBezTo>
                    <a:pt x="494157" y="910114"/>
                    <a:pt x="453104" y="926878"/>
                    <a:pt x="406432" y="937832"/>
                  </a:cubicBezTo>
                  <a:cubicBezTo>
                    <a:pt x="359855" y="948785"/>
                    <a:pt x="310705" y="954310"/>
                    <a:pt x="259080" y="954310"/>
                  </a:cubicBezTo>
                  <a:cubicBezTo>
                    <a:pt x="159353" y="954310"/>
                    <a:pt x="72962" y="937641"/>
                    <a:pt x="0" y="904494"/>
                  </a:cubicBezTo>
                  <a:close/>
                </a:path>
              </a:pathLst>
            </a:custGeom>
            <a:grpFill/>
            <a:ln w="9525" cap="flat">
              <a:noFill/>
              <a:prstDash val="solid"/>
              <a:miter/>
            </a:ln>
          </p:spPr>
          <p:txBody>
            <a:bodyPr rtlCol="0" anchor="ctr"/>
            <a:lstStyle/>
            <a:p>
              <a:endParaRPr lang="en-US" sz="1800"/>
            </a:p>
          </p:txBody>
        </p:sp>
        <p:sp>
          <p:nvSpPr>
            <p:cNvPr id="29" name="Freeform: Shape 28">
              <a:extLst>
                <a:ext uri="{FF2B5EF4-FFF2-40B4-BE49-F238E27FC236}">
                  <a16:creationId xmlns:a16="http://schemas.microsoft.com/office/drawing/2014/main" id="{68B522E9-BE2D-0C37-92C4-BAB333C2C2D5}"/>
                </a:ext>
              </a:extLst>
            </p:cNvPr>
            <p:cNvSpPr/>
            <p:nvPr/>
          </p:nvSpPr>
          <p:spPr bwMode="white">
            <a:xfrm>
              <a:off x="5909975" y="2344405"/>
              <a:ext cx="937450" cy="954500"/>
            </a:xfrm>
            <a:custGeom>
              <a:avLst/>
              <a:gdLst>
                <a:gd name="connsiteX0" fmla="*/ 463011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1" y="954310"/>
                  </a:moveTo>
                  <a:cubicBezTo>
                    <a:pt x="322326" y="954310"/>
                    <a:pt x="210027" y="911733"/>
                    <a:pt x="126016" y="826579"/>
                  </a:cubicBezTo>
                  <a:cubicBezTo>
                    <a:pt x="42006"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8" y="790480"/>
                    <a:pt x="472821" y="790480"/>
                  </a:cubicBezTo>
                  <a:cubicBezTo>
                    <a:pt x="552355" y="790480"/>
                    <a:pt x="616554" y="763524"/>
                    <a:pt x="660178" y="709422"/>
                  </a:cubicBezTo>
                  <a:cubicBezTo>
                    <a:pt x="703802" y="655415"/>
                    <a:pt x="725615" y="578549"/>
                    <a:pt x="725615" y="478822"/>
                  </a:cubicBezTo>
                  <a:cubicBezTo>
                    <a:pt x="725615" y="379095"/>
                    <a:pt x="703802" y="301085"/>
                    <a:pt x="660178" y="246412"/>
                  </a:cubicBezTo>
                  <a:cubicBezTo>
                    <a:pt x="616554" y="191834"/>
                    <a:pt x="554070" y="164497"/>
                    <a:pt x="472821" y="164497"/>
                  </a:cubicBezTo>
                  <a:close/>
                </a:path>
              </a:pathLst>
            </a:custGeom>
            <a:grpFill/>
            <a:ln w="9525" cap="flat">
              <a:no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21258D29-252A-7890-CBA1-2D62B73CC6DF}"/>
                </a:ext>
              </a:extLst>
            </p:cNvPr>
            <p:cNvSpPr/>
            <p:nvPr/>
          </p:nvSpPr>
          <p:spPr bwMode="white">
            <a:xfrm>
              <a:off x="6867524" y="1907208"/>
              <a:ext cx="607218" cy="1370171"/>
            </a:xfrm>
            <a:custGeom>
              <a:avLst/>
              <a:gdLst>
                <a:gd name="connsiteX0" fmla="*/ 607123 w 607218"/>
                <a:gd name="connsiteY0" fmla="*/ 188786 h 1370171"/>
                <a:gd name="connsiteX1" fmla="*/ 511873 w 607218"/>
                <a:gd name="connsiteY1" fmla="*/ 164783 h 1370171"/>
                <a:gd name="connsiteX2" fmla="*/ 361379 w 607218"/>
                <a:gd name="connsiteY2" fmla="*/ 334804 h 1370171"/>
                <a:gd name="connsiteX3" fmla="*/ 361379 w 607218"/>
                <a:gd name="connsiteY3" fmla="*/ 458534 h 1370171"/>
                <a:gd name="connsiteX4" fmla="*/ 573310 w 607218"/>
                <a:gd name="connsiteY4" fmla="*/ 458534 h 1370171"/>
                <a:gd name="connsiteX5" fmla="*/ 573310 w 607218"/>
                <a:gd name="connsiteY5" fmla="*/ 620554 h 1370171"/>
                <a:gd name="connsiteX6" fmla="*/ 362331 w 607218"/>
                <a:gd name="connsiteY6" fmla="*/ 620554 h 1370171"/>
                <a:gd name="connsiteX7" fmla="*/ 362331 w 607218"/>
                <a:gd name="connsiteY7" fmla="*/ 1370171 h 1370171"/>
                <a:gd name="connsiteX8" fmla="*/ 155829 w 607218"/>
                <a:gd name="connsiteY8" fmla="*/ 1370171 h 1370171"/>
                <a:gd name="connsiteX9" fmla="*/ 155829 w 607218"/>
                <a:gd name="connsiteY9" fmla="*/ 620554 h 1370171"/>
                <a:gd name="connsiteX10" fmla="*/ 0 w 607218"/>
                <a:gd name="connsiteY10" fmla="*/ 620554 h 1370171"/>
                <a:gd name="connsiteX11" fmla="*/ 0 w 607218"/>
                <a:gd name="connsiteY11" fmla="*/ 458534 h 1370171"/>
                <a:gd name="connsiteX12" fmla="*/ 155829 w 607218"/>
                <a:gd name="connsiteY12" fmla="*/ 458534 h 1370171"/>
                <a:gd name="connsiteX13" fmla="*/ 155829 w 607218"/>
                <a:gd name="connsiteY13" fmla="*/ 310706 h 1370171"/>
                <a:gd name="connsiteX14" fmla="*/ 250222 w 607218"/>
                <a:gd name="connsiteY14" fmla="*/ 83249 h 1370171"/>
                <a:gd name="connsiteX15" fmla="*/ 486156 w 607218"/>
                <a:gd name="connsiteY15" fmla="*/ 0 h 1370171"/>
                <a:gd name="connsiteX16" fmla="*/ 607219 w 607218"/>
                <a:gd name="connsiteY16" fmla="*/ 16955 h 1370171"/>
                <a:gd name="connsiteX17" fmla="*/ 607219 w 607218"/>
                <a:gd name="connsiteY17" fmla="*/ 188786 h 137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7218" h="1370171">
                  <a:moveTo>
                    <a:pt x="607123" y="188786"/>
                  </a:moveTo>
                  <a:cubicBezTo>
                    <a:pt x="579215" y="172784"/>
                    <a:pt x="547497" y="164783"/>
                    <a:pt x="511873" y="164783"/>
                  </a:cubicBezTo>
                  <a:cubicBezTo>
                    <a:pt x="411575" y="164783"/>
                    <a:pt x="361379" y="221456"/>
                    <a:pt x="361379" y="334804"/>
                  </a:cubicBezTo>
                  <a:lnTo>
                    <a:pt x="361379" y="458534"/>
                  </a:lnTo>
                  <a:lnTo>
                    <a:pt x="573310" y="458534"/>
                  </a:lnTo>
                  <a:lnTo>
                    <a:pt x="573310" y="620554"/>
                  </a:lnTo>
                  <a:lnTo>
                    <a:pt x="362331" y="620554"/>
                  </a:lnTo>
                  <a:lnTo>
                    <a:pt x="362331" y="1370171"/>
                  </a:lnTo>
                  <a:lnTo>
                    <a:pt x="155829" y="1370171"/>
                  </a:lnTo>
                  <a:lnTo>
                    <a:pt x="155829" y="620554"/>
                  </a:lnTo>
                  <a:lnTo>
                    <a:pt x="0" y="620554"/>
                  </a:lnTo>
                  <a:lnTo>
                    <a:pt x="0" y="458534"/>
                  </a:lnTo>
                  <a:lnTo>
                    <a:pt x="155829" y="458534"/>
                  </a:lnTo>
                  <a:lnTo>
                    <a:pt x="155829" y="310706"/>
                  </a:lnTo>
                  <a:cubicBezTo>
                    <a:pt x="155829" y="214598"/>
                    <a:pt x="187261" y="138779"/>
                    <a:pt x="250222" y="83249"/>
                  </a:cubicBezTo>
                  <a:cubicBezTo>
                    <a:pt x="313087" y="27718"/>
                    <a:pt x="391763" y="0"/>
                    <a:pt x="486156" y="0"/>
                  </a:cubicBezTo>
                  <a:cubicBezTo>
                    <a:pt x="537210" y="0"/>
                    <a:pt x="577501" y="5620"/>
                    <a:pt x="607219" y="16955"/>
                  </a:cubicBezTo>
                  <a:lnTo>
                    <a:pt x="607219" y="188786"/>
                  </a:lnTo>
                  <a:close/>
                </a:path>
              </a:pathLst>
            </a:custGeom>
            <a:grpFill/>
            <a:ln w="9525" cap="flat">
              <a:no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4479E827-C57E-CA20-149D-7272F492FA52}"/>
                </a:ext>
              </a:extLst>
            </p:cNvPr>
            <p:cNvSpPr/>
            <p:nvPr/>
          </p:nvSpPr>
          <p:spPr bwMode="white">
            <a:xfrm>
              <a:off x="7398638" y="2095993"/>
              <a:ext cx="576929" cy="1201864"/>
            </a:xfrm>
            <a:custGeom>
              <a:avLst/>
              <a:gdLst>
                <a:gd name="connsiteX0" fmla="*/ 576834 w 576929"/>
                <a:gd name="connsiteY0" fmla="*/ 1171575 h 1201864"/>
                <a:gd name="connsiteX1" fmla="*/ 417481 w 576929"/>
                <a:gd name="connsiteY1" fmla="*/ 1201865 h 1201864"/>
                <a:gd name="connsiteX2" fmla="*/ 152209 w 576929"/>
                <a:gd name="connsiteY2" fmla="*/ 947261 h 1201864"/>
                <a:gd name="connsiteX3" fmla="*/ 152209 w 576929"/>
                <a:gd name="connsiteY3" fmla="*/ 431768 h 1201864"/>
                <a:gd name="connsiteX4" fmla="*/ 0 w 576929"/>
                <a:gd name="connsiteY4" fmla="*/ 431768 h 1201864"/>
                <a:gd name="connsiteX5" fmla="*/ 0 w 576929"/>
                <a:gd name="connsiteY5" fmla="*/ 269748 h 1201864"/>
                <a:gd name="connsiteX6" fmla="*/ 152209 w 576929"/>
                <a:gd name="connsiteY6" fmla="*/ 269748 h 1201864"/>
                <a:gd name="connsiteX7" fmla="*/ 152209 w 576929"/>
                <a:gd name="connsiteY7" fmla="*/ 58769 h 1201864"/>
                <a:gd name="connsiteX8" fmla="*/ 358807 w 576929"/>
                <a:gd name="connsiteY8" fmla="*/ 0 h 1201864"/>
                <a:gd name="connsiteX9" fmla="*/ 358807 w 576929"/>
                <a:gd name="connsiteY9" fmla="*/ 269748 h 1201864"/>
                <a:gd name="connsiteX10" fmla="*/ 576929 w 576929"/>
                <a:gd name="connsiteY10" fmla="*/ 269748 h 1201864"/>
                <a:gd name="connsiteX11" fmla="*/ 576929 w 576929"/>
                <a:gd name="connsiteY11" fmla="*/ 431768 h 1201864"/>
                <a:gd name="connsiteX12" fmla="*/ 358807 w 576929"/>
                <a:gd name="connsiteY12" fmla="*/ 431768 h 1201864"/>
                <a:gd name="connsiteX13" fmla="*/ 358807 w 576929"/>
                <a:gd name="connsiteY13" fmla="*/ 887635 h 1201864"/>
                <a:gd name="connsiteX14" fmla="*/ 388144 w 576929"/>
                <a:gd name="connsiteY14" fmla="*/ 1003364 h 1201864"/>
                <a:gd name="connsiteX15" fmla="*/ 486060 w 576929"/>
                <a:gd name="connsiteY15" fmla="*/ 1038035 h 1201864"/>
                <a:gd name="connsiteX16" fmla="*/ 576834 w 576929"/>
                <a:gd name="connsiteY16" fmla="*/ 1007745 h 1201864"/>
                <a:gd name="connsiteX17" fmla="*/ 576834 w 576929"/>
                <a:gd name="connsiteY17" fmla="*/ 1171575 h 12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29" h="1201864">
                  <a:moveTo>
                    <a:pt x="576834" y="1171575"/>
                  </a:moveTo>
                  <a:cubicBezTo>
                    <a:pt x="536448" y="1191768"/>
                    <a:pt x="483394" y="1201865"/>
                    <a:pt x="417481" y="1201865"/>
                  </a:cubicBezTo>
                  <a:cubicBezTo>
                    <a:pt x="240602" y="1201865"/>
                    <a:pt x="152209" y="1116997"/>
                    <a:pt x="152209" y="947261"/>
                  </a:cubicBezTo>
                  <a:lnTo>
                    <a:pt x="152209" y="431768"/>
                  </a:lnTo>
                  <a:lnTo>
                    <a:pt x="0" y="431768"/>
                  </a:lnTo>
                  <a:lnTo>
                    <a:pt x="0" y="269748"/>
                  </a:lnTo>
                  <a:lnTo>
                    <a:pt x="152209" y="269748"/>
                  </a:lnTo>
                  <a:lnTo>
                    <a:pt x="152209" y="58769"/>
                  </a:lnTo>
                  <a:lnTo>
                    <a:pt x="358807" y="0"/>
                  </a:lnTo>
                  <a:lnTo>
                    <a:pt x="358807" y="269748"/>
                  </a:lnTo>
                  <a:lnTo>
                    <a:pt x="576929" y="269748"/>
                  </a:lnTo>
                  <a:lnTo>
                    <a:pt x="576929" y="431768"/>
                  </a:lnTo>
                  <a:lnTo>
                    <a:pt x="358807" y="431768"/>
                  </a:lnTo>
                  <a:lnTo>
                    <a:pt x="358807" y="887635"/>
                  </a:lnTo>
                  <a:cubicBezTo>
                    <a:pt x="358807" y="941642"/>
                    <a:pt x="368618" y="980218"/>
                    <a:pt x="388144" y="1003364"/>
                  </a:cubicBezTo>
                  <a:cubicBezTo>
                    <a:pt x="407765" y="1026509"/>
                    <a:pt x="440341" y="1038035"/>
                    <a:pt x="486060" y="1038035"/>
                  </a:cubicBezTo>
                  <a:cubicBezTo>
                    <a:pt x="521112" y="1038035"/>
                    <a:pt x="551307" y="1027938"/>
                    <a:pt x="576834" y="1007745"/>
                  </a:cubicBezTo>
                  <a:lnTo>
                    <a:pt x="576834" y="1171575"/>
                  </a:lnTo>
                  <a:close/>
                </a:path>
              </a:pathLst>
            </a:custGeom>
            <a:grpFill/>
            <a:ln w="9525" cap="flat">
              <a:no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89685AAF-E6CE-0A10-EBE5-9642E5DF5F7E}"/>
                </a:ext>
              </a:extLst>
            </p:cNvPr>
            <p:cNvSpPr/>
            <p:nvPr/>
          </p:nvSpPr>
          <p:spPr bwMode="white">
            <a:xfrm>
              <a:off x="747712" y="3824019"/>
              <a:ext cx="864584" cy="1276730"/>
            </a:xfrm>
            <a:custGeom>
              <a:avLst/>
              <a:gdLst>
                <a:gd name="connsiteX0" fmla="*/ 0 w 864584"/>
                <a:gd name="connsiteY0" fmla="*/ 1276636 h 1276730"/>
                <a:gd name="connsiteX1" fmla="*/ 0 w 864584"/>
                <a:gd name="connsiteY1" fmla="*/ 0 h 1276730"/>
                <a:gd name="connsiteX2" fmla="*/ 405098 w 864584"/>
                <a:gd name="connsiteY2" fmla="*/ 0 h 1276730"/>
                <a:gd name="connsiteX3" fmla="*/ 698468 w 864584"/>
                <a:gd name="connsiteY3" fmla="*/ 81058 h 1276730"/>
                <a:gd name="connsiteX4" fmla="*/ 806672 w 864584"/>
                <a:gd name="connsiteY4" fmla="*/ 292036 h 1276730"/>
                <a:gd name="connsiteX5" fmla="*/ 745236 w 864584"/>
                <a:gd name="connsiteY5" fmla="*/ 480822 h 1276730"/>
                <a:gd name="connsiteX6" fmla="*/ 575215 w 864584"/>
                <a:gd name="connsiteY6" fmla="*/ 594741 h 1276730"/>
                <a:gd name="connsiteX7" fmla="*/ 575215 w 864584"/>
                <a:gd name="connsiteY7" fmla="*/ 598265 h 1276730"/>
                <a:gd name="connsiteX8" fmla="*/ 785813 w 864584"/>
                <a:gd name="connsiteY8" fmla="*/ 695801 h 1276730"/>
                <a:gd name="connsiteX9" fmla="*/ 864584 w 864584"/>
                <a:gd name="connsiteY9" fmla="*/ 909923 h 1276730"/>
                <a:gd name="connsiteX10" fmla="*/ 735521 w 864584"/>
                <a:gd name="connsiteY10" fmla="*/ 1175194 h 1276730"/>
                <a:gd name="connsiteX11" fmla="*/ 409670 w 864584"/>
                <a:gd name="connsiteY11" fmla="*/ 1276731 h 1276730"/>
                <a:gd name="connsiteX12" fmla="*/ 0 w 864584"/>
                <a:gd name="connsiteY12" fmla="*/ 1276731 h 1276730"/>
                <a:gd name="connsiteX13" fmla="*/ 210979 w 864584"/>
                <a:gd name="connsiteY13" fmla="*/ 170021 h 1276730"/>
                <a:gd name="connsiteX14" fmla="*/ 210979 w 864584"/>
                <a:gd name="connsiteY14" fmla="*/ 533209 h 1276730"/>
                <a:gd name="connsiteX15" fmla="*/ 348044 w 864584"/>
                <a:gd name="connsiteY15" fmla="*/ 533209 h 1276730"/>
                <a:gd name="connsiteX16" fmla="*/ 521208 w 864584"/>
                <a:gd name="connsiteY16" fmla="*/ 481108 h 1276730"/>
                <a:gd name="connsiteX17" fmla="*/ 583978 w 864584"/>
                <a:gd name="connsiteY17" fmla="*/ 333756 h 1276730"/>
                <a:gd name="connsiteX18" fmla="*/ 364998 w 864584"/>
                <a:gd name="connsiteY18" fmla="*/ 169926 h 1276730"/>
                <a:gd name="connsiteX19" fmla="*/ 210979 w 864584"/>
                <a:gd name="connsiteY19" fmla="*/ 169926 h 1276730"/>
                <a:gd name="connsiteX20" fmla="*/ 210979 w 864584"/>
                <a:gd name="connsiteY20" fmla="*/ 703326 h 1276730"/>
                <a:gd name="connsiteX21" fmla="*/ 210979 w 864584"/>
                <a:gd name="connsiteY21" fmla="*/ 1107567 h 1276730"/>
                <a:gd name="connsiteX22" fmla="*/ 391668 w 864584"/>
                <a:gd name="connsiteY22" fmla="*/ 1107567 h 1276730"/>
                <a:gd name="connsiteX23" fmla="*/ 574643 w 864584"/>
                <a:gd name="connsiteY23" fmla="*/ 1052798 h 1276730"/>
                <a:gd name="connsiteX24" fmla="*/ 639223 w 864584"/>
                <a:gd name="connsiteY24" fmla="*/ 901922 h 1276730"/>
                <a:gd name="connsiteX25" fmla="*/ 364141 w 864584"/>
                <a:gd name="connsiteY25" fmla="*/ 703421 h 1276730"/>
                <a:gd name="connsiteX26" fmla="*/ 210979 w 864584"/>
                <a:gd name="connsiteY26" fmla="*/ 703421 h 127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4584" h="1276730">
                  <a:moveTo>
                    <a:pt x="0" y="1276636"/>
                  </a:moveTo>
                  <a:lnTo>
                    <a:pt x="0" y="0"/>
                  </a:lnTo>
                  <a:lnTo>
                    <a:pt x="405098" y="0"/>
                  </a:lnTo>
                  <a:cubicBezTo>
                    <a:pt x="528542" y="0"/>
                    <a:pt x="626364" y="27051"/>
                    <a:pt x="698468" y="81058"/>
                  </a:cubicBezTo>
                  <a:cubicBezTo>
                    <a:pt x="770573" y="135064"/>
                    <a:pt x="806672" y="205359"/>
                    <a:pt x="806672" y="292036"/>
                  </a:cubicBezTo>
                  <a:cubicBezTo>
                    <a:pt x="806672" y="364426"/>
                    <a:pt x="786194" y="427387"/>
                    <a:pt x="745236" y="480822"/>
                  </a:cubicBezTo>
                  <a:cubicBezTo>
                    <a:pt x="704279" y="534257"/>
                    <a:pt x="647605" y="572262"/>
                    <a:pt x="575215" y="594741"/>
                  </a:cubicBezTo>
                  <a:lnTo>
                    <a:pt x="575215" y="598265"/>
                  </a:lnTo>
                  <a:cubicBezTo>
                    <a:pt x="663035" y="608362"/>
                    <a:pt x="733235" y="640842"/>
                    <a:pt x="785813" y="695801"/>
                  </a:cubicBezTo>
                  <a:cubicBezTo>
                    <a:pt x="838295" y="750665"/>
                    <a:pt x="864584" y="822103"/>
                    <a:pt x="864584" y="909923"/>
                  </a:cubicBezTo>
                  <a:cubicBezTo>
                    <a:pt x="864584" y="1019175"/>
                    <a:pt x="821531" y="1107567"/>
                    <a:pt x="735521" y="1175194"/>
                  </a:cubicBezTo>
                  <a:cubicBezTo>
                    <a:pt x="649415" y="1242822"/>
                    <a:pt x="540830" y="1276731"/>
                    <a:pt x="409670" y="1276731"/>
                  </a:cubicBezTo>
                  <a:lnTo>
                    <a:pt x="0" y="1276731"/>
                  </a:lnTo>
                  <a:close/>
                  <a:moveTo>
                    <a:pt x="210979" y="170021"/>
                  </a:moveTo>
                  <a:lnTo>
                    <a:pt x="210979" y="533209"/>
                  </a:lnTo>
                  <a:lnTo>
                    <a:pt x="348044" y="533209"/>
                  </a:lnTo>
                  <a:cubicBezTo>
                    <a:pt x="421672" y="533209"/>
                    <a:pt x="479393" y="515874"/>
                    <a:pt x="521208" y="481108"/>
                  </a:cubicBezTo>
                  <a:cubicBezTo>
                    <a:pt x="563023" y="446342"/>
                    <a:pt x="583978" y="397288"/>
                    <a:pt x="583978" y="333756"/>
                  </a:cubicBezTo>
                  <a:cubicBezTo>
                    <a:pt x="583978" y="224600"/>
                    <a:pt x="511016" y="169926"/>
                    <a:pt x="364998" y="169926"/>
                  </a:cubicBezTo>
                  <a:lnTo>
                    <a:pt x="210979" y="169926"/>
                  </a:lnTo>
                  <a:close/>
                  <a:moveTo>
                    <a:pt x="210979" y="703326"/>
                  </a:moveTo>
                  <a:lnTo>
                    <a:pt x="210979" y="1107567"/>
                  </a:lnTo>
                  <a:lnTo>
                    <a:pt x="391668" y="1107567"/>
                  </a:lnTo>
                  <a:cubicBezTo>
                    <a:pt x="470630" y="1107567"/>
                    <a:pt x="531590" y="1089279"/>
                    <a:pt x="574643" y="1052798"/>
                  </a:cubicBezTo>
                  <a:cubicBezTo>
                    <a:pt x="617696" y="1016318"/>
                    <a:pt x="639223" y="966026"/>
                    <a:pt x="639223" y="901922"/>
                  </a:cubicBezTo>
                  <a:cubicBezTo>
                    <a:pt x="639223" y="769620"/>
                    <a:pt x="547497" y="703421"/>
                    <a:pt x="364141" y="703421"/>
                  </a:cubicBezTo>
                  <a:lnTo>
                    <a:pt x="210979" y="703421"/>
                  </a:lnTo>
                  <a:close/>
                </a:path>
              </a:pathLst>
            </a:custGeom>
            <a:grpFill/>
            <a:ln w="9525" cap="flat">
              <a:no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6D47342F-6E33-C310-3B4A-6DB6948CD42C}"/>
                </a:ext>
              </a:extLst>
            </p:cNvPr>
            <p:cNvSpPr/>
            <p:nvPr/>
          </p:nvSpPr>
          <p:spPr bwMode="white">
            <a:xfrm>
              <a:off x="1753361" y="4189016"/>
              <a:ext cx="812863" cy="932973"/>
            </a:xfrm>
            <a:custGeom>
              <a:avLst/>
              <a:gdLst>
                <a:gd name="connsiteX0" fmla="*/ 812863 w 812863"/>
                <a:gd name="connsiteY0" fmla="*/ 911638 h 932973"/>
                <a:gd name="connsiteX1" fmla="*/ 606362 w 812863"/>
                <a:gd name="connsiteY1" fmla="*/ 911638 h 932973"/>
                <a:gd name="connsiteX2" fmla="*/ 606362 w 812863"/>
                <a:gd name="connsiteY2" fmla="*/ 767429 h 932973"/>
                <a:gd name="connsiteX3" fmla="*/ 602742 w 812863"/>
                <a:gd name="connsiteY3" fmla="*/ 767429 h 932973"/>
                <a:gd name="connsiteX4" fmla="*/ 323183 w 812863"/>
                <a:gd name="connsiteY4" fmla="*/ 932974 h 932973"/>
                <a:gd name="connsiteX5" fmla="*/ 0 w 812863"/>
                <a:gd name="connsiteY5" fmla="*/ 544830 h 932973"/>
                <a:gd name="connsiteX6" fmla="*/ 0 w 812863"/>
                <a:gd name="connsiteY6" fmla="*/ 0 h 932973"/>
                <a:gd name="connsiteX7" fmla="*/ 206502 w 812863"/>
                <a:gd name="connsiteY7" fmla="*/ 0 h 932973"/>
                <a:gd name="connsiteX8" fmla="*/ 206502 w 812863"/>
                <a:gd name="connsiteY8" fmla="*/ 523494 h 932973"/>
                <a:gd name="connsiteX9" fmla="*/ 396145 w 812863"/>
                <a:gd name="connsiteY9" fmla="*/ 769239 h 932973"/>
                <a:gd name="connsiteX10" fmla="*/ 547021 w 812863"/>
                <a:gd name="connsiteY10" fmla="*/ 701612 h 932973"/>
                <a:gd name="connsiteX11" fmla="*/ 606266 w 812863"/>
                <a:gd name="connsiteY11" fmla="*/ 524447 h 932973"/>
                <a:gd name="connsiteX12" fmla="*/ 606266 w 812863"/>
                <a:gd name="connsiteY12" fmla="*/ 95 h 932973"/>
                <a:gd name="connsiteX13" fmla="*/ 812768 w 812863"/>
                <a:gd name="connsiteY13" fmla="*/ 95 h 932973"/>
                <a:gd name="connsiteX14" fmla="*/ 812768 w 812863"/>
                <a:gd name="connsiteY14" fmla="*/ 911733 h 93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63" h="932973">
                  <a:moveTo>
                    <a:pt x="812863" y="911638"/>
                  </a:moveTo>
                  <a:lnTo>
                    <a:pt x="606362" y="911638"/>
                  </a:lnTo>
                  <a:lnTo>
                    <a:pt x="606362" y="767429"/>
                  </a:lnTo>
                  <a:lnTo>
                    <a:pt x="602742" y="767429"/>
                  </a:lnTo>
                  <a:cubicBezTo>
                    <a:pt x="542830" y="877824"/>
                    <a:pt x="449580" y="932974"/>
                    <a:pt x="323183" y="932974"/>
                  </a:cubicBezTo>
                  <a:cubicBezTo>
                    <a:pt x="107728" y="932974"/>
                    <a:pt x="0" y="803624"/>
                    <a:pt x="0" y="544830"/>
                  </a:cubicBezTo>
                  <a:lnTo>
                    <a:pt x="0" y="0"/>
                  </a:lnTo>
                  <a:lnTo>
                    <a:pt x="206502" y="0"/>
                  </a:lnTo>
                  <a:lnTo>
                    <a:pt x="206502" y="523494"/>
                  </a:lnTo>
                  <a:cubicBezTo>
                    <a:pt x="206502" y="687324"/>
                    <a:pt x="269748" y="769239"/>
                    <a:pt x="396145" y="769239"/>
                  </a:cubicBezTo>
                  <a:cubicBezTo>
                    <a:pt x="457295" y="769239"/>
                    <a:pt x="507587" y="746665"/>
                    <a:pt x="547021" y="701612"/>
                  </a:cubicBezTo>
                  <a:cubicBezTo>
                    <a:pt x="586454" y="656558"/>
                    <a:pt x="606266" y="597408"/>
                    <a:pt x="606266" y="524447"/>
                  </a:cubicBezTo>
                  <a:lnTo>
                    <a:pt x="606266" y="95"/>
                  </a:lnTo>
                  <a:lnTo>
                    <a:pt x="812768" y="95"/>
                  </a:lnTo>
                  <a:lnTo>
                    <a:pt x="812768" y="911733"/>
                  </a:lnTo>
                  <a:close/>
                </a:path>
              </a:pathLst>
            </a:custGeom>
            <a:grpFill/>
            <a:ln w="9525" cap="flat">
              <a:noFill/>
              <a:prstDash val="solid"/>
              <a:miter/>
            </a:ln>
          </p:spPr>
          <p:txBody>
            <a:bodyPr rtlCol="0" anchor="ctr"/>
            <a:lstStyle/>
            <a:p>
              <a:endParaRPr lang="en-US" sz="1800"/>
            </a:p>
          </p:txBody>
        </p:sp>
        <p:sp>
          <p:nvSpPr>
            <p:cNvPr id="34" name="Freeform: Shape 33">
              <a:extLst>
                <a:ext uri="{FF2B5EF4-FFF2-40B4-BE49-F238E27FC236}">
                  <a16:creationId xmlns:a16="http://schemas.microsoft.com/office/drawing/2014/main" id="{80420E76-AEB3-65EE-FDCE-6D201AB9FA24}"/>
                </a:ext>
              </a:extLst>
            </p:cNvPr>
            <p:cNvSpPr/>
            <p:nvPr/>
          </p:nvSpPr>
          <p:spPr bwMode="white">
            <a:xfrm>
              <a:off x="2761678" y="3762487"/>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95"/>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35" name="Freeform: Shape 34">
              <a:extLst>
                <a:ext uri="{FF2B5EF4-FFF2-40B4-BE49-F238E27FC236}">
                  <a16:creationId xmlns:a16="http://schemas.microsoft.com/office/drawing/2014/main" id="{9279EA27-BDCF-7F8B-7B2D-C206ABC3C20D}"/>
                </a:ext>
              </a:extLst>
            </p:cNvPr>
            <p:cNvSpPr/>
            <p:nvPr/>
          </p:nvSpPr>
          <p:spPr bwMode="white">
            <a:xfrm>
              <a:off x="3201923" y="3750962"/>
              <a:ext cx="207454" cy="1349692"/>
            </a:xfrm>
            <a:custGeom>
              <a:avLst/>
              <a:gdLst>
                <a:gd name="connsiteX0" fmla="*/ 207454 w 207454"/>
                <a:gd name="connsiteY0" fmla="*/ 1349692 h 1349692"/>
                <a:gd name="connsiteX1" fmla="*/ 0 w 207454"/>
                <a:gd name="connsiteY1" fmla="*/ 1349692 h 1349692"/>
                <a:gd name="connsiteX2" fmla="*/ 0 w 207454"/>
                <a:gd name="connsiteY2" fmla="*/ 0 h 1349692"/>
                <a:gd name="connsiteX3" fmla="*/ 207454 w 207454"/>
                <a:gd name="connsiteY3" fmla="*/ 0 h 1349692"/>
                <a:gd name="connsiteX4" fmla="*/ 207454 w 207454"/>
                <a:gd name="connsiteY4" fmla="*/ 1349692 h 13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4" h="1349692">
                  <a:moveTo>
                    <a:pt x="207454" y="1349692"/>
                  </a:moveTo>
                  <a:lnTo>
                    <a:pt x="0" y="1349692"/>
                  </a:lnTo>
                  <a:lnTo>
                    <a:pt x="0" y="0"/>
                  </a:lnTo>
                  <a:lnTo>
                    <a:pt x="207454" y="0"/>
                  </a:lnTo>
                  <a:lnTo>
                    <a:pt x="207454" y="1349692"/>
                  </a:lnTo>
                  <a:close/>
                </a:path>
              </a:pathLst>
            </a:custGeom>
            <a:grpFill/>
            <a:ln w="9525" cap="flat">
              <a:noFill/>
              <a:prstDash val="solid"/>
              <a:miter/>
            </a:ln>
          </p:spPr>
          <p:txBody>
            <a:bodyPr rtlCol="0" anchor="ctr"/>
            <a:lstStyle/>
            <a:p>
              <a:endParaRPr lang="en-US" sz="1800"/>
            </a:p>
          </p:txBody>
        </p:sp>
        <p:sp>
          <p:nvSpPr>
            <p:cNvPr id="36" name="Freeform: Shape 35">
              <a:extLst>
                <a:ext uri="{FF2B5EF4-FFF2-40B4-BE49-F238E27FC236}">
                  <a16:creationId xmlns:a16="http://schemas.microsoft.com/office/drawing/2014/main" id="{02A0F44C-FB10-0AF7-02B0-8BFF25C72AF1}"/>
                </a:ext>
              </a:extLst>
            </p:cNvPr>
            <p:cNvSpPr/>
            <p:nvPr/>
          </p:nvSpPr>
          <p:spPr bwMode="white">
            <a:xfrm>
              <a:off x="3564826" y="3751152"/>
              <a:ext cx="887634" cy="1370933"/>
            </a:xfrm>
            <a:custGeom>
              <a:avLst/>
              <a:gdLst>
                <a:gd name="connsiteX0" fmla="*/ 887635 w 887634"/>
                <a:gd name="connsiteY0" fmla="*/ 1349502 h 1370933"/>
                <a:gd name="connsiteX1" fmla="*/ 681038 w 887634"/>
                <a:gd name="connsiteY1" fmla="*/ 1349502 h 1370933"/>
                <a:gd name="connsiteX2" fmla="*/ 681038 w 887634"/>
                <a:gd name="connsiteY2" fmla="*/ 1194626 h 1370933"/>
                <a:gd name="connsiteX3" fmla="*/ 677513 w 887634"/>
                <a:gd name="connsiteY3" fmla="*/ 1194626 h 1370933"/>
                <a:gd name="connsiteX4" fmla="*/ 370332 w 887634"/>
                <a:gd name="connsiteY4" fmla="*/ 1370933 h 1370933"/>
                <a:gd name="connsiteX5" fmla="*/ 101060 w 887634"/>
                <a:gd name="connsiteY5" fmla="*/ 1248537 h 1370933"/>
                <a:gd name="connsiteX6" fmla="*/ 0 w 887634"/>
                <a:gd name="connsiteY6" fmla="*/ 915162 h 1370933"/>
                <a:gd name="connsiteX7" fmla="*/ 111728 w 887634"/>
                <a:gd name="connsiteY7" fmla="*/ 552831 h 1370933"/>
                <a:gd name="connsiteX8" fmla="*/ 409575 w 887634"/>
                <a:gd name="connsiteY8" fmla="*/ 416624 h 1370933"/>
                <a:gd name="connsiteX9" fmla="*/ 677513 w 887634"/>
                <a:gd name="connsiteY9" fmla="*/ 564452 h 1370933"/>
                <a:gd name="connsiteX10" fmla="*/ 681038 w 887634"/>
                <a:gd name="connsiteY10" fmla="*/ 564452 h 1370933"/>
                <a:gd name="connsiteX11" fmla="*/ 681038 w 887634"/>
                <a:gd name="connsiteY11" fmla="*/ 0 h 1370933"/>
                <a:gd name="connsiteX12" fmla="*/ 887635 w 887634"/>
                <a:gd name="connsiteY12" fmla="*/ 0 h 1370933"/>
                <a:gd name="connsiteX13" fmla="*/ 887635 w 887634"/>
                <a:gd name="connsiteY13" fmla="*/ 1349693 h 1370933"/>
                <a:gd name="connsiteX14" fmla="*/ 683705 w 887634"/>
                <a:gd name="connsiteY14" fmla="*/ 932879 h 1370933"/>
                <a:gd name="connsiteX15" fmla="*/ 683705 w 887634"/>
                <a:gd name="connsiteY15" fmla="*/ 813530 h 1370933"/>
                <a:gd name="connsiteX16" fmla="*/ 620458 w 887634"/>
                <a:gd name="connsiteY16" fmla="*/ 648843 h 1370933"/>
                <a:gd name="connsiteX17" fmla="*/ 459296 w 887634"/>
                <a:gd name="connsiteY17" fmla="*/ 581216 h 1370933"/>
                <a:gd name="connsiteX18" fmla="*/ 277273 w 887634"/>
                <a:gd name="connsiteY18" fmla="*/ 667607 h 1370933"/>
                <a:gd name="connsiteX19" fmla="*/ 210979 w 887634"/>
                <a:gd name="connsiteY19" fmla="*/ 907066 h 1370933"/>
                <a:gd name="connsiteX20" fmla="*/ 274606 w 887634"/>
                <a:gd name="connsiteY20" fmla="*/ 1126522 h 1370933"/>
                <a:gd name="connsiteX21" fmla="*/ 445960 w 887634"/>
                <a:gd name="connsiteY21" fmla="*/ 1207103 h 1370933"/>
                <a:gd name="connsiteX22" fmla="*/ 617791 w 887634"/>
                <a:gd name="connsiteY22" fmla="*/ 1129189 h 1370933"/>
                <a:gd name="connsiteX23" fmla="*/ 683705 w 887634"/>
                <a:gd name="connsiteY23" fmla="*/ 932879 h 137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7634" h="1370933">
                  <a:moveTo>
                    <a:pt x="887635" y="1349502"/>
                  </a:moveTo>
                  <a:lnTo>
                    <a:pt x="681038" y="1349502"/>
                  </a:lnTo>
                  <a:lnTo>
                    <a:pt x="681038" y="1194626"/>
                  </a:lnTo>
                  <a:lnTo>
                    <a:pt x="677513" y="1194626"/>
                  </a:lnTo>
                  <a:cubicBezTo>
                    <a:pt x="611029" y="1312164"/>
                    <a:pt x="508635" y="1370933"/>
                    <a:pt x="370332" y="1370933"/>
                  </a:cubicBezTo>
                  <a:cubicBezTo>
                    <a:pt x="258127" y="1370933"/>
                    <a:pt x="168402" y="1330166"/>
                    <a:pt x="101060" y="1248537"/>
                  </a:cubicBezTo>
                  <a:cubicBezTo>
                    <a:pt x="33718" y="1166908"/>
                    <a:pt x="0" y="1055751"/>
                    <a:pt x="0" y="915162"/>
                  </a:cubicBezTo>
                  <a:cubicBezTo>
                    <a:pt x="0" y="764381"/>
                    <a:pt x="37243" y="643604"/>
                    <a:pt x="111728" y="552831"/>
                  </a:cubicBezTo>
                  <a:cubicBezTo>
                    <a:pt x="186214" y="462058"/>
                    <a:pt x="285464" y="416624"/>
                    <a:pt x="409575" y="416624"/>
                  </a:cubicBezTo>
                  <a:cubicBezTo>
                    <a:pt x="533686" y="416624"/>
                    <a:pt x="621792" y="465868"/>
                    <a:pt x="677513" y="564452"/>
                  </a:cubicBezTo>
                  <a:lnTo>
                    <a:pt x="681038" y="564452"/>
                  </a:lnTo>
                  <a:lnTo>
                    <a:pt x="681038" y="0"/>
                  </a:lnTo>
                  <a:lnTo>
                    <a:pt x="887635" y="0"/>
                  </a:lnTo>
                  <a:lnTo>
                    <a:pt x="887635" y="1349693"/>
                  </a:lnTo>
                  <a:close/>
                  <a:moveTo>
                    <a:pt x="683705" y="932879"/>
                  </a:moveTo>
                  <a:lnTo>
                    <a:pt x="683705" y="813530"/>
                  </a:lnTo>
                  <a:cubicBezTo>
                    <a:pt x="683705" y="748855"/>
                    <a:pt x="662654" y="693896"/>
                    <a:pt x="620458" y="648843"/>
                  </a:cubicBezTo>
                  <a:cubicBezTo>
                    <a:pt x="578358" y="603695"/>
                    <a:pt x="524637" y="581216"/>
                    <a:pt x="459296" y="581216"/>
                  </a:cubicBezTo>
                  <a:cubicBezTo>
                    <a:pt x="382143" y="581216"/>
                    <a:pt x="321469" y="609981"/>
                    <a:pt x="277273" y="667607"/>
                  </a:cubicBezTo>
                  <a:cubicBezTo>
                    <a:pt x="233077" y="725138"/>
                    <a:pt x="210979" y="805053"/>
                    <a:pt x="210979" y="907066"/>
                  </a:cubicBezTo>
                  <a:cubicBezTo>
                    <a:pt x="210979" y="999649"/>
                    <a:pt x="232220" y="1072801"/>
                    <a:pt x="274606" y="1126522"/>
                  </a:cubicBezTo>
                  <a:cubicBezTo>
                    <a:pt x="316992" y="1180243"/>
                    <a:pt x="374142" y="1207103"/>
                    <a:pt x="445960" y="1207103"/>
                  </a:cubicBezTo>
                  <a:cubicBezTo>
                    <a:pt x="517779" y="1207103"/>
                    <a:pt x="573881" y="1181100"/>
                    <a:pt x="617791" y="1129189"/>
                  </a:cubicBezTo>
                  <a:cubicBezTo>
                    <a:pt x="661702" y="1077278"/>
                    <a:pt x="683705" y="1011841"/>
                    <a:pt x="683705" y="932879"/>
                  </a:cubicBezTo>
                  <a:close/>
                </a:path>
              </a:pathLst>
            </a:custGeom>
            <a:grp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5376333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525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7167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8EF10-4115-7EE6-1249-D6DC0A94D9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
            <a:ext cx="12191998" cy="6857999"/>
          </a:xfrm>
          <a:prstGeom prst="rect">
            <a:avLst/>
          </a:prstGeom>
        </p:spPr>
      </p:pic>
      <p:sp>
        <p:nvSpPr>
          <p:cNvPr id="9" name="Title 1"/>
          <p:cNvSpPr>
            <a:spLocks noGrp="1"/>
          </p:cNvSpPr>
          <p:nvPr>
            <p:ph type="title" hasCustomPrompt="1"/>
          </p:nvPr>
        </p:nvSpPr>
        <p:spPr bwMode="white">
          <a:xfrm>
            <a:off x="584200" y="2918225"/>
            <a:ext cx="9144000" cy="615553"/>
          </a:xfrm>
          <a:noFill/>
        </p:spPr>
        <p:txBody>
          <a:bodyPr vert="horz" wrap="square" lIns="0" tIns="0" rIns="0" bIns="0" rtlCol="0" anchor="b" anchorCtr="0">
            <a:spAutoFit/>
          </a:bodyPr>
          <a:lstStyle>
            <a:lvl1pPr>
              <a:defRPr lang="en-US" sz="4000" dirty="0">
                <a:solidFill>
                  <a:srgbClr val="D4EC8E"/>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2" y="585790"/>
            <a:ext cx="1366245" cy="292608"/>
          </a:xfrm>
          <a:prstGeom prst="rect">
            <a:avLst/>
          </a:prstGeom>
        </p:spPr>
      </p:pic>
    </p:spTree>
    <p:extLst>
      <p:ext uri="{BB962C8B-B14F-4D97-AF65-F5344CB8AC3E}">
        <p14:creationId xmlns:p14="http://schemas.microsoft.com/office/powerpoint/2010/main" val="68301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5"/>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301850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1_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5"/>
            <a:ext cx="9144000" cy="615553"/>
          </a:xfrm>
          <a:noFill/>
        </p:spPr>
        <p:txBody>
          <a:bodyPr lIns="0" tIns="0" rIns="0" bIns="0" anchor="b" anchorCtr="0">
            <a:spAutoFit/>
          </a:bodyPr>
          <a:lstStyle>
            <a:lvl1pPr>
              <a:defRPr sz="40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050" name="Picture 2">
            <a:extLst>
              <a:ext uri="{FF2B5EF4-FFF2-40B4-BE49-F238E27FC236}">
                <a16:creationId xmlns:a16="http://schemas.microsoft.com/office/drawing/2014/main" id="{A318813A-8F0C-92D9-D0C2-A62BB201C3AA}"/>
              </a:ext>
            </a:extLst>
          </p:cNvPr>
          <p:cNvPicPr>
            <a:picLocks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4203" y="585790"/>
            <a:ext cx="1366245" cy="29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22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82391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0425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80278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7544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66494" indent="-15234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85537" indent="-13647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8458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44871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7"/>
            <a:ext cx="3264408" cy="1760482"/>
          </a:xfrm>
        </p:spPr>
        <p:txBody>
          <a:bodyPr wrap="square">
            <a:spAutoFit/>
          </a:bodyPr>
          <a:lstStyle>
            <a:lvl1pPr marL="176146" indent="-176146">
              <a:defRPr lang="en-US" sz="2000" dirty="0"/>
            </a:lvl1pPr>
            <a:lvl2pPr marL="322139" indent="-150755">
              <a:defRPr lang="en-US" sz="1800" dirty="0"/>
            </a:lvl2pPr>
            <a:lvl3pPr marL="466546" indent="-138060">
              <a:defRPr lang="en-US" dirty="0"/>
            </a:lvl3pPr>
            <a:lvl4pPr marL="595084" indent="-128538">
              <a:defRPr lang="en-US" dirty="0"/>
            </a:lvl4pPr>
            <a:lvl5pPr marL="731558" indent="-12219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00828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453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83642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7010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95095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Only (white version)">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6E64D87-2401-A0A7-DF2D-1C4E55795374}"/>
              </a:ext>
            </a:extLst>
          </p:cNvPr>
          <p:cNvGraphicFramePr>
            <a:graphicFrameLocks noChangeAspect="1"/>
          </p:cNvGraphicFramePr>
          <p:nvPr userDrawn="1">
            <p:custDataLst>
              <p:tags r:id="rId1"/>
            </p:custDataLst>
            <p:extLst>
              <p:ext uri="{D42A27DB-BD31-4B8C-83A1-F6EECF244321}">
                <p14:modId xmlns:p14="http://schemas.microsoft.com/office/powerpoint/2010/main" val="453009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26E64D87-2401-A0A7-DF2D-1C4E557953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lvl1pPr>
              <a:defRPr>
                <a:solidFill>
                  <a:schemeClr val="accent6">
                    <a:lumMod val="50000"/>
                  </a:schemeClr>
                </a:solidFill>
              </a:defRPr>
            </a:lvl1pPr>
          </a:lstStyle>
          <a:p>
            <a:endParaRPr lang="en-US"/>
          </a:p>
        </p:txBody>
      </p:sp>
    </p:spTree>
    <p:extLst>
      <p:ext uri="{BB962C8B-B14F-4D97-AF65-F5344CB8AC3E}">
        <p14:creationId xmlns:p14="http://schemas.microsoft.com/office/powerpoint/2010/main" val="2931063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l">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2E2C6CB3-A022-6DCF-CEF5-184BE5C2A919}"/>
              </a:ext>
            </a:extLst>
          </p:cNvPr>
          <p:cNvSpPr>
            <a:spLocks noGrp="1"/>
          </p:cNvSpPr>
          <p:nvPr>
            <p:ph type="body" sz="quarter" idx="10"/>
          </p:nvPr>
        </p:nvSpPr>
        <p:spPr>
          <a:xfrm>
            <a:off x="585787" y="1110472"/>
            <a:ext cx="11020426" cy="307777"/>
          </a:xfrm>
        </p:spPr>
        <p:txBody>
          <a:bodyPr/>
          <a:lstStyle>
            <a:lvl1pPr marL="0" indent="0">
              <a:buNone/>
              <a:defRPr sz="2000">
                <a:latin typeface="+mj-lt"/>
              </a:defRPr>
            </a:lvl1pPr>
          </a:lstStyle>
          <a:p>
            <a:pPr lvl="0"/>
            <a:r>
              <a:rPr lang="en-US"/>
              <a:t>Click to edit Master text styles</a:t>
            </a:r>
          </a:p>
        </p:txBody>
      </p:sp>
    </p:spTree>
    <p:extLst>
      <p:ext uri="{BB962C8B-B14F-4D97-AF65-F5344CB8AC3E}">
        <p14:creationId xmlns:p14="http://schemas.microsoft.com/office/powerpoint/2010/main" val="27483207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
        <p:nvSpPr>
          <p:cNvPr id="4" name="Text Placeholder 4">
            <a:extLst>
              <a:ext uri="{FF2B5EF4-FFF2-40B4-BE49-F238E27FC236}">
                <a16:creationId xmlns:a16="http://schemas.microsoft.com/office/drawing/2014/main" id="{019898FE-B3CF-AA4E-DCB8-CA4FF8672171}"/>
              </a:ext>
            </a:extLst>
          </p:cNvPr>
          <p:cNvSpPr>
            <a:spLocks noGrp="1"/>
          </p:cNvSpPr>
          <p:nvPr>
            <p:ph type="body" sz="quarter" idx="11"/>
          </p:nvPr>
        </p:nvSpPr>
        <p:spPr>
          <a:xfrm>
            <a:off x="588263" y="1039776"/>
            <a:ext cx="11018520" cy="430887"/>
          </a:xfrm>
        </p:spPr>
        <p:txBody>
          <a:bodyPr anchor="t"/>
          <a:lstStyle>
            <a:lvl1pPr marL="12696" indent="0" algn="l">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Tree>
    <p:extLst>
      <p:ext uri="{BB962C8B-B14F-4D97-AF65-F5344CB8AC3E}">
        <p14:creationId xmlns:p14="http://schemas.microsoft.com/office/powerpoint/2010/main" val="851664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Only_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16059A1-3D96-F1E8-1C51-AC794857E68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980966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Center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2D82F595-5446-D9B5-B5DF-1FA1AFE0D3FA}"/>
              </a:ext>
            </a:extLst>
          </p:cNvPr>
          <p:cNvSpPr>
            <a:spLocks noGrp="1"/>
          </p:cNvSpPr>
          <p:nvPr>
            <p:ph type="body" sz="quarter" idx="10"/>
          </p:nvPr>
        </p:nvSpPr>
        <p:spPr>
          <a:xfrm>
            <a:off x="588263" y="1039776"/>
            <a:ext cx="11018520" cy="430887"/>
          </a:xfrm>
        </p:spPr>
        <p:txBody>
          <a:bodyPr anchor="t"/>
          <a:lstStyle>
            <a:lvl1pPr marL="12696" indent="0" algn="ctr">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4AEE89CF-2060-F8E1-0F72-E54B7B7AD7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985318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6"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301965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95209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78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80"/>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86137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4"/>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21016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79740"/>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0239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269997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1"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880658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935226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8"/>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2"/>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228864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741411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0406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4"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626416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08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2"/>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2"/>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2"/>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2"/>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936994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2"/>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30"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30432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2"/>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45383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8"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5927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6"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03605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17"/>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5"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5"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64408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2"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2"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08585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89746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2309814"/>
            <a:ext cx="3182027" cy="55406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4"/>
            <a:ext cx="7253288" cy="430901"/>
          </a:xfrm>
        </p:spPr>
        <p:txBody>
          <a:bodyPr anchor="t"/>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4023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150384"/>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4"/>
            <a:ext cx="6667500" cy="430901"/>
          </a:xfrm>
        </p:spPr>
        <p:txBody>
          <a:bodyPr anchor="ctr"/>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965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5068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9" indent="0">
              <a:buNone/>
              <a:tabLst>
                <a:tab pos="344356" algn="l"/>
              </a:tabLst>
              <a:defRPr sz="2400">
                <a:solidFill>
                  <a:schemeClr val="tx1"/>
                </a:solidFill>
                <a:latin typeface="Consolas" panose="020B0609020204030204" pitchFamily="49" charset="0"/>
                <a:cs typeface="Consolas" panose="020B0609020204030204" pitchFamily="49" charset="0"/>
              </a:defRPr>
            </a:lvl2pPr>
            <a:lvl3pPr marL="584382" indent="0">
              <a:buNone/>
              <a:tabLst>
                <a:tab pos="569694" algn="l"/>
              </a:tabLst>
              <a:defRPr sz="2400">
                <a:solidFill>
                  <a:schemeClr val="tx1"/>
                </a:solidFill>
                <a:latin typeface="Consolas" panose="020B0609020204030204" pitchFamily="49" charset="0"/>
                <a:cs typeface="Consolas" panose="020B0609020204030204" pitchFamily="49" charset="0"/>
              </a:defRPr>
            </a:lvl3pPr>
            <a:lvl4pPr marL="814251" indent="0">
              <a:buNone/>
              <a:tabLst>
                <a:tab pos="799792" algn="l"/>
              </a:tabLst>
              <a:defRPr sz="2400">
                <a:solidFill>
                  <a:schemeClr val="tx1"/>
                </a:solidFill>
                <a:latin typeface="Consolas" panose="020B0609020204030204" pitchFamily="49" charset="0"/>
                <a:cs typeface="Consolas" panose="020B0609020204030204" pitchFamily="49" charset="0"/>
              </a:defRPr>
            </a:lvl4pPr>
            <a:lvl5pPr marL="1050593" indent="0">
              <a:buNone/>
              <a:tabLst>
                <a:tab pos="102830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89591420"/>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59914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10374349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7"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108806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174562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4A13-1480-A771-C5E0-989748C7DB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449366" y="688"/>
            <a:ext cx="3742634" cy="6856622"/>
          </a:xfrm>
          <a:prstGeom prst="rect">
            <a:avLst/>
          </a:prstGeom>
        </p:spPr>
      </p:pic>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11686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117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1_Dem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64743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D0199-9B4A-EF92-5063-6750098BCE4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00719" y="0"/>
            <a:ext cx="2490825"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79706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6625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2396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1_Section Titl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accent3">
                    <a:lumMod val="75000"/>
                  </a:schemeClr>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9554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4629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013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1701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1932"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39059598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0483353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909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686769"/>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itle_Gradient_Warm Gray">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36FF9EB-B253-A031-5115-CD24F226F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4064904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6085746-D4D5-E4B5-9EA8-ABCD80DC3F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C4FB1562-E75F-A091-C795-9BCF0AD2A7A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833454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238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_Illustration_Circles">
    <p:bg>
      <p:bgPr>
        <a:solidFill>
          <a:schemeClr val="bg1"/>
        </a:solidFill>
        <a:effectLst/>
      </p:bgPr>
    </p:bg>
    <p:spTree>
      <p:nvGrpSpPr>
        <p:cNvPr id="1" name=""/>
        <p:cNvGrpSpPr/>
        <p:nvPr/>
      </p:nvGrpSpPr>
      <p:grpSpPr>
        <a:xfrm>
          <a:off x="0" y="0"/>
          <a:ext cx="0" cy="0"/>
          <a:chOff x="0" y="0"/>
          <a:chExt cx="0" cy="0"/>
        </a:xfrm>
      </p:grpSpPr>
      <p:pic>
        <p:nvPicPr>
          <p:cNvPr id="8" name="Picture 7" descr="Circle&#10;&#10;Description automatically generated with medium confidence">
            <a:extLst>
              <a:ext uri="{FF2B5EF4-FFF2-40B4-BE49-F238E27FC236}">
                <a16:creationId xmlns:a16="http://schemas.microsoft.com/office/drawing/2014/main" id="{09794856-AEC6-7B89-2ABB-FB8B0C1A2ED0}"/>
              </a:ext>
            </a:extLst>
          </p:cNvPr>
          <p:cNvPicPr>
            <a:picLocks noChangeAspect="1"/>
          </p:cNvPicPr>
          <p:nvPr userDrawn="1"/>
        </p:nvPicPr>
        <p:blipFill>
          <a:blip r:embed="rId2"/>
          <a:stretch>
            <a:fillRect/>
          </a:stretch>
        </p:blipFill>
        <p:spPr>
          <a:xfrm>
            <a:off x="0" y="0"/>
            <a:ext cx="12227442"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38B984F1-A0BC-F9B3-5737-D05D65215A8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D312307A-7BE8-2E78-3E22-4CE9B2A99CDB}"/>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4111917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_Illustration_Arcs">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5082EE-4188-A780-1F9A-590189A511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7" y="0"/>
            <a:ext cx="12188952" cy="6862632"/>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rgbClr val="000000"/>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168A2A81-4605-F98C-B92F-A3B13D8B5A7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5E9798E2-7B19-CF43-2EBC-CF37023D81BD}"/>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4213819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592327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D075368-BA70-E259-E472-56961BBBB323}"/>
              </a:ext>
            </a:extLst>
          </p:cNvPr>
          <p:cNvSpPr>
            <a:spLocks noGrp="1"/>
          </p:cNvSpPr>
          <p:nvPr>
            <p:ph type="pic" sz="quarter" idx="19" hasCustomPrompt="1"/>
          </p:nvPr>
        </p:nvSpPr>
        <p:spPr bwMode="ltGray">
          <a:xfrm>
            <a:off x="8129016" y="0"/>
            <a:ext cx="4059936"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127582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_Photo_Full page">
    <p:bg>
      <p:bgPr>
        <a:solidFill>
          <a:schemeClr val="bg1"/>
        </a:solidFill>
        <a:effectLst/>
      </p:bgPr>
    </p:bg>
    <p:spTree>
      <p:nvGrpSpPr>
        <p:cNvPr id="1" name=""/>
        <p:cNvGrpSpPr/>
        <p:nvPr/>
      </p:nvGrpSpPr>
      <p:grpSpPr>
        <a:xfrm>
          <a:off x="0" y="0"/>
          <a:ext cx="0" cy="0"/>
          <a:chOff x="0" y="0"/>
          <a:chExt cx="0" cy="0"/>
        </a:xfrm>
      </p:grpSpPr>
      <p:pic>
        <p:nvPicPr>
          <p:cNvPr id="6" name="Picture 5" descr="A person looking at a computer&#10;&#10;Description automatically generated with medium confidence">
            <a:extLst>
              <a:ext uri="{FF2B5EF4-FFF2-40B4-BE49-F238E27FC236}">
                <a16:creationId xmlns:a16="http://schemas.microsoft.com/office/drawing/2014/main" id="{8D37F35E-9AA8-D1CA-58C1-C7A8A92312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429501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CDBF35-5B6E-E138-C254-D7A4F024A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43323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_Gradient_Orange">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9034F01-18F3-2448-BA06-D64E771A81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744163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Section_Gradient_Warm Gray_with Im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0FCDB8-9110-73B2-3622-E788D3CFCB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1784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_Gradient_Orange_with Im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1BF483-DF16-C1FA-9EF4-7C28AF75E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292722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
        <p:nvSpPr>
          <p:cNvPr id="8" name="Slide Number Placeholder 7">
            <a:extLst>
              <a:ext uri="{FF2B5EF4-FFF2-40B4-BE49-F238E27FC236}">
                <a16:creationId xmlns:a16="http://schemas.microsoft.com/office/drawing/2014/main" id="{2A74B9B3-B225-C832-487C-1A47707E3F2A}"/>
              </a:ext>
            </a:extLst>
          </p:cNvPr>
          <p:cNvSpPr>
            <a:spLocks noGrp="1"/>
          </p:cNvSpPr>
          <p:nvPr>
            <p:ph type="sldNum" sz="quarter" idx="13"/>
          </p:nvPr>
        </p:nvSpPr>
        <p:spPr>
          <a:xfrm>
            <a:off x="8610600" y="6356350"/>
            <a:ext cx="2743200" cy="365125"/>
          </a:xfrm>
          <a:prstGeom prst="rect">
            <a:avLst/>
          </a:prstGeom>
        </p:spPr>
        <p:txBody>
          <a:bodyPr/>
          <a:lstStyle/>
          <a:p>
            <a:fld id="{EDC3539E-14C1-E64F-837C-70200C23A1A4}" type="slidenum">
              <a:rPr lang="en-US" smtClean="0"/>
              <a:t>‹#›</a:t>
            </a:fld>
            <a:endParaRPr lang="en-US"/>
          </a:p>
        </p:txBody>
      </p:sp>
    </p:spTree>
    <p:extLst>
      <p:ext uri="{BB962C8B-B14F-4D97-AF65-F5344CB8AC3E}">
        <p14:creationId xmlns:p14="http://schemas.microsoft.com/office/powerpoint/2010/main" val="22299567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58">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40907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7" name="Text Placeholder 4">
            <a:extLst>
              <a:ext uri="{FF2B5EF4-FFF2-40B4-BE49-F238E27FC236}">
                <a16:creationId xmlns:a16="http://schemas.microsoft.com/office/drawing/2014/main" id="{8D3AFA1B-C429-B83D-8D02-B5D2749675F4}"/>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8" name="Text Placeholder 4">
            <a:extLst>
              <a:ext uri="{FF2B5EF4-FFF2-40B4-BE49-F238E27FC236}">
                <a16:creationId xmlns:a16="http://schemas.microsoft.com/office/drawing/2014/main" id="{55C1871A-6E6A-2788-D8A8-24520DF009E2}"/>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892483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p15:clr>
            <a:srgbClr val="954F72"/>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9200AA5-534F-4DB2-99C4-BD7D13E70411}"/>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1" descr="This photo is a 'placeholder' only. Drag or drop your photo here, or click and tap the center to insert a photo.">
            <a:extLst>
              <a:ext uri="{FF2B5EF4-FFF2-40B4-BE49-F238E27FC236}">
                <a16:creationId xmlns:a16="http://schemas.microsoft.com/office/drawing/2014/main" id="{25271285-D493-2909-B8D0-4B64C7948B57}"/>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1A">
            <a:extLst>
              <a:ext uri="{FF2B5EF4-FFF2-40B4-BE49-F238E27FC236}">
                <a16:creationId xmlns:a16="http://schemas.microsoft.com/office/drawing/2014/main" id="{69E33CF6-CE02-8191-5DAE-9DC52CCF2311}"/>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5" name="Text Placeholder 1B">
            <a:extLst>
              <a:ext uri="{FF2B5EF4-FFF2-40B4-BE49-F238E27FC236}">
                <a16:creationId xmlns:a16="http://schemas.microsoft.com/office/drawing/2014/main" id="{27D3EC30-FCEE-E7E9-9673-377FD5B34CCE}"/>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 name="Text Placeholder 2A sub">
            <a:extLst>
              <a:ext uri="{FF2B5EF4-FFF2-40B4-BE49-F238E27FC236}">
                <a16:creationId xmlns:a16="http://schemas.microsoft.com/office/drawing/2014/main" id="{C52F3FEC-ED52-1E1B-FEC9-D7D1ED435F20}"/>
              </a:ext>
            </a:extLst>
          </p:cNvPr>
          <p:cNvSpPr>
            <a:spLocks noGrp="1"/>
          </p:cNvSpPr>
          <p:nvPr>
            <p:ph type="body" sz="quarter" idx="48" hasCustomPrompt="1"/>
          </p:nvPr>
        </p:nvSpPr>
        <p:spPr>
          <a:xfrm>
            <a:off x="597395"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Placeholder 2" descr="This photo is a 'placeholder' only. Drag or drop your photo here, or click and tap the center to insert a photo.">
            <a:extLst>
              <a:ext uri="{FF2B5EF4-FFF2-40B4-BE49-F238E27FC236}">
                <a16:creationId xmlns:a16="http://schemas.microsoft.com/office/drawing/2014/main" id="{2D0C1A78-6BFC-AA6D-9798-DE6EBCD398A3}"/>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6" name="Text Placeholder 2A">
            <a:extLst>
              <a:ext uri="{FF2B5EF4-FFF2-40B4-BE49-F238E27FC236}">
                <a16:creationId xmlns:a16="http://schemas.microsoft.com/office/drawing/2014/main" id="{22528D89-CEB2-4983-ABCA-81A91C7DBC6D}"/>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7" name="Text Placeholder 2B">
            <a:extLst>
              <a:ext uri="{FF2B5EF4-FFF2-40B4-BE49-F238E27FC236}">
                <a16:creationId xmlns:a16="http://schemas.microsoft.com/office/drawing/2014/main" id="{988B2881-77DC-1A2F-107B-57035EBD1E23}"/>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8" name="Text Placeholder 2A sub">
            <a:extLst>
              <a:ext uri="{FF2B5EF4-FFF2-40B4-BE49-F238E27FC236}">
                <a16:creationId xmlns:a16="http://schemas.microsoft.com/office/drawing/2014/main" id="{FE0BCAA1-F20A-0CFA-5AC9-055DC12ABD67}"/>
              </a:ext>
            </a:extLst>
          </p:cNvPr>
          <p:cNvSpPr>
            <a:spLocks noGrp="1"/>
          </p:cNvSpPr>
          <p:nvPr>
            <p:ph type="body" sz="quarter" idx="56" hasCustomPrompt="1"/>
          </p:nvPr>
        </p:nvSpPr>
        <p:spPr>
          <a:xfrm>
            <a:off x="2900758"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1" name="Picture Placeholder 3" descr="This photo is a 'placeholder' only. Drag or drop your photo here, or click and tap the center to insert a photo.">
            <a:extLst>
              <a:ext uri="{FF2B5EF4-FFF2-40B4-BE49-F238E27FC236}">
                <a16:creationId xmlns:a16="http://schemas.microsoft.com/office/drawing/2014/main" id="{7FEBDD14-B587-CDA5-95F6-44538FE1C49C}"/>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8" name="Text Placeholder 3A">
            <a:extLst>
              <a:ext uri="{FF2B5EF4-FFF2-40B4-BE49-F238E27FC236}">
                <a16:creationId xmlns:a16="http://schemas.microsoft.com/office/drawing/2014/main" id="{7F155CC7-5F74-3EC5-69FE-18623BEBC981}"/>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9" name="Text Placeholder 3B">
            <a:extLst>
              <a:ext uri="{FF2B5EF4-FFF2-40B4-BE49-F238E27FC236}">
                <a16:creationId xmlns:a16="http://schemas.microsoft.com/office/drawing/2014/main" id="{A65117A9-00CA-B026-B5F8-28A6190FD25D}"/>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289A9AE8-EBC7-0EC4-72DB-47F17F26ADFC}"/>
              </a:ext>
            </a:extLst>
          </p:cNvPr>
          <p:cNvSpPr>
            <a:spLocks noGrp="1"/>
          </p:cNvSpPr>
          <p:nvPr>
            <p:ph type="body" sz="quarter" idx="57" hasCustomPrompt="1"/>
          </p:nvPr>
        </p:nvSpPr>
        <p:spPr>
          <a:xfrm>
            <a:off x="5180970"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2" name="Picture Placeholder 4" descr="This photo is a 'placeholder' only. Drag or drop your photo here, or click and tap the center to insert a photo.">
            <a:extLst>
              <a:ext uri="{FF2B5EF4-FFF2-40B4-BE49-F238E27FC236}">
                <a16:creationId xmlns:a16="http://schemas.microsoft.com/office/drawing/2014/main" id="{25464B59-7AE7-A605-E22D-D314BEDA3866}"/>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4A">
            <a:extLst>
              <a:ext uri="{FF2B5EF4-FFF2-40B4-BE49-F238E27FC236}">
                <a16:creationId xmlns:a16="http://schemas.microsoft.com/office/drawing/2014/main" id="{7A6A4F37-A255-2C20-A048-E8875097C2A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1" name="Text Placeholder 4B">
            <a:extLst>
              <a:ext uri="{FF2B5EF4-FFF2-40B4-BE49-F238E27FC236}">
                <a16:creationId xmlns:a16="http://schemas.microsoft.com/office/drawing/2014/main" id="{36635293-12C9-9787-FE93-1496939C8C5D}"/>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1CE5E349-E2C2-B62B-6BC7-D0115872991F}"/>
              </a:ext>
            </a:extLst>
          </p:cNvPr>
          <p:cNvSpPr>
            <a:spLocks noGrp="1"/>
          </p:cNvSpPr>
          <p:nvPr>
            <p:ph type="body" sz="quarter" idx="58" hasCustomPrompt="1"/>
          </p:nvPr>
        </p:nvSpPr>
        <p:spPr>
          <a:xfrm>
            <a:off x="7426459"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3" name="Picture Placeholder 5" descr="This photo is a 'placeholder' only. Drag or drop your photo here, or click and tap the center to insert a photo.">
            <a:extLst>
              <a:ext uri="{FF2B5EF4-FFF2-40B4-BE49-F238E27FC236}">
                <a16:creationId xmlns:a16="http://schemas.microsoft.com/office/drawing/2014/main" id="{0F75E86C-ECD1-BDC8-0943-DCE2B3FACB6C}"/>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5A">
            <a:extLst>
              <a:ext uri="{FF2B5EF4-FFF2-40B4-BE49-F238E27FC236}">
                <a16:creationId xmlns:a16="http://schemas.microsoft.com/office/drawing/2014/main" id="{944DC697-F755-6838-B8CC-0A3E0EE7066C}"/>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3" name="Text Placeholder 5B">
            <a:extLst>
              <a:ext uri="{FF2B5EF4-FFF2-40B4-BE49-F238E27FC236}">
                <a16:creationId xmlns:a16="http://schemas.microsoft.com/office/drawing/2014/main" id="{2011B957-D1A2-2DAE-D594-2F0E38E21978}"/>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9E177AA9-B8CD-4FAB-41EF-487A1817117B}"/>
              </a:ext>
            </a:extLst>
          </p:cNvPr>
          <p:cNvSpPr>
            <a:spLocks noGrp="1"/>
          </p:cNvSpPr>
          <p:nvPr>
            <p:ph type="body" sz="quarter" idx="59" hasCustomPrompt="1"/>
          </p:nvPr>
        </p:nvSpPr>
        <p:spPr>
          <a:xfrm>
            <a:off x="9729821"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20434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4">
          <p15:clr>
            <a:srgbClr val="954F72"/>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0" name="Team 1">
            <a:extLst>
              <a:ext uri="{FF2B5EF4-FFF2-40B4-BE49-F238E27FC236}">
                <a16:creationId xmlns:a16="http://schemas.microsoft.com/office/drawing/2014/main" id="{EAC1260E-BA48-53D3-BF6A-F6A0DFCCE784}"/>
              </a:ext>
            </a:extLst>
          </p:cNvPr>
          <p:cNvSpPr>
            <a:spLocks noGrp="1"/>
          </p:cNvSpPr>
          <p:nvPr>
            <p:ph type="body" sz="quarter" idx="41" hasCustomPrompt="1"/>
          </p:nvPr>
        </p:nvSpPr>
        <p:spPr>
          <a:xfrm>
            <a:off x="584200" y="2038192"/>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8" name="Picture 1A" descr="This photo is a 'placeholder' only. Drag or drop your photo here, or click and tap the center to insert a photo.">
            <a:extLst>
              <a:ext uri="{FF2B5EF4-FFF2-40B4-BE49-F238E27FC236}">
                <a16:creationId xmlns:a16="http://schemas.microsoft.com/office/drawing/2014/main" id="{CF09008E-C8DA-8542-44BB-F1439E163666}"/>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87" name="Text 1A">
            <a:extLst>
              <a:ext uri="{FF2B5EF4-FFF2-40B4-BE49-F238E27FC236}">
                <a16:creationId xmlns:a16="http://schemas.microsoft.com/office/drawing/2014/main" id="{D337A474-C652-3B0E-29FC-8E6BCEB708D7}"/>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88" name="Text 1A sub">
            <a:extLst>
              <a:ext uri="{FF2B5EF4-FFF2-40B4-BE49-F238E27FC236}">
                <a16:creationId xmlns:a16="http://schemas.microsoft.com/office/drawing/2014/main" id="{1F00B75E-01E0-5E87-E386-BDFC35FFFF8F}"/>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2" name="Picture1B" descr="This photo is a 'placeholder' only. Drag or drop your photo here, or click and tap the center to insert a photo.">
            <a:extLst>
              <a:ext uri="{FF2B5EF4-FFF2-40B4-BE49-F238E27FC236}">
                <a16:creationId xmlns:a16="http://schemas.microsoft.com/office/drawing/2014/main" id="{CEACD9E7-51B8-5254-3686-175C5BB133DF}"/>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9" name="Text Placeholder 1B">
            <a:extLst>
              <a:ext uri="{FF2B5EF4-FFF2-40B4-BE49-F238E27FC236}">
                <a16:creationId xmlns:a16="http://schemas.microsoft.com/office/drawing/2014/main" id="{A2873A7E-CEE4-0C4E-8167-6EF0987D2674}"/>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0" name="Text Placeholder 1B sub">
            <a:extLst>
              <a:ext uri="{FF2B5EF4-FFF2-40B4-BE49-F238E27FC236}">
                <a16:creationId xmlns:a16="http://schemas.microsoft.com/office/drawing/2014/main" id="{AB9871B7-8BB1-E459-64EE-59D815CD2383}"/>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6" name="Picture 1C" descr="This photo is a 'placeholder' only. Drag or drop your photo here, or click and tap the center to insert a photo.">
            <a:extLst>
              <a:ext uri="{FF2B5EF4-FFF2-40B4-BE49-F238E27FC236}">
                <a16:creationId xmlns:a16="http://schemas.microsoft.com/office/drawing/2014/main" id="{670E16F5-3AA1-FEA9-317D-C40075021B6D}"/>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7" name="Text Placeholder 58">
            <a:extLst>
              <a:ext uri="{FF2B5EF4-FFF2-40B4-BE49-F238E27FC236}">
                <a16:creationId xmlns:a16="http://schemas.microsoft.com/office/drawing/2014/main" id="{68856651-193C-FF68-98C9-C951D0E77529}"/>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8" name="Text Placeholder 58">
            <a:extLst>
              <a:ext uri="{FF2B5EF4-FFF2-40B4-BE49-F238E27FC236}">
                <a16:creationId xmlns:a16="http://schemas.microsoft.com/office/drawing/2014/main" id="{FB65F947-C716-277E-9951-A3340251913A}"/>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8" name="Picture 1D" descr="This photo is a 'placeholder' only. Drag or drop your photo here, or click and tap the center to insert a photo.">
            <a:extLst>
              <a:ext uri="{FF2B5EF4-FFF2-40B4-BE49-F238E27FC236}">
                <a16:creationId xmlns:a16="http://schemas.microsoft.com/office/drawing/2014/main" id="{EAF85CD8-23DF-4DD3-E38F-BC7907F52278}"/>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5" name="Text Placeholder 58">
            <a:extLst>
              <a:ext uri="{FF2B5EF4-FFF2-40B4-BE49-F238E27FC236}">
                <a16:creationId xmlns:a16="http://schemas.microsoft.com/office/drawing/2014/main" id="{2F40174B-F79F-9DA2-D924-306D82B535A7}"/>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6" name="Text Placeholder 58">
            <a:extLst>
              <a:ext uri="{FF2B5EF4-FFF2-40B4-BE49-F238E27FC236}">
                <a16:creationId xmlns:a16="http://schemas.microsoft.com/office/drawing/2014/main" id="{AC4C1DAE-B629-901C-0D8E-C695BB26A8F8}"/>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3" name="Straight Connector 2">
            <a:extLst>
              <a:ext uri="{FF2B5EF4-FFF2-40B4-BE49-F238E27FC236}">
                <a16:creationId xmlns:a16="http://schemas.microsoft.com/office/drawing/2014/main" id="{52987D6A-0F2F-4E5F-3007-F11565E4BC07}"/>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am 2">
            <a:extLst>
              <a:ext uri="{FF2B5EF4-FFF2-40B4-BE49-F238E27FC236}">
                <a16:creationId xmlns:a16="http://schemas.microsoft.com/office/drawing/2014/main" id="{F05EC6DD-FD7C-4893-626E-18BCABF1A730}"/>
              </a:ext>
            </a:extLst>
          </p:cNvPr>
          <p:cNvSpPr>
            <a:spLocks noGrp="1"/>
          </p:cNvSpPr>
          <p:nvPr>
            <p:ph type="body" sz="quarter" idx="42" hasCustomPrompt="1"/>
          </p:nvPr>
        </p:nvSpPr>
        <p:spPr>
          <a:xfrm>
            <a:off x="584200" y="3276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2" name="Picture 2A" descr="This photo is a 'placeholder' only. Drag or drop your photo here, or click and tap the center to insert a photo.">
            <a:extLst>
              <a:ext uri="{FF2B5EF4-FFF2-40B4-BE49-F238E27FC236}">
                <a16:creationId xmlns:a16="http://schemas.microsoft.com/office/drawing/2014/main" id="{3683265F-012D-6F07-2701-CE059692723B}"/>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3" name="Text Placeholder 2A">
            <a:extLst>
              <a:ext uri="{FF2B5EF4-FFF2-40B4-BE49-F238E27FC236}">
                <a16:creationId xmlns:a16="http://schemas.microsoft.com/office/drawing/2014/main" id="{9AC7CBEF-A69C-1153-95E2-03B55A949BC6}"/>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4" name="Text Placeholder 2A sub">
            <a:extLst>
              <a:ext uri="{FF2B5EF4-FFF2-40B4-BE49-F238E27FC236}">
                <a16:creationId xmlns:a16="http://schemas.microsoft.com/office/drawing/2014/main" id="{18F72234-E1C0-2AE8-3856-A9DA5D3E2366}"/>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1" name="Picture 2B" descr="This photo is a 'placeholder' only. Drag or drop your photo here, or click and tap the center to insert a photo.">
            <a:extLst>
              <a:ext uri="{FF2B5EF4-FFF2-40B4-BE49-F238E27FC236}">
                <a16:creationId xmlns:a16="http://schemas.microsoft.com/office/drawing/2014/main" id="{F86601BD-7BF4-FD32-0E9B-6603872589C2}"/>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1" name="Text Placeholder 2B">
            <a:extLst>
              <a:ext uri="{FF2B5EF4-FFF2-40B4-BE49-F238E27FC236}">
                <a16:creationId xmlns:a16="http://schemas.microsoft.com/office/drawing/2014/main" id="{D256E125-F361-C485-DF03-CDF838C4C5D4}"/>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2" name="Text Placeholder 2B_sub">
            <a:extLst>
              <a:ext uri="{FF2B5EF4-FFF2-40B4-BE49-F238E27FC236}">
                <a16:creationId xmlns:a16="http://schemas.microsoft.com/office/drawing/2014/main" id="{F1DB8B55-ADB7-52BB-3EA5-71726CCBB1E1}"/>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5" name="Picture 2C" descr="This photo is a 'placeholder' only. Drag or drop your photo here, or click and tap the center to insert a photo.">
            <a:extLst>
              <a:ext uri="{FF2B5EF4-FFF2-40B4-BE49-F238E27FC236}">
                <a16:creationId xmlns:a16="http://schemas.microsoft.com/office/drawing/2014/main" id="{A2A2A427-02F5-F017-0838-E8FC6DFD9DCC}"/>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9" name="Text Placeholder 58">
            <a:extLst>
              <a:ext uri="{FF2B5EF4-FFF2-40B4-BE49-F238E27FC236}">
                <a16:creationId xmlns:a16="http://schemas.microsoft.com/office/drawing/2014/main" id="{05DDA5ED-C3DB-E9E2-8971-D0105F3DD1BB}"/>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0" name="Text Placeholder 58">
            <a:extLst>
              <a:ext uri="{FF2B5EF4-FFF2-40B4-BE49-F238E27FC236}">
                <a16:creationId xmlns:a16="http://schemas.microsoft.com/office/drawing/2014/main" id="{0104D511-D561-3E1E-E563-D5816B57812C}"/>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7" name="Picture 2D" descr="This photo is a 'placeholder' only. Drag or drop your photo here, or click and tap the center to insert a photo.">
            <a:extLst>
              <a:ext uri="{FF2B5EF4-FFF2-40B4-BE49-F238E27FC236}">
                <a16:creationId xmlns:a16="http://schemas.microsoft.com/office/drawing/2014/main" id="{0B58B8BD-A5A8-318B-F148-ECBE35A9C859}"/>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7" name="Text Placeholder 58">
            <a:extLst>
              <a:ext uri="{FF2B5EF4-FFF2-40B4-BE49-F238E27FC236}">
                <a16:creationId xmlns:a16="http://schemas.microsoft.com/office/drawing/2014/main" id="{AC77C908-9B8C-7BC9-E855-60861BF60189}"/>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8" name="Text Placeholder 58">
            <a:extLst>
              <a:ext uri="{FF2B5EF4-FFF2-40B4-BE49-F238E27FC236}">
                <a16:creationId xmlns:a16="http://schemas.microsoft.com/office/drawing/2014/main" id="{2A31E680-8947-2CD1-1234-0D804919CD67}"/>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5" name="Straight Connector 4">
            <a:extLst>
              <a:ext uri="{FF2B5EF4-FFF2-40B4-BE49-F238E27FC236}">
                <a16:creationId xmlns:a16="http://schemas.microsoft.com/office/drawing/2014/main" id="{3DC66D7B-06E6-2FE1-9070-DA44529047F6}"/>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am 3">
            <a:extLst>
              <a:ext uri="{FF2B5EF4-FFF2-40B4-BE49-F238E27FC236}">
                <a16:creationId xmlns:a16="http://schemas.microsoft.com/office/drawing/2014/main" id="{C9A48E5A-0196-C631-5677-E552C3FEB3E7}"/>
              </a:ext>
            </a:extLst>
          </p:cNvPr>
          <p:cNvSpPr>
            <a:spLocks noGrp="1"/>
          </p:cNvSpPr>
          <p:nvPr>
            <p:ph type="body" sz="quarter" idx="43" hasCustomPrompt="1"/>
          </p:nvPr>
        </p:nvSpPr>
        <p:spPr>
          <a:xfrm>
            <a:off x="584200" y="4419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6" name="Picture 3A" descr="This photo is a 'placeholder' only. Drag or drop your photo here, or click and tap the center to insert a photo.">
            <a:extLst>
              <a:ext uri="{FF2B5EF4-FFF2-40B4-BE49-F238E27FC236}">
                <a16:creationId xmlns:a16="http://schemas.microsoft.com/office/drawing/2014/main" id="{2B8FDD32-8611-99C5-65AA-30B05B6B84E5}"/>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5" name="Text Placeholder 3A">
            <a:extLst>
              <a:ext uri="{FF2B5EF4-FFF2-40B4-BE49-F238E27FC236}">
                <a16:creationId xmlns:a16="http://schemas.microsoft.com/office/drawing/2014/main" id="{AB41C42A-097D-F7C2-91BF-D2FDE2773E78}"/>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6" name="Text Placeholder 3A sub">
            <a:extLst>
              <a:ext uri="{FF2B5EF4-FFF2-40B4-BE49-F238E27FC236}">
                <a16:creationId xmlns:a16="http://schemas.microsoft.com/office/drawing/2014/main" id="{E34BEA59-3674-ABE7-E437-F17A376FE647}"/>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0" name="Picture 3B" descr="This photo is a 'placeholder' only. Drag or drop your photo here, or click and tap the center to insert a photo.">
            <a:extLst>
              <a:ext uri="{FF2B5EF4-FFF2-40B4-BE49-F238E27FC236}">
                <a16:creationId xmlns:a16="http://schemas.microsoft.com/office/drawing/2014/main" id="{5576858D-E43A-F58A-9786-696B6702B5D5}"/>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3" name="Text Placeholder 3B">
            <a:extLst>
              <a:ext uri="{FF2B5EF4-FFF2-40B4-BE49-F238E27FC236}">
                <a16:creationId xmlns:a16="http://schemas.microsoft.com/office/drawing/2014/main" id="{4A30D761-3882-FCA7-7248-8122AADDA411}"/>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4" name="Text Placeholder 3B sub">
            <a:extLst>
              <a:ext uri="{FF2B5EF4-FFF2-40B4-BE49-F238E27FC236}">
                <a16:creationId xmlns:a16="http://schemas.microsoft.com/office/drawing/2014/main" id="{224312F0-9FF2-699F-BDB5-D290316F2A15}"/>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4" name="Picture 3C" descr="This photo is a 'placeholder' only. Drag or drop your photo here, or click and tap the center to insert a photo.">
            <a:extLst>
              <a:ext uri="{FF2B5EF4-FFF2-40B4-BE49-F238E27FC236}">
                <a16:creationId xmlns:a16="http://schemas.microsoft.com/office/drawing/2014/main" id="{C85BA239-1EC8-4FFB-7EB6-F28B89D75B63}"/>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1" name="Text Placeholder 3C">
            <a:extLst>
              <a:ext uri="{FF2B5EF4-FFF2-40B4-BE49-F238E27FC236}">
                <a16:creationId xmlns:a16="http://schemas.microsoft.com/office/drawing/2014/main" id="{599F4DE5-344C-7327-0697-53FD699839F4}"/>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2" name="Text Placeholder 3C sub">
            <a:extLst>
              <a:ext uri="{FF2B5EF4-FFF2-40B4-BE49-F238E27FC236}">
                <a16:creationId xmlns:a16="http://schemas.microsoft.com/office/drawing/2014/main" id="{4151E608-DEC2-D4C7-825C-79D125D7F057}"/>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6" name="Picture 3D" descr="This photo is a 'placeholder' only. Drag or drop your photo here, or click and tap the center to insert a photo.">
            <a:extLst>
              <a:ext uri="{FF2B5EF4-FFF2-40B4-BE49-F238E27FC236}">
                <a16:creationId xmlns:a16="http://schemas.microsoft.com/office/drawing/2014/main" id="{5034F797-5F7D-8132-4696-E98CCB6644C1}"/>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9" name="Text Placeholder 3D">
            <a:extLst>
              <a:ext uri="{FF2B5EF4-FFF2-40B4-BE49-F238E27FC236}">
                <a16:creationId xmlns:a16="http://schemas.microsoft.com/office/drawing/2014/main" id="{5BCDC841-D733-3ACD-E114-E80A1848F100}"/>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0" name="Text Placeholder 3D sub">
            <a:extLst>
              <a:ext uri="{FF2B5EF4-FFF2-40B4-BE49-F238E27FC236}">
                <a16:creationId xmlns:a16="http://schemas.microsoft.com/office/drawing/2014/main" id="{7C8FEFE3-14BE-A1C6-789C-EA608BCFFD42}"/>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6" name="Straight Connector 5">
            <a:extLst>
              <a:ext uri="{FF2B5EF4-FFF2-40B4-BE49-F238E27FC236}">
                <a16:creationId xmlns:a16="http://schemas.microsoft.com/office/drawing/2014/main" id="{DED415D4-7CA0-5BF6-343A-2CE47E7B2DCC}"/>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am 4">
            <a:extLst>
              <a:ext uri="{FF2B5EF4-FFF2-40B4-BE49-F238E27FC236}">
                <a16:creationId xmlns:a16="http://schemas.microsoft.com/office/drawing/2014/main" id="{8483B533-6533-C58C-1F46-518C95BF9FE0}"/>
              </a:ext>
            </a:extLst>
          </p:cNvPr>
          <p:cNvSpPr>
            <a:spLocks noGrp="1"/>
          </p:cNvSpPr>
          <p:nvPr>
            <p:ph type="body" sz="quarter" idx="44" hasCustomPrompt="1"/>
          </p:nvPr>
        </p:nvSpPr>
        <p:spPr>
          <a:xfrm>
            <a:off x="569912" y="561975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5" name="Picture 4A" descr="This photo is a 'placeholder' only. Drag or drop your photo here, or click and tap the center to insert a photo.">
            <a:extLst>
              <a:ext uri="{FF2B5EF4-FFF2-40B4-BE49-F238E27FC236}">
                <a16:creationId xmlns:a16="http://schemas.microsoft.com/office/drawing/2014/main" id="{071A4870-6F73-B3B1-A19E-89BA3CD5E445}"/>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7" name="Text Placeholder 4A">
            <a:extLst>
              <a:ext uri="{FF2B5EF4-FFF2-40B4-BE49-F238E27FC236}">
                <a16:creationId xmlns:a16="http://schemas.microsoft.com/office/drawing/2014/main" id="{EA12E955-8C61-FED3-64F0-7AE1C5600085}"/>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8" name="Text Placeholder 4A sub">
            <a:extLst>
              <a:ext uri="{FF2B5EF4-FFF2-40B4-BE49-F238E27FC236}">
                <a16:creationId xmlns:a16="http://schemas.microsoft.com/office/drawing/2014/main" id="{F76A8EFA-ED1A-36C8-6A34-0D101214C582}"/>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59" name="Picture 4B" descr="This photo is a 'placeholder' only. Drag or drop your photo here, or click and tap the center to insert a photo.">
            <a:extLst>
              <a:ext uri="{FF2B5EF4-FFF2-40B4-BE49-F238E27FC236}">
                <a16:creationId xmlns:a16="http://schemas.microsoft.com/office/drawing/2014/main" id="{907027D0-5E09-4A2E-A37C-14CE61DF133A}"/>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5" name="Text Placeholder 4B">
            <a:extLst>
              <a:ext uri="{FF2B5EF4-FFF2-40B4-BE49-F238E27FC236}">
                <a16:creationId xmlns:a16="http://schemas.microsoft.com/office/drawing/2014/main" id="{6B2538A4-AE65-94AB-59ED-3A361C12FF86}"/>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6" name="Text Placeholder 4B sub">
            <a:extLst>
              <a:ext uri="{FF2B5EF4-FFF2-40B4-BE49-F238E27FC236}">
                <a16:creationId xmlns:a16="http://schemas.microsoft.com/office/drawing/2014/main" id="{607F8E2D-73E8-EC44-6221-78077345EA93}"/>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3" name="Picture 4C" descr="This photo is a 'placeholder' only. Drag or drop your photo here, or click and tap the center to insert a photo.">
            <a:extLst>
              <a:ext uri="{FF2B5EF4-FFF2-40B4-BE49-F238E27FC236}">
                <a16:creationId xmlns:a16="http://schemas.microsoft.com/office/drawing/2014/main" id="{ACBB3065-742E-D171-CED7-ECD8165B88F4}"/>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3" name="Text Placeholder 4C">
            <a:extLst>
              <a:ext uri="{FF2B5EF4-FFF2-40B4-BE49-F238E27FC236}">
                <a16:creationId xmlns:a16="http://schemas.microsoft.com/office/drawing/2014/main" id="{77466272-A05D-FBB5-3703-BF2CDD8B65C4}"/>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4" name="Text Placeholder 4C sub">
            <a:extLst>
              <a:ext uri="{FF2B5EF4-FFF2-40B4-BE49-F238E27FC236}">
                <a16:creationId xmlns:a16="http://schemas.microsoft.com/office/drawing/2014/main" id="{A526625B-D047-0A06-742E-84796BB32F51}"/>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5" name="Picture 4D" descr="This photo is a 'placeholder' only. Drag or drop your photo here, or click and tap the center to insert a photo.">
            <a:extLst>
              <a:ext uri="{FF2B5EF4-FFF2-40B4-BE49-F238E27FC236}">
                <a16:creationId xmlns:a16="http://schemas.microsoft.com/office/drawing/2014/main" id="{2E32B300-56A1-1A66-EF17-E967047D5382}"/>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31" name="Text Placeholder 4D">
            <a:extLst>
              <a:ext uri="{FF2B5EF4-FFF2-40B4-BE49-F238E27FC236}">
                <a16:creationId xmlns:a16="http://schemas.microsoft.com/office/drawing/2014/main" id="{07A99D70-5C17-C524-9EBC-4C98D464B584}"/>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2" name="Text Placeholder 4D sub">
            <a:extLst>
              <a:ext uri="{FF2B5EF4-FFF2-40B4-BE49-F238E27FC236}">
                <a16:creationId xmlns:a16="http://schemas.microsoft.com/office/drawing/2014/main" id="{BE4D6E36-DEBA-45E6-C716-D1CE351789B6}"/>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854844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59AFC-909D-1098-D672-A384B97467B1}"/>
              </a:ext>
            </a:extLst>
          </p:cNvPr>
          <p:cNvSpPr>
            <a:spLocks noGrp="1"/>
          </p:cNvSpPr>
          <p:nvPr>
            <p:ph type="title" hasCustomPrompt="1"/>
          </p:nvPr>
        </p:nvSpPr>
        <p:spPr>
          <a:xfrm>
            <a:off x="525081" y="2448062"/>
            <a:ext cx="10430257" cy="1015663"/>
          </a:xfrm>
        </p:spPr>
        <p:txBody>
          <a:bodyPr anchor="b" anchorCtr="0"/>
          <a:lstStyle>
            <a:lvl1pPr>
              <a:defRPr sz="6600" spc="-100" baseline="0">
                <a:latin typeface="+mn-lt"/>
              </a:defRPr>
            </a:lvl1pPr>
          </a:lstStyle>
          <a:p>
            <a:r>
              <a:rPr lang="en-US"/>
              <a:t>Big headline</a:t>
            </a:r>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7477A8E4-EDF0-DDB3-8098-28D44E2342D6}"/>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062556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_Yellow">
    <p:bg>
      <p:bgPr>
        <a:solidFill>
          <a:srgbClr val="FEE39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302E5-E8C0-47EB-D34E-4616AC830D79}"/>
              </a:ext>
            </a:extLst>
          </p:cNvPr>
          <p:cNvPicPr>
            <a:picLocks noChangeAspect="1"/>
          </p:cNvPicPr>
          <p:nvPr userDrawn="1"/>
        </p:nvPicPr>
        <p:blipFill>
          <a:blip r:embed="rId2">
            <a:biLevel thresh="25000"/>
            <a:alphaModFix amt="3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30000"/>
          </a:blip>
          <a:stretch>
            <a:fillRect/>
          </a:stretch>
        </p:blipFill>
        <p:spPr>
          <a:xfrm rot="10800000">
            <a:off x="8186352" y="3860767"/>
            <a:ext cx="4624669" cy="3379567"/>
          </a:xfrm>
          <a:prstGeom prst="rect">
            <a:avLst/>
          </a:prstGeom>
        </p:spPr>
      </p:pic>
      <p:sp>
        <p:nvSpPr>
          <p:cNvPr id="5" name="Text Placeholder 2">
            <a:extLst>
              <a:ext uri="{FF2B5EF4-FFF2-40B4-BE49-F238E27FC236}">
                <a16:creationId xmlns:a16="http://schemas.microsoft.com/office/drawing/2014/main" id="{FF66A1E9-95A5-06A0-C094-C7229E07CE4F}"/>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6" name="Text Placeholder 14">
            <a:extLst>
              <a:ext uri="{FF2B5EF4-FFF2-40B4-BE49-F238E27FC236}">
                <a16:creationId xmlns:a16="http://schemas.microsoft.com/office/drawing/2014/main" id="{B6545042-8344-3278-2EBA-0B243B20E241}"/>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 name="Text Placeholder 14">
            <a:extLst>
              <a:ext uri="{FF2B5EF4-FFF2-40B4-BE49-F238E27FC236}">
                <a16:creationId xmlns:a16="http://schemas.microsoft.com/office/drawing/2014/main" id="{5F1401AC-EF5B-A19F-A1B8-BE94B10D3A4E}"/>
              </a:ext>
            </a:extLst>
          </p:cNvPr>
          <p:cNvSpPr>
            <a:spLocks noGrp="1"/>
          </p:cNvSpPr>
          <p:nvPr>
            <p:ph type="body" sz="quarter" idx="13"/>
          </p:nvPr>
        </p:nvSpPr>
        <p:spPr>
          <a:xfrm>
            <a:off x="1534883" y="5010912"/>
            <a:ext cx="9144000" cy="184666"/>
          </a:xfrm>
          <a:prstGeom prst="rect">
            <a:avLst/>
          </a:prstGeom>
        </p:spPr>
        <p:txBody>
          <a:bodyPr/>
          <a:lstStyle>
            <a:lvl1pPr marL="0" indent="0" algn="ctr">
              <a:buNone/>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237930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Quote_Purple">
    <p:bg>
      <p:bgPr>
        <a:solidFill>
          <a:srgbClr val="D59ED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2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20000"/>
          </a:blip>
          <a:stretch>
            <a:fillRect/>
          </a:stretch>
        </p:blipFill>
        <p:spPr>
          <a:xfrm rot="10800000">
            <a:off x="8186352" y="3860767"/>
            <a:ext cx="4624669" cy="3379567"/>
          </a:xfrm>
          <a:prstGeom prst="rect">
            <a:avLst/>
          </a:prstGeom>
        </p:spPr>
      </p:pic>
      <p:sp>
        <p:nvSpPr>
          <p:cNvPr id="3" name="Text Placeholder 2">
            <a:extLst>
              <a:ext uri="{FF2B5EF4-FFF2-40B4-BE49-F238E27FC236}">
                <a16:creationId xmlns:a16="http://schemas.microsoft.com/office/drawing/2014/main" id="{9DA38BF3-461B-6400-1B26-8D07051B435B}"/>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03018848-9AD6-5849-C1DB-16DE29D7814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 name="Text Placeholder 14">
            <a:extLst>
              <a:ext uri="{FF2B5EF4-FFF2-40B4-BE49-F238E27FC236}">
                <a16:creationId xmlns:a16="http://schemas.microsoft.com/office/drawing/2014/main" id="{D48EEBB1-A8CF-EF07-8131-862FA4258F5E}"/>
              </a:ext>
            </a:extLst>
          </p:cNvPr>
          <p:cNvSpPr>
            <a:spLocks noGrp="1"/>
          </p:cNvSpPr>
          <p:nvPr>
            <p:ph type="body" sz="quarter" idx="13"/>
          </p:nvPr>
        </p:nvSpPr>
        <p:spPr>
          <a:xfrm>
            <a:off x="1536192" y="5010912"/>
            <a:ext cx="9144000" cy="184666"/>
          </a:xfrm>
          <a:prstGeom prst="rect">
            <a:avLst/>
          </a:prstGeom>
        </p:spPr>
        <p:txBody>
          <a:bodyPr/>
          <a:lstStyle>
            <a:lvl1pPr marL="0" indent="0" algn="ctr">
              <a:buNone/>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858457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137309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2110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53CBC165-170D-08C9-3B02-A3330AE9A5C6}"/>
              </a:ext>
            </a:extLst>
          </p:cNvPr>
          <p:cNvSpPr>
            <a:spLocks noGrp="1"/>
          </p:cNvSpPr>
          <p:nvPr>
            <p:ph type="body" sz="quarter" idx="15"/>
          </p:nvPr>
        </p:nvSpPr>
        <p:spPr>
          <a:xfrm>
            <a:off x="586390" y="1591056"/>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7382E19E-C6C9-5DF7-1994-AFE741475188}"/>
              </a:ext>
            </a:extLst>
          </p:cNvPr>
          <p:cNvSpPr>
            <a:spLocks noGrp="1"/>
          </p:cNvSpPr>
          <p:nvPr>
            <p:ph type="body" sz="quarter" idx="20"/>
          </p:nvPr>
        </p:nvSpPr>
        <p:spPr>
          <a:xfrm>
            <a:off x="6253664" y="1591056"/>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2160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1">
            <a:extLst>
              <a:ext uri="{FF2B5EF4-FFF2-40B4-BE49-F238E27FC236}">
                <a16:creationId xmlns:a16="http://schemas.microsoft.com/office/drawing/2014/main" id="{B99DE518-C598-A940-A59E-AD0A05432BA4}"/>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24E25ABE-71E1-BA48-6C8C-383755934901}"/>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11">
            <a:extLst>
              <a:ext uri="{FF2B5EF4-FFF2-40B4-BE49-F238E27FC236}">
                <a16:creationId xmlns:a16="http://schemas.microsoft.com/office/drawing/2014/main" id="{1B7E7F6E-4D9D-5F8C-A5F0-526CA973BE99}"/>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37DAE155-2008-5357-51E8-E6B1FA7558C2}"/>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328898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68309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F940B0D9-7832-B819-D230-4F210761A29F}"/>
              </a:ext>
            </a:extLst>
          </p:cNvPr>
          <p:cNvSpPr>
            <a:spLocks noGrp="1"/>
          </p:cNvSpPr>
          <p:nvPr>
            <p:ph type="body" sz="quarter" idx="15"/>
          </p:nvPr>
        </p:nvSpPr>
        <p:spPr>
          <a:xfrm>
            <a:off x="5863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C0D492BA-29A5-F31A-7F93-39ADE3E5EDA1}"/>
              </a:ext>
            </a:extLst>
          </p:cNvPr>
          <p:cNvSpPr>
            <a:spLocks noGrp="1"/>
          </p:cNvSpPr>
          <p:nvPr>
            <p:ph type="body" sz="quarter" idx="16"/>
          </p:nvPr>
        </p:nvSpPr>
        <p:spPr>
          <a:xfrm>
            <a:off x="4362862"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36EDCFC9-DB25-88C3-92DA-E2554C14A27E}"/>
              </a:ext>
            </a:extLst>
          </p:cNvPr>
          <p:cNvSpPr>
            <a:spLocks noGrp="1"/>
          </p:cNvSpPr>
          <p:nvPr>
            <p:ph type="body" sz="quarter" idx="17"/>
          </p:nvPr>
        </p:nvSpPr>
        <p:spPr>
          <a:xfrm>
            <a:off x="81301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5614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133084"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301514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1594155"/>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085764"/>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035013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799478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_Two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5365752"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6242049" y="1591310"/>
            <a:ext cx="5357813"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7948203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20">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Three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435356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BAAE6802-21C6-E5BE-3A2D-31CF010C9EFB}"/>
              </a:ext>
            </a:extLst>
          </p:cNvPr>
          <p:cNvSpPr>
            <a:spLocks noGrp="1"/>
          </p:cNvSpPr>
          <p:nvPr>
            <p:ph type="pic" sz="quarter" idx="21" hasCustomPrompt="1"/>
          </p:nvPr>
        </p:nvSpPr>
        <p:spPr bwMode="ltGray">
          <a:xfrm>
            <a:off x="8128000" y="1591309"/>
            <a:ext cx="3486092" cy="2684159"/>
          </a:xfrm>
          <a:prstGeom prst="rect">
            <a:avLst/>
          </a:prstGeom>
          <a:solidFill>
            <a:srgbClr val="F4F4F7"/>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1" name="Text Placeholder 11">
            <a:extLst>
              <a:ext uri="{FF2B5EF4-FFF2-40B4-BE49-F238E27FC236}">
                <a16:creationId xmlns:a16="http://schemas.microsoft.com/office/drawing/2014/main" id="{F80D639A-857F-73A5-343B-28EC4082B8E5}"/>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5712E1C1-EE18-EA11-6D06-673117B00DCD}"/>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2193578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Four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4C58661F-95C1-B4E4-0A23-B8DF22E7890D}"/>
              </a:ext>
            </a:extLst>
          </p:cNvPr>
          <p:cNvSpPr>
            <a:spLocks noGrp="1"/>
          </p:cNvSpPr>
          <p:nvPr>
            <p:ph type="pic" sz="quarter" idx="19"/>
          </p:nvPr>
        </p:nvSpPr>
        <p:spPr bwMode="ltGray">
          <a:xfrm>
            <a:off x="5842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r>
              <a:rPr lang="en-US"/>
              <a:t>Click icon to add picture</a:t>
            </a:r>
          </a:p>
        </p:txBody>
      </p:sp>
      <p:sp>
        <p:nvSpPr>
          <p:cNvPr id="8" name="Text Placeholder 11">
            <a:extLst>
              <a:ext uri="{FF2B5EF4-FFF2-40B4-BE49-F238E27FC236}">
                <a16:creationId xmlns:a16="http://schemas.microsoft.com/office/drawing/2014/main" id="{10B31DB7-7E61-84AD-6FD2-E7035923C566}"/>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05A197-25AD-0D46-72B3-478F9182C5B6}"/>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FDC00AC3-107E-A09F-8DF5-09CDA496E0EE}"/>
              </a:ext>
            </a:extLst>
          </p:cNvPr>
          <p:cNvSpPr>
            <a:spLocks noGrp="1"/>
          </p:cNvSpPr>
          <p:nvPr>
            <p:ph type="pic" sz="quarter" idx="29"/>
          </p:nvPr>
        </p:nvSpPr>
        <p:spPr bwMode="ltGray">
          <a:xfrm>
            <a:off x="34290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r>
              <a:rPr lang="en-US"/>
              <a:t>Click icon to add picture</a:t>
            </a:r>
          </a:p>
        </p:txBody>
      </p:sp>
      <p:sp>
        <p:nvSpPr>
          <p:cNvPr id="11" name="Text Placeholder 11">
            <a:extLst>
              <a:ext uri="{FF2B5EF4-FFF2-40B4-BE49-F238E27FC236}">
                <a16:creationId xmlns:a16="http://schemas.microsoft.com/office/drawing/2014/main" id="{5E8CE4D2-B387-0A2B-B7D1-7F14B8920487}"/>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A6618941-6CC1-7AAC-4FE2-94D7D46F7971}"/>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62A022-68CB-A937-A489-4F6F1B7467B9}"/>
              </a:ext>
            </a:extLst>
          </p:cNvPr>
          <p:cNvSpPr>
            <a:spLocks noGrp="1"/>
          </p:cNvSpPr>
          <p:nvPr>
            <p:ph type="pic" sz="quarter" idx="30"/>
          </p:nvPr>
        </p:nvSpPr>
        <p:spPr bwMode="ltGray">
          <a:xfrm>
            <a:off x="62484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r>
              <a:rPr lang="en-US"/>
              <a:t>Click icon to add picture</a:t>
            </a:r>
          </a:p>
        </p:txBody>
      </p:sp>
      <p:sp>
        <p:nvSpPr>
          <p:cNvPr id="18" name="Text Placeholder 11">
            <a:extLst>
              <a:ext uri="{FF2B5EF4-FFF2-40B4-BE49-F238E27FC236}">
                <a16:creationId xmlns:a16="http://schemas.microsoft.com/office/drawing/2014/main" id="{F7F06D45-B145-3780-49F6-BE617DDBDE41}"/>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8B0B40D6-1117-8B24-4089-BB3CEF4DAF3E}"/>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341013BA-5459-4F89-B59D-0ADC194876D5}"/>
              </a:ext>
            </a:extLst>
          </p:cNvPr>
          <p:cNvSpPr>
            <a:spLocks noGrp="1"/>
          </p:cNvSpPr>
          <p:nvPr>
            <p:ph type="pic" sz="quarter" idx="31"/>
          </p:nvPr>
        </p:nvSpPr>
        <p:spPr bwMode="ltGray">
          <a:xfrm>
            <a:off x="90678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r>
              <a:rPr lang="en-US"/>
              <a:t>Click icon to add picture</a:t>
            </a:r>
          </a:p>
        </p:txBody>
      </p:sp>
      <p:sp>
        <p:nvSpPr>
          <p:cNvPr id="20" name="Text Placeholder 11">
            <a:extLst>
              <a:ext uri="{FF2B5EF4-FFF2-40B4-BE49-F238E27FC236}">
                <a16:creationId xmlns:a16="http://schemas.microsoft.com/office/drawing/2014/main" id="{9C586E8F-D3A3-C215-76A4-E3A03A5104EB}"/>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311900E2-1D2D-6D0A-7E29-8FAEA637B2C7}"/>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0333239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6122731"/>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Resourc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79034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583133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0875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2972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52044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31318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62869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3110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3840">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3897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guide id="3" pos="5075">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78819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25118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3717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96875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2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17719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3689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8692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117499098"/>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474741743"/>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2792143528"/>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3507360960"/>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35661146"/>
      </p:ext>
    </p:extLst>
  </p:cSld>
  <p:clrMapOvr>
    <a:masterClrMapping/>
  </p:clrMapOvr>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3787445862"/>
      </p:ext>
    </p:extLst>
  </p:cSld>
  <p:clrMapOvr>
    <a:masterClrMapping/>
  </p:clrMapOvr>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740263347"/>
      </p:ext>
    </p:extLst>
  </p:cSld>
  <p:clrMapOvr>
    <a:masterClrMapping/>
  </p:clrMapOvr>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_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6608564"/>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26463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4785065"/>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_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635957"/>
      </p:ext>
    </p:extLst>
  </p:cSld>
  <p:clrMapOvr>
    <a:masterClrMapping/>
  </p:clrMapOvr>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25196989"/>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2525935"/>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17361689"/>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_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84015502"/>
      </p:ext>
    </p:extLst>
  </p:cSld>
  <p:clrMapOvr>
    <a:masterClrMapping/>
  </p:clrMapOvr>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_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333377931"/>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812076715"/>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910674611"/>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610347274"/>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6876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Blank_with 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11448678"/>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1952589940"/>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50394594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BA8E-9688-5599-9618-BA7A6BF3C6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29E29-3322-831B-C534-AE204B15A5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0C077-F456-A0BA-42E3-4C858ADBD829}"/>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5" name="Footer Placeholder 4">
            <a:extLst>
              <a:ext uri="{FF2B5EF4-FFF2-40B4-BE49-F238E27FC236}">
                <a16:creationId xmlns:a16="http://schemas.microsoft.com/office/drawing/2014/main" id="{350F27EC-410C-317B-4308-532C722BE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F6F02-1032-AA9A-7F23-49AE956AE96A}"/>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40951912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BFCE-8B86-394D-AB8B-F02F9FBA5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341C0-044B-AA3C-213B-48F098C161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22338-0C9C-4C17-F267-A9A647CA75EA}"/>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5" name="Footer Placeholder 4">
            <a:extLst>
              <a:ext uri="{FF2B5EF4-FFF2-40B4-BE49-F238E27FC236}">
                <a16:creationId xmlns:a16="http://schemas.microsoft.com/office/drawing/2014/main" id="{35CF9C47-9470-1C6D-8013-2062BC14E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92BF7-35CC-D6D5-0E5F-181ED9647B72}"/>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25368552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A2F5-3544-3332-39F8-3649E35A4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F3021C-92C2-5152-CAA7-E311E4F6A6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0C41EA-BB8B-FC24-8732-B2298142EB2B}"/>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5" name="Footer Placeholder 4">
            <a:extLst>
              <a:ext uri="{FF2B5EF4-FFF2-40B4-BE49-F238E27FC236}">
                <a16:creationId xmlns:a16="http://schemas.microsoft.com/office/drawing/2014/main" id="{3E5FF6EF-5383-997E-BB9C-3FDFCA4DC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463FB-C931-7A8C-8AA6-4BFF71EBCF3A}"/>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258164936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DA73E-2E69-C5B9-CCCA-5FD9DE192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1A40A5-EAD8-C5D2-AF14-B3E42139FD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CBB653-C753-F792-7197-0238389BF9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459E1F-829C-5DFE-B39C-D7DA2F4CEE58}"/>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6" name="Footer Placeholder 5">
            <a:extLst>
              <a:ext uri="{FF2B5EF4-FFF2-40B4-BE49-F238E27FC236}">
                <a16:creationId xmlns:a16="http://schemas.microsoft.com/office/drawing/2014/main" id="{7CCB5753-34B8-CCA1-B2F9-E451E1184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A4B1E-447C-4B74-9CC2-DF6063E41AC8}"/>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140438760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F1B5-FABC-ADA2-6CBB-617DD47777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E34326-25EE-4998-3B91-627EDAA2F2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27A668-2D15-3F89-941D-345B1A33F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0BBE0-38E0-C8A4-0723-AFDA1A28E8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47D42-82C5-1B33-299F-7BBADE3D97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57A320-B586-5FC2-3521-36D58192E561}"/>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8" name="Footer Placeholder 7">
            <a:extLst>
              <a:ext uri="{FF2B5EF4-FFF2-40B4-BE49-F238E27FC236}">
                <a16:creationId xmlns:a16="http://schemas.microsoft.com/office/drawing/2014/main" id="{97750BB1-773F-5190-2494-5FAEFEC3A0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7E78BD-AE32-044B-7A68-3A2B2FFCD68B}"/>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57900438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E65B-79B9-E5B1-9C9D-56EE6D0F70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1ED699-3354-8C1E-309F-2B97744938A2}"/>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4" name="Footer Placeholder 3">
            <a:extLst>
              <a:ext uri="{FF2B5EF4-FFF2-40B4-BE49-F238E27FC236}">
                <a16:creationId xmlns:a16="http://schemas.microsoft.com/office/drawing/2014/main" id="{6D361864-91BC-99B8-2CF4-A96DCC563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4533EC-7B9A-DB6F-2B67-0A1F05F79557}"/>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211988350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088CF-5D03-EC04-A5E8-57AAAC00E0FD}"/>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3" name="Footer Placeholder 2">
            <a:extLst>
              <a:ext uri="{FF2B5EF4-FFF2-40B4-BE49-F238E27FC236}">
                <a16:creationId xmlns:a16="http://schemas.microsoft.com/office/drawing/2014/main" id="{72DC3A10-97F3-FB89-7634-DA45964C0E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9F0E30-7BC9-90DF-0373-A5BFD4A4735F}"/>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2429521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533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14A-45E4-493B-ACE4-2EECA77A2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BB668A-D6B2-ED0E-18C4-501725C770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8A535-E46E-8D59-7E42-271E4D93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DE22B6-C65D-27DE-E935-EA865C864E97}"/>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6" name="Footer Placeholder 5">
            <a:extLst>
              <a:ext uri="{FF2B5EF4-FFF2-40B4-BE49-F238E27FC236}">
                <a16:creationId xmlns:a16="http://schemas.microsoft.com/office/drawing/2014/main" id="{DD4EF6B9-AB55-F9FD-3473-7019C23671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152C7-7006-A6CE-AE52-BB33AB25EC68}"/>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62384907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8244-394D-1781-7A41-AE2FAD42C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015A08-1EE5-AE34-AE13-31D4C5654A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D0411F-BD9A-50BA-3CC2-47DA2F59F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BFBD2-E82E-6A6A-2F9B-00B91B889CEE}"/>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6" name="Footer Placeholder 5">
            <a:extLst>
              <a:ext uri="{FF2B5EF4-FFF2-40B4-BE49-F238E27FC236}">
                <a16:creationId xmlns:a16="http://schemas.microsoft.com/office/drawing/2014/main" id="{616E4DBC-CB24-4B74-2CA7-D2938C75D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B2EE9-E171-CCF5-686B-5D7D5BB78575}"/>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57647640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AA17E-3085-5B1F-CC7F-9C4A2919F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65C590-142C-E52D-37F6-C069892078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65100-F166-8066-160A-3013E82ECABD}"/>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5" name="Footer Placeholder 4">
            <a:extLst>
              <a:ext uri="{FF2B5EF4-FFF2-40B4-BE49-F238E27FC236}">
                <a16:creationId xmlns:a16="http://schemas.microsoft.com/office/drawing/2014/main" id="{A518BEEF-65AC-A8F7-A3B5-BD2D1BC94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27C8FB-C1BF-A7A6-2818-1A86A7413A33}"/>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323048222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B3C01E-B602-453A-A801-91A2268A94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4F6271-35BD-A55C-BC89-CA1A6C49A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C23D5-F4AC-2D7C-3D9A-018C978777C6}"/>
              </a:ext>
            </a:extLst>
          </p:cNvPr>
          <p:cNvSpPr>
            <a:spLocks noGrp="1"/>
          </p:cNvSpPr>
          <p:nvPr>
            <p:ph type="dt" sz="half" idx="10"/>
          </p:nvPr>
        </p:nvSpPr>
        <p:spPr/>
        <p:txBody>
          <a:bodyPr/>
          <a:lstStyle/>
          <a:p>
            <a:fld id="{18509155-8509-4BF7-959F-C4174FEEF66C}" type="datetimeFigureOut">
              <a:rPr lang="en-US" smtClean="0"/>
              <a:t>10/28/2024</a:t>
            </a:fld>
            <a:endParaRPr lang="en-US"/>
          </a:p>
        </p:txBody>
      </p:sp>
      <p:sp>
        <p:nvSpPr>
          <p:cNvPr id="5" name="Footer Placeholder 4">
            <a:extLst>
              <a:ext uri="{FF2B5EF4-FFF2-40B4-BE49-F238E27FC236}">
                <a16:creationId xmlns:a16="http://schemas.microsoft.com/office/drawing/2014/main" id="{A4BBDD24-23AB-1F4E-7E64-CF0BDD870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D0E30-8A2C-CB83-0CE6-A8E4DF9EA97F}"/>
              </a:ext>
            </a:extLst>
          </p:cNvPr>
          <p:cNvSpPr>
            <a:spLocks noGrp="1"/>
          </p:cNvSpPr>
          <p:nvPr>
            <p:ph type="sldNum" sz="quarter" idx="12"/>
          </p:nvPr>
        </p:nvSpPr>
        <p:spPr/>
        <p:txBody>
          <a:bodyPr/>
          <a:lstStyle/>
          <a:p>
            <a:fld id="{E5922BE5-3D85-4BFF-98F6-CAC00A0E48C5}" type="slidenum">
              <a:rPr lang="en-US" smtClean="0"/>
              <a:t>‹#›</a:t>
            </a:fld>
            <a:endParaRPr lang="en-US"/>
          </a:p>
        </p:txBody>
      </p:sp>
    </p:spTree>
    <p:extLst>
      <p:ext uri="{BB962C8B-B14F-4D97-AF65-F5344CB8AC3E}">
        <p14:creationId xmlns:p14="http://schemas.microsoft.com/office/powerpoint/2010/main" val="705320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4291758298"/>
      </p:ext>
    </p:extLst>
  </p:cSld>
  <p:clrMapOvr>
    <a:masterClrMapping/>
  </p:clrMapOvr>
  <p:transition>
    <p:fade/>
  </p:transition>
  <p:hf sldNum="0" hdr="0" ftr="0" dt="0"/>
  <p:extLst>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email">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email">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email">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71312862"/>
      </p:ext>
    </p:extLst>
  </p:cSld>
  <p:clrMapOvr>
    <a:masterClrMapping/>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FE270-2905-981E-F53B-52E927A7BF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grpSp>
        <p:nvGrpSpPr>
          <p:cNvPr id="35" name="Graphic 2">
            <a:extLst>
              <a:ext uri="{FF2B5EF4-FFF2-40B4-BE49-F238E27FC236}">
                <a16:creationId xmlns:a16="http://schemas.microsoft.com/office/drawing/2014/main" id="{E5EE820F-E9E8-1EDA-DE3C-EE5F94DBC396}"/>
              </a:ext>
            </a:extLst>
          </p:cNvPr>
          <p:cNvGrpSpPr>
            <a:grpSpLocks noChangeAspect="1"/>
          </p:cNvGrpSpPr>
          <p:nvPr userDrawn="1"/>
        </p:nvGrpSpPr>
        <p:grpSpPr>
          <a:xfrm>
            <a:off x="580570" y="2667276"/>
            <a:ext cx="3365940" cy="1508760"/>
            <a:chOff x="4778216" y="2874073"/>
            <a:chExt cx="2635377" cy="1181290"/>
          </a:xfrm>
          <a:gradFill>
            <a:gsLst>
              <a:gs pos="0">
                <a:srgbClr val="FFFFFF"/>
              </a:gs>
              <a:gs pos="34000">
                <a:srgbClr val="FFF9EA"/>
              </a:gs>
              <a:gs pos="69000">
                <a:srgbClr val="F8E3BB"/>
              </a:gs>
            </a:gsLst>
            <a:lin ang="2700000" scaled="1"/>
          </a:gradFill>
        </p:grpSpPr>
        <p:sp>
          <p:nvSpPr>
            <p:cNvPr id="36" name="Freeform: Shape 35">
              <a:extLst>
                <a:ext uri="{FF2B5EF4-FFF2-40B4-BE49-F238E27FC236}">
                  <a16:creationId xmlns:a16="http://schemas.microsoft.com/office/drawing/2014/main" id="{352B1DCF-1479-0D98-2E75-FC8C75B030DA}"/>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sz="1764"/>
            </a:p>
          </p:txBody>
        </p:sp>
        <p:sp>
          <p:nvSpPr>
            <p:cNvPr id="37" name="Freeform: Shape 36">
              <a:extLst>
                <a:ext uri="{FF2B5EF4-FFF2-40B4-BE49-F238E27FC236}">
                  <a16:creationId xmlns:a16="http://schemas.microsoft.com/office/drawing/2014/main" id="{6927D2F8-6041-A742-196B-02CC71D4B4EF}"/>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sz="1764"/>
            </a:p>
          </p:txBody>
        </p:sp>
        <p:sp>
          <p:nvSpPr>
            <p:cNvPr id="38" name="Freeform: Shape 37">
              <a:extLst>
                <a:ext uri="{FF2B5EF4-FFF2-40B4-BE49-F238E27FC236}">
                  <a16:creationId xmlns:a16="http://schemas.microsoft.com/office/drawing/2014/main" id="{218780DB-85B7-7ACB-5E10-135443D69D09}"/>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sz="1764"/>
            </a:p>
          </p:txBody>
        </p:sp>
        <p:sp>
          <p:nvSpPr>
            <p:cNvPr id="39" name="Freeform: Shape 38">
              <a:extLst>
                <a:ext uri="{FF2B5EF4-FFF2-40B4-BE49-F238E27FC236}">
                  <a16:creationId xmlns:a16="http://schemas.microsoft.com/office/drawing/2014/main" id="{5AD9911F-CE88-3E76-AB06-A8EF73E783E6}"/>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sz="1764"/>
            </a:p>
          </p:txBody>
        </p:sp>
        <p:sp>
          <p:nvSpPr>
            <p:cNvPr id="40" name="Freeform: Shape 39">
              <a:extLst>
                <a:ext uri="{FF2B5EF4-FFF2-40B4-BE49-F238E27FC236}">
                  <a16:creationId xmlns:a16="http://schemas.microsoft.com/office/drawing/2014/main" id="{2D933645-2A2E-2A11-6FB6-7144C41EBA3E}"/>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sz="1764"/>
            </a:p>
          </p:txBody>
        </p:sp>
        <p:sp>
          <p:nvSpPr>
            <p:cNvPr id="41" name="Freeform: Shape 40">
              <a:extLst>
                <a:ext uri="{FF2B5EF4-FFF2-40B4-BE49-F238E27FC236}">
                  <a16:creationId xmlns:a16="http://schemas.microsoft.com/office/drawing/2014/main" id="{42B19857-B022-9C50-3B75-76D57393B674}"/>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sz="1764"/>
            </a:p>
          </p:txBody>
        </p:sp>
        <p:sp>
          <p:nvSpPr>
            <p:cNvPr id="42" name="Freeform: Shape 41">
              <a:extLst>
                <a:ext uri="{FF2B5EF4-FFF2-40B4-BE49-F238E27FC236}">
                  <a16:creationId xmlns:a16="http://schemas.microsoft.com/office/drawing/2014/main" id="{2F0258E8-5ACC-998D-FF28-86B9188CD14D}"/>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sz="1764"/>
            </a:p>
          </p:txBody>
        </p:sp>
        <p:sp>
          <p:nvSpPr>
            <p:cNvPr id="43" name="Freeform: Shape 42">
              <a:extLst>
                <a:ext uri="{FF2B5EF4-FFF2-40B4-BE49-F238E27FC236}">
                  <a16:creationId xmlns:a16="http://schemas.microsoft.com/office/drawing/2014/main" id="{DCF38FD1-2344-8801-A259-B96FFCAA9E88}"/>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sz="1764"/>
            </a:p>
          </p:txBody>
        </p:sp>
        <p:sp>
          <p:nvSpPr>
            <p:cNvPr id="44" name="Freeform: Shape 43">
              <a:extLst>
                <a:ext uri="{FF2B5EF4-FFF2-40B4-BE49-F238E27FC236}">
                  <a16:creationId xmlns:a16="http://schemas.microsoft.com/office/drawing/2014/main" id="{8E3C9592-C598-B93C-B685-EF6F3D4C5426}"/>
                </a:ext>
              </a:extLst>
            </p:cNvPr>
            <p:cNvSpPr/>
            <p:nvPr/>
          </p:nvSpPr>
          <p:spPr>
            <a:xfrm>
              <a:off x="7197757"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sz="1764"/>
            </a:p>
          </p:txBody>
        </p:sp>
        <p:sp>
          <p:nvSpPr>
            <p:cNvPr id="45" name="Freeform: Shape 44">
              <a:extLst>
                <a:ext uri="{FF2B5EF4-FFF2-40B4-BE49-F238E27FC236}">
                  <a16:creationId xmlns:a16="http://schemas.microsoft.com/office/drawing/2014/main" id="{F09C894C-806D-2061-E0CD-5A5C5CF9F862}"/>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sz="1764"/>
            </a:p>
          </p:txBody>
        </p:sp>
        <p:sp>
          <p:nvSpPr>
            <p:cNvPr id="46" name="Freeform: Shape 45">
              <a:extLst>
                <a:ext uri="{FF2B5EF4-FFF2-40B4-BE49-F238E27FC236}">
                  <a16:creationId xmlns:a16="http://schemas.microsoft.com/office/drawing/2014/main" id="{16D8EAF5-09AD-2C85-5423-3425CCA59219}"/>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sz="1764"/>
            </a:p>
          </p:txBody>
        </p:sp>
        <p:sp>
          <p:nvSpPr>
            <p:cNvPr id="47" name="Freeform: Shape 46">
              <a:extLst>
                <a:ext uri="{FF2B5EF4-FFF2-40B4-BE49-F238E27FC236}">
                  <a16:creationId xmlns:a16="http://schemas.microsoft.com/office/drawing/2014/main" id="{41D48DC6-29F1-E101-22A6-2A4974A86073}"/>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sz="1764"/>
            </a:p>
          </p:txBody>
        </p:sp>
        <p:sp>
          <p:nvSpPr>
            <p:cNvPr id="48" name="Freeform: Shape 47">
              <a:extLst>
                <a:ext uri="{FF2B5EF4-FFF2-40B4-BE49-F238E27FC236}">
                  <a16:creationId xmlns:a16="http://schemas.microsoft.com/office/drawing/2014/main" id="{94ED9001-40D4-230C-B4DF-5A682FCB9026}"/>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sz="1764"/>
            </a:p>
          </p:txBody>
        </p:sp>
        <p:sp>
          <p:nvSpPr>
            <p:cNvPr id="49" name="Freeform: Shape 48">
              <a:extLst>
                <a:ext uri="{FF2B5EF4-FFF2-40B4-BE49-F238E27FC236}">
                  <a16:creationId xmlns:a16="http://schemas.microsoft.com/office/drawing/2014/main" id="{8ECE2672-803A-4CCD-D87E-E28B6D2FD4F1}"/>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sz="1764"/>
            </a:p>
          </p:txBody>
        </p:sp>
      </p:grpSp>
      <p:pic>
        <p:nvPicPr>
          <p:cNvPr id="8" name="MS logo white - EMF" descr="Microsoft logo white text version">
            <a:extLst>
              <a:ext uri="{FF2B5EF4-FFF2-40B4-BE49-F238E27FC236}">
                <a16:creationId xmlns:a16="http://schemas.microsoft.com/office/drawing/2014/main" id="{15937AA8-573C-E1BD-0F91-257EDAB15A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590082514"/>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02C67-5287-B116-D4FB-48E8E1DD3D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9" name="Title 1"/>
          <p:cNvSpPr>
            <a:spLocks noGrp="1"/>
          </p:cNvSpPr>
          <p:nvPr>
            <p:ph type="title" hasCustomPrompt="1"/>
          </p:nvPr>
        </p:nvSpPr>
        <p:spPr bwMode="white">
          <a:xfrm>
            <a:off x="584200" y="2305051"/>
            <a:ext cx="5577840" cy="1228726"/>
          </a:xfrm>
          <a:noFill/>
        </p:spPr>
        <p:txBody>
          <a:bodyPr vert="horz" wrap="square" lIns="0" tIns="0" rIns="0" bIns="0" rtlCol="0" anchor="b" anchorCtr="0">
            <a:spAutoFit/>
          </a:bodyPr>
          <a:lstStyle>
            <a:lvl1pPr>
              <a:defRPr lang="en-US" sz="3999" dirty="0">
                <a:solidFill>
                  <a:srgbClr val="F8E3BB"/>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2"/>
            <a:ext cx="5577840" cy="276999"/>
          </a:xfrm>
          <a:noFill/>
        </p:spPr>
        <p:txBody>
          <a:bodyPr wrap="square" lIns="0" tIns="0" rIns="0" bIns="0">
            <a:spAutoFit/>
          </a:bodyPr>
          <a:lstStyle>
            <a:lvl1pPr marL="0" indent="0">
              <a:spcBef>
                <a:spcPts val="0"/>
              </a:spcBef>
              <a:buNone/>
              <a:defRPr sz="1799"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21C5D8C2-CDF3-E5A0-6D6B-7DAEA39821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34751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18225"/>
            <a:ext cx="9144000" cy="615553"/>
          </a:xfrm>
          <a:noFill/>
        </p:spPr>
        <p:txBody>
          <a:bodyPr lIns="0" tIns="0" rIns="0" bIns="0" anchor="b" anchorCtr="0">
            <a:spAutoFit/>
          </a:bodyPr>
          <a:lstStyle>
            <a:lvl1pPr>
              <a:defRPr sz="3999"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02314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1"/>
            <a:ext cx="11018838" cy="16124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73927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362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1612493"/>
          </a:xfrm>
        </p:spPr>
        <p:txBody>
          <a:bodyPr wrap="square">
            <a:spAutoFit/>
          </a:bodyPr>
          <a:lstStyle>
            <a:lvl1pPr marL="0" indent="0">
              <a:buNone/>
              <a:defRPr/>
            </a:lvl1pPr>
            <a:lvl2pPr marL="228531" indent="0">
              <a:buNone/>
              <a:defRPr/>
            </a:lvl2pPr>
            <a:lvl3pPr marL="457063" indent="0">
              <a:buNone/>
              <a:defRPr/>
            </a:lvl3pPr>
            <a:lvl4pPr marL="685594" indent="0">
              <a:buNone/>
              <a:defRPr/>
            </a:lvl4pPr>
            <a:lvl5pPr marL="91412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7348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1"/>
            <a:ext cx="5211763" cy="1612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9" y="1435101"/>
            <a:ext cx="5219700" cy="1612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38114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799" b="0">
                <a:latin typeface="Segoe UI" panose="020B0502040204020203" pitchFamily="34" charset="0"/>
                <a:cs typeface="Segoe UI" panose="020B0502040204020203" pitchFamily="34" charset="0"/>
              </a:defRPr>
            </a:lvl1pPr>
            <a:lvl2pPr marL="255511" indent="0">
              <a:buFont typeface="Wingdings" panose="05000000000000000000" pitchFamily="2" charset="2"/>
              <a:buNone/>
              <a:defRPr sz="1999" b="0"/>
            </a:lvl2pPr>
            <a:lvl3pPr marL="450715" indent="0">
              <a:buFont typeface="Wingdings" panose="05000000000000000000" pitchFamily="2" charset="2"/>
              <a:buNone/>
              <a:tabLst/>
              <a:defRPr sz="1600" b="0"/>
            </a:lvl3pPr>
            <a:lvl4pPr marL="652266" indent="0">
              <a:buFont typeface="Wingdings" panose="05000000000000000000" pitchFamily="2" charset="2"/>
              <a:buNone/>
              <a:defRPr sz="1400" b="0"/>
            </a:lvl4pPr>
            <a:lvl5pPr marL="853819"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799" b="0">
                <a:latin typeface="Segoe UI" panose="020B0502040204020203" pitchFamily="34" charset="0"/>
                <a:cs typeface="Segoe UI" panose="020B0502040204020203" pitchFamily="34" charset="0"/>
              </a:defRPr>
            </a:lvl1pPr>
            <a:lvl2pPr marL="255511" indent="0">
              <a:buFont typeface="Wingdings" panose="05000000000000000000" pitchFamily="2" charset="2"/>
              <a:buNone/>
              <a:defRPr sz="1999" b="0"/>
            </a:lvl2pPr>
            <a:lvl3pPr marL="450715" indent="0">
              <a:buFont typeface="Wingdings" panose="05000000000000000000" pitchFamily="2" charset="2"/>
              <a:buNone/>
              <a:tabLst/>
              <a:defRPr sz="1600" b="0"/>
            </a:lvl3pPr>
            <a:lvl4pPr marL="652266" indent="0">
              <a:buFont typeface="Wingdings" panose="05000000000000000000" pitchFamily="2" charset="2"/>
              <a:buNone/>
              <a:defRPr sz="1400" b="0"/>
            </a:lvl4pPr>
            <a:lvl5pPr marL="853819"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3762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1"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1" y="2084390"/>
            <a:ext cx="5219700" cy="1550937"/>
          </a:xfrm>
        </p:spPr>
        <p:txBody>
          <a:bodyPr>
            <a:spAutoFit/>
          </a:bodyPr>
          <a:lstStyle>
            <a:lvl1pPr marL="171399" indent="-171399">
              <a:defRPr lang="en-US" sz="2399" dirty="0"/>
            </a:lvl1pPr>
            <a:lvl2pPr marL="342797" indent="-171399">
              <a:defRPr lang="en-US" dirty="0"/>
            </a:lvl2pPr>
            <a:lvl3pPr marL="514196" indent="-171399">
              <a:defRPr lang="en-US" dirty="0"/>
            </a:lvl3pPr>
            <a:lvl4pPr marL="666550" indent="-152354">
              <a:defRPr lang="en-US" dirty="0"/>
            </a:lvl4pPr>
            <a:lvl5pPr marL="793512" indent="-1206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90"/>
            <a:ext cx="5219700" cy="1550937"/>
          </a:xfrm>
        </p:spPr>
        <p:txBody>
          <a:bodyPr>
            <a:spAutoFit/>
          </a:bodyPr>
          <a:lstStyle>
            <a:lvl1pPr marL="171399" indent="-171399">
              <a:defRPr lang="en-US" sz="2399" dirty="0"/>
            </a:lvl1pPr>
            <a:lvl2pPr marL="342797" indent="-171399">
              <a:defRPr lang="en-US" dirty="0"/>
            </a:lvl2pPr>
            <a:lvl3pPr marL="514196" indent="-171399">
              <a:defRPr lang="en-US" dirty="0"/>
            </a:lvl3pPr>
            <a:lvl4pPr marL="685594" indent="-136484">
              <a:defRPr lang="en-US" dirty="0"/>
            </a:lvl4pPr>
            <a:lvl5pPr marL="793512" indent="-1206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7404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1"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4"/>
            <a:ext cx="5214937" cy="1550937"/>
          </a:xfrm>
        </p:spPr>
        <p:txBody>
          <a:bodyPr/>
          <a:lstStyle>
            <a:lvl1pPr>
              <a:defRPr sz="23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799">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4"/>
            <a:ext cx="5214937" cy="1550937"/>
          </a:xfrm>
        </p:spPr>
        <p:txBody>
          <a:bodyPr/>
          <a:lstStyle>
            <a:lvl1pPr>
              <a:defRPr sz="23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069362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199">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160" indent="-176160">
              <a:defRPr lang="en-US" sz="1999" dirty="0"/>
            </a:lvl1pPr>
            <a:lvl2pPr marL="322166" indent="-150768">
              <a:defRPr lang="en-US" sz="1799" dirty="0"/>
            </a:lvl2pPr>
            <a:lvl3pPr marL="466585" indent="-138072">
              <a:defRPr lang="en-US" dirty="0"/>
            </a:lvl3pPr>
            <a:lvl4pPr marL="595134" indent="-128549">
              <a:defRPr lang="en-US" dirty="0"/>
            </a:lvl4pPr>
            <a:lvl5pPr marL="731618" indent="-12220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5"/>
            <a:ext cx="3264408" cy="677108"/>
          </a:xfrm>
        </p:spPr>
        <p:txBody>
          <a:bodyPr anchor="t"/>
          <a:lstStyle>
            <a:lvl1pPr marL="0" indent="0">
              <a:spcBef>
                <a:spcPts val="0"/>
              </a:spcBef>
              <a:buNone/>
              <a:defRPr sz="2199">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384135"/>
            <a:ext cx="3264408" cy="1760482"/>
          </a:xfrm>
        </p:spPr>
        <p:txBody>
          <a:bodyPr wrap="square">
            <a:spAutoFit/>
          </a:bodyPr>
          <a:lstStyle>
            <a:lvl1pPr marL="176160" indent="-176160">
              <a:defRPr lang="en-US" sz="1999" dirty="0"/>
            </a:lvl1pPr>
            <a:lvl2pPr marL="398343" indent="-169812">
              <a:defRPr lang="en-US" sz="1799" dirty="0"/>
            </a:lvl2pPr>
            <a:lvl3pPr marL="555458" indent="-157116">
              <a:defRPr lang="en-US" dirty="0"/>
            </a:lvl3pPr>
            <a:lvl4pPr marL="685594" indent="-136484">
              <a:defRPr lang="en-US" dirty="0"/>
            </a:lvl4pPr>
            <a:lvl5pPr marL="799860" indent="-11109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199">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160" indent="-176160">
              <a:defRPr lang="en-US" sz="1999" dirty="0"/>
            </a:lvl1pPr>
            <a:lvl2pPr marL="398343" indent="-169812">
              <a:defRPr lang="en-US" sz="1799" dirty="0"/>
            </a:lvl2pPr>
            <a:lvl3pPr marL="555458" indent="-157116">
              <a:defRPr lang="en-US" dirty="0"/>
            </a:lvl3pPr>
            <a:lvl4pPr marL="685594" indent="-136484">
              <a:defRPr lang="en-US" dirty="0"/>
            </a:lvl4pPr>
            <a:lvl5pPr marL="799860" indent="-11109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78545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1999">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7"/>
            <a:ext cx="2532063" cy="1698927"/>
          </a:xfrm>
        </p:spPr>
        <p:txBody>
          <a:bodyPr wrap="square">
            <a:spAutoFit/>
          </a:bodyPr>
          <a:lstStyle>
            <a:lvl1pPr marL="141246" indent="-141246">
              <a:defRPr lang="en-US" sz="1799" dirty="0"/>
            </a:lvl1pPr>
            <a:lvl2pPr marL="285664" indent="-125375">
              <a:defRPr lang="en-US" sz="1600" dirty="0"/>
            </a:lvl2pPr>
            <a:lvl3pPr marL="438019" indent="-133310">
              <a:defRPr lang="en-US" dirty="0"/>
            </a:lvl3pPr>
            <a:lvl4pPr marL="566568" indent="-114266">
              <a:defRPr lang="en-US" dirty="0"/>
            </a:lvl4pPr>
            <a:lvl5pPr marL="685594" indent="-10950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4842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46" indent="-141246">
              <a:defRPr lang="en-US" sz="1500" dirty="0"/>
            </a:lvl1pPr>
            <a:lvl2pPr marL="285664" indent="-125375">
              <a:defRPr lang="en-US" sz="1400" dirty="0"/>
            </a:lvl2pPr>
            <a:lvl3pPr marL="438019" indent="-133310">
              <a:defRPr lang="en-US" sz="1400" dirty="0"/>
            </a:lvl3pPr>
            <a:lvl4pPr marL="566568" indent="-114266">
              <a:defRPr lang="en-US" sz="1200" dirty="0"/>
            </a:lvl4pPr>
            <a:lvl5pPr marL="685594" indent="-109505">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371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50840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547537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0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1999"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96919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461"/>
            <a:ext cx="4158362" cy="1107739"/>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426"/>
          </a:xfrm>
        </p:spPr>
        <p:txBody>
          <a:bodyPr/>
          <a:lstStyle>
            <a:lvl1pPr marL="0" indent="0">
              <a:buNone/>
              <a:defRPr sz="2199">
                <a:latin typeface="+mn-lt"/>
              </a:defRPr>
            </a:lvl1pPr>
            <a:lvl2pPr marL="228531" indent="0">
              <a:buNone/>
              <a:defRPr/>
            </a:lvl2pPr>
            <a:lvl3pPr marL="457063" indent="0">
              <a:buNone/>
              <a:defRPr/>
            </a:lvl3pPr>
            <a:lvl4pPr marL="661789" indent="0">
              <a:buNone/>
              <a:defRPr/>
            </a:lvl4pPr>
            <a:lvl5pPr marL="85540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17235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4" y="2873545"/>
            <a:ext cx="4159950" cy="110773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26974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8"/>
            <a:ext cx="4163125" cy="861518"/>
          </a:xfrm>
        </p:spPr>
        <p:txBody>
          <a:bodyPr anchor="t"/>
          <a:lstStyle>
            <a:lvl1pPr>
              <a:defRPr sz="2799"/>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62372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1"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599"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64903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599"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387598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1"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599"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833213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4" y="5436192"/>
            <a:ext cx="11018520" cy="553870"/>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715371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4" y="866351"/>
            <a:ext cx="11018520" cy="553870"/>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0"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259585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4" y="457200"/>
            <a:ext cx="11018520" cy="553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31" lvl="0" indent="-228531"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86297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6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1"/>
            <a:ext cx="3475037"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1"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1"/>
            <a:ext cx="3475037" cy="276871"/>
          </a:xfrm>
        </p:spPr>
        <p:txBody>
          <a:bodyPr/>
          <a:lstStyle>
            <a:lvl1pPr marL="0" indent="0" algn="l">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32058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870"/>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741"/>
          </a:xfrm>
        </p:spPr>
        <p:txBody>
          <a:bodyPr/>
          <a:lstStyle>
            <a:lvl1pPr marL="0" indent="0" algn="l">
              <a:spcBef>
                <a:spcPts val="0"/>
              </a:spcBef>
              <a:buNone/>
              <a:defRPr sz="1799">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718585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7"/>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2"/>
            <a:ext cx="4892040" cy="276871"/>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871"/>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9"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56227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6"/>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2"/>
            <a:ext cx="2852928"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1"/>
            <a:ext cx="2852928"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1"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50248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7"/>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2"/>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1"/>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7"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1"/>
            <a:ext cx="182880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67596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637"/>
            <a:ext cx="11018520" cy="553870"/>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9" y="4800601"/>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7"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9"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1"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0"/>
            <a:ext cx="1801368"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2947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9811"/>
            <a:ext cx="11018520" cy="55387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7269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856"/>
            <a:ext cx="11018520" cy="55387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741"/>
          </a:xfrm>
        </p:spPr>
        <p:txBody>
          <a:bodyPr/>
          <a:lstStyle>
            <a:lvl1pPr marL="0" indent="0" algn="ctr">
              <a:spcBef>
                <a:spcPts val="0"/>
              </a:spcBef>
              <a:buNone/>
              <a:defRPr sz="1799">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9481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856"/>
            <a:ext cx="11018520" cy="553870"/>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1"/>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612"/>
          </a:xfrm>
        </p:spPr>
        <p:txBody>
          <a:bodyPr/>
          <a:lstStyle>
            <a:lvl1pPr marL="0" indent="0" algn="ctr">
              <a:spcBef>
                <a:spcPts val="0"/>
              </a:spcBef>
              <a:buNone/>
              <a:defRPr sz="1799">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50714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3"/>
            <a:ext cx="3182027" cy="553870"/>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1" y="2309814"/>
            <a:ext cx="7253288" cy="430759"/>
          </a:xfrm>
        </p:spPr>
        <p:txBody>
          <a:bodyPr anchor="t"/>
          <a:lstStyle>
            <a:lvl1pPr marL="231705" indent="-23170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7"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0676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905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78"/>
            <a:ext cx="3182027" cy="55387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2035"/>
            <a:ext cx="6667500" cy="430759"/>
          </a:xfrm>
        </p:spPr>
        <p:txBody>
          <a:bodyPr anchor="ctr"/>
          <a:lstStyle>
            <a:lvl1pPr marL="231705" indent="-23170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2" y="-203944"/>
            <a:ext cx="591663"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37054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1"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4" y="2099310"/>
            <a:ext cx="11018520" cy="369332"/>
          </a:xfrm>
        </p:spPr>
        <p:txBody>
          <a:bodyPr/>
          <a:lstStyle>
            <a:lvl1pPr marL="0" indent="0">
              <a:buNone/>
              <a:tabLst/>
              <a:defRPr sz="2399">
                <a:solidFill>
                  <a:srgbClr val="000000"/>
                </a:solidFill>
                <a:latin typeface="Consolas" panose="020B0609020204030204" pitchFamily="49" charset="0"/>
                <a:cs typeface="Consolas" panose="020B0609020204030204" pitchFamily="49" charset="0"/>
              </a:defRPr>
            </a:lvl1pPr>
            <a:lvl2pPr marL="346449" indent="0">
              <a:buNone/>
              <a:tabLst>
                <a:tab pos="344385" algn="l"/>
              </a:tabLst>
              <a:defRPr sz="2399">
                <a:solidFill>
                  <a:schemeClr val="tx1"/>
                </a:solidFill>
                <a:latin typeface="Consolas" panose="020B0609020204030204" pitchFamily="49" charset="0"/>
                <a:cs typeface="Consolas" panose="020B0609020204030204" pitchFamily="49" charset="0"/>
              </a:defRPr>
            </a:lvl2pPr>
            <a:lvl3pPr marL="584432" indent="0">
              <a:buNone/>
              <a:tabLst>
                <a:tab pos="569742" algn="l"/>
              </a:tabLst>
              <a:defRPr sz="2399">
                <a:solidFill>
                  <a:schemeClr val="tx1"/>
                </a:solidFill>
                <a:latin typeface="Consolas" panose="020B0609020204030204" pitchFamily="49" charset="0"/>
                <a:cs typeface="Consolas" panose="020B0609020204030204" pitchFamily="49" charset="0"/>
              </a:defRPr>
            </a:lvl3pPr>
            <a:lvl4pPr marL="814319" indent="0">
              <a:buNone/>
              <a:tabLst>
                <a:tab pos="799860" algn="l"/>
              </a:tabLst>
              <a:defRPr sz="2399">
                <a:solidFill>
                  <a:schemeClr val="tx1"/>
                </a:solidFill>
                <a:latin typeface="Consolas" panose="020B0609020204030204" pitchFamily="49" charset="0"/>
                <a:cs typeface="Consolas" panose="020B0609020204030204" pitchFamily="49" charset="0"/>
              </a:defRPr>
            </a:lvl4pPr>
            <a:lvl5pPr marL="1050682" indent="0">
              <a:buNone/>
              <a:tabLst>
                <a:tab pos="1028391" algn="l"/>
              </a:tabLst>
              <a:defRPr sz="2399">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9647533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399">
                <a:solidFill>
                  <a:schemeClr val="tx1"/>
                </a:solidFill>
                <a:latin typeface="+mn-lt"/>
                <a:cs typeface="Segoe UI" panose="020B0502040204020203" pitchFamily="34" charset="0"/>
              </a:defRPr>
            </a:lvl1pPr>
            <a:lvl2pPr marL="228462" indent="0">
              <a:buNone/>
              <a:defRPr sz="2399">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1"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399">
                <a:solidFill>
                  <a:srgbClr val="000000"/>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069981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1"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4" y="4224582"/>
            <a:ext cx="11018520" cy="492443"/>
          </a:xfrm>
        </p:spPr>
        <p:txBody>
          <a:bodyPr/>
          <a:lstStyle>
            <a:lvl1pPr>
              <a:defRPr sz="3199">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399">
                <a:solidFill>
                  <a:srgbClr val="000000"/>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3" y="4996505"/>
            <a:ext cx="11018520" cy="369332"/>
          </a:xfrm>
        </p:spPr>
        <p:txBody>
          <a:bodyPr wrap="square">
            <a:spAutoFit/>
          </a:bodyPr>
          <a:lstStyle>
            <a:lvl1pPr marL="0" indent="0">
              <a:spcBef>
                <a:spcPts val="600"/>
              </a:spcBef>
              <a:spcAft>
                <a:spcPts val="0"/>
              </a:spcAft>
              <a:buNone/>
              <a:defRPr sz="2399">
                <a:solidFill>
                  <a:schemeClr val="tx1"/>
                </a:solidFill>
                <a:latin typeface="+mn-lt"/>
                <a:cs typeface="Segoe UI" panose="020B0502040204020203" pitchFamily="34" charset="0"/>
              </a:defRPr>
            </a:lvl1pPr>
            <a:lvl2pPr marL="228462" indent="0">
              <a:buNone/>
              <a:defRPr sz="2399">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Tree>
    <p:extLst>
      <p:ext uri="{BB962C8B-B14F-4D97-AF65-F5344CB8AC3E}">
        <p14:creationId xmlns:p14="http://schemas.microsoft.com/office/powerpoint/2010/main" val="3791938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2"/>
            <a:ext cx="4040887" cy="492443"/>
          </a:xfrm>
        </p:spPr>
        <p:txBody>
          <a:bodyPr/>
          <a:lstStyle>
            <a:lvl1pPr>
              <a:defRPr sz="3199">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399"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399" b="0" i="0">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4"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399">
                <a:solidFill>
                  <a:srgbClr val="2F2F2F"/>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810304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1"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l" defTabSz="932192" fontAlgn="base">
              <a:spcBef>
                <a:spcPct val="0"/>
              </a:spcBef>
              <a:spcAft>
                <a:spcPct val="0"/>
              </a:spcAft>
            </a:pPr>
            <a:endParaRPr lang="en-US" sz="1999">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2"/>
            <a:ext cx="4031233" cy="492443"/>
          </a:xfrm>
        </p:spPr>
        <p:txBody>
          <a:bodyPr/>
          <a:lstStyle>
            <a:lvl1pPr>
              <a:defRPr sz="3199">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8">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5819775" cy="369332"/>
          </a:xfrm>
        </p:spPr>
        <p:txBody>
          <a:bodyPr/>
          <a:lstStyle>
            <a:lvl1pPr marL="0" indent="0">
              <a:buNone/>
              <a:defRPr sz="2399">
                <a:solidFill>
                  <a:srgbClr val="2F2F2F"/>
                </a:solidFill>
                <a:latin typeface="Consolas" panose="020B0609020204030204" pitchFamily="49" charset="0"/>
                <a:cs typeface="Consolas" panose="020B0609020204030204" pitchFamily="49" charset="0"/>
              </a:defRPr>
            </a:lvl1pPr>
            <a:lvl2pPr marL="346345" indent="0">
              <a:buNone/>
              <a:defRPr sz="23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57" indent="0">
              <a:buNone/>
              <a:defRPr sz="19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75"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367" indent="0">
              <a:buNone/>
              <a:defRPr sz="179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399"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399" b="0" i="0">
                <a:solidFill>
                  <a:srgbClr val="2F2F2F"/>
                </a:solidFill>
                <a:latin typeface="Segoe UI" panose="020B0502040204020203" pitchFamily="34" charset="0"/>
                <a:cs typeface="Segoe UI" panose="020B0502040204020203" pitchFamily="34" charset="0"/>
              </a:defRPr>
            </a:lvl2pPr>
            <a:lvl3pPr marL="456926" indent="0">
              <a:buNone/>
              <a:defRPr/>
            </a:lvl3pPr>
            <a:lvl4pPr marL="685388" indent="0">
              <a:buNone/>
              <a:defRPr/>
            </a:lvl4pPr>
            <a:lvl5pPr marL="913852" indent="0">
              <a:buNone/>
              <a:defRPr/>
            </a:lvl5pPr>
          </a:lstStyle>
          <a:p>
            <a:pPr lvl="0"/>
            <a:r>
              <a:rPr lang="en-US"/>
              <a:t>Click to edit text</a:t>
            </a:r>
          </a:p>
        </p:txBody>
      </p:sp>
    </p:spTree>
    <p:extLst>
      <p:ext uri="{BB962C8B-B14F-4D97-AF65-F5344CB8AC3E}">
        <p14:creationId xmlns:p14="http://schemas.microsoft.com/office/powerpoint/2010/main" val="20180763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86F01-DF68-A5EF-21B1-35A8E1B05A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93" y="335"/>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1158083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7832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332E73-6C3D-FB47-78B8-52B4E6EE9A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94000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462" rtl="0" eaLnBrk="1" latinLnBrk="0" hangingPunct="1">
              <a:lnSpc>
                <a:spcPct val="90000"/>
              </a:lnSpc>
              <a:spcBef>
                <a:spcPct val="0"/>
              </a:spcBef>
              <a:buNone/>
              <a:defRPr lang="en-US" sz="3999"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1984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7689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501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020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4282705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90"/>
            <a:ext cx="11018838" cy="2215991"/>
          </a:xfrm>
        </p:spPr>
        <p:txBody>
          <a:bodyPr>
            <a:spAutoFit/>
          </a:bodyPr>
          <a:lstStyle>
            <a:lvl1pPr>
              <a:defRPr sz="3599">
                <a:latin typeface="+mn-lt"/>
              </a:defRPr>
            </a:lvl1pPr>
            <a:lvl2pPr>
              <a:defRPr sz="2799">
                <a:latin typeface="+mn-lt"/>
              </a:defRPr>
            </a:lvl2pPr>
            <a:lvl3pPr>
              <a:defRPr sz="2399">
                <a:latin typeface="+mn-lt"/>
              </a:defRPr>
            </a:lvl3pPr>
            <a:lvl4pPr>
              <a:defRPr sz="1999">
                <a:latin typeface="+mn-lt"/>
              </a:defRPr>
            </a:lvl4pPr>
            <a:lvl5pPr>
              <a:defRPr sz="17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699"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5378333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16880522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extLst>
      <p:ext uri="{BB962C8B-B14F-4D97-AF65-F5344CB8AC3E}">
        <p14:creationId xmlns:p14="http://schemas.microsoft.com/office/powerpoint/2010/main" val="42857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633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283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717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293343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4232160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427288"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27288"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596130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45363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44560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78507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526000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09722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469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7183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36966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9477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75643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0623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2934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6057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84490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0495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6213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71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52805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EB6430-8767-5EA0-F99F-E1882DD2D012}"/>
              </a:ext>
            </a:extLst>
          </p:cNvPr>
          <p:cNvSpPr/>
          <p:nvPr userDrawn="1"/>
        </p:nvSpPr>
        <p:spPr bwMode="auto">
          <a:xfrm>
            <a:off x="0" y="-1"/>
            <a:ext cx="12191999" cy="6881813"/>
          </a:xfrm>
          <a:prstGeom prst="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Freeform: Shape 3">
            <a:extLst>
              <a:ext uri="{FF2B5EF4-FFF2-40B4-BE49-F238E27FC236}">
                <a16:creationId xmlns:a16="http://schemas.microsoft.com/office/drawing/2014/main" id="{817987E1-EA44-604A-A5D2-E36CD31293AD}"/>
              </a:ext>
            </a:extLst>
          </p:cNvPr>
          <p:cNvSpPr/>
          <p:nvPr userDrawn="1"/>
        </p:nvSpPr>
        <p:spPr bwMode="auto">
          <a:xfrm>
            <a:off x="1" y="-23813"/>
            <a:ext cx="10913807" cy="6881813"/>
          </a:xfrm>
          <a:custGeom>
            <a:avLst/>
            <a:gdLst>
              <a:gd name="connsiteX0" fmla="*/ 0 w 10913807"/>
              <a:gd name="connsiteY0" fmla="*/ 0 h 6881813"/>
              <a:gd name="connsiteX1" fmla="*/ 9845513 w 10913807"/>
              <a:gd name="connsiteY1" fmla="*/ 0 h 6881813"/>
              <a:gd name="connsiteX2" fmla="*/ 9950844 w 10913807"/>
              <a:gd name="connsiteY2" fmla="*/ 164299 h 6881813"/>
              <a:gd name="connsiteX3" fmla="*/ 10913807 w 10913807"/>
              <a:gd name="connsiteY3" fmla="*/ 3613356 h 6881813"/>
              <a:gd name="connsiteX4" fmla="*/ 10111004 w 10913807"/>
              <a:gd name="connsiteY4" fmla="*/ 6783867 h 6881813"/>
              <a:gd name="connsiteX5" fmla="*/ 10054686 w 10913807"/>
              <a:gd name="connsiteY5" fmla="*/ 6881813 h 6881813"/>
              <a:gd name="connsiteX6" fmla="*/ 0 w 10913807"/>
              <a:gd name="connsiteY6" fmla="*/ 6881813 h 6881813"/>
              <a:gd name="connsiteX7" fmla="*/ 0 w 10913807"/>
              <a:gd name="connsiteY7" fmla="*/ 0 h 68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6881813">
                <a:moveTo>
                  <a:pt x="0" y="0"/>
                </a:moveTo>
                <a:lnTo>
                  <a:pt x="9845513" y="0"/>
                </a:lnTo>
                <a:lnTo>
                  <a:pt x="9950844" y="164299"/>
                </a:lnTo>
                <a:cubicBezTo>
                  <a:pt x="10561916" y="1169989"/>
                  <a:pt x="10913807" y="2350578"/>
                  <a:pt x="10913807" y="3613356"/>
                </a:cubicBezTo>
                <a:cubicBezTo>
                  <a:pt x="10913807" y="4761336"/>
                  <a:pt x="10622988" y="5841391"/>
                  <a:pt x="10111004" y="6783867"/>
                </a:cubicBezTo>
                <a:lnTo>
                  <a:pt x="10054686" y="6881813"/>
                </a:lnTo>
                <a:lnTo>
                  <a:pt x="0" y="6881813"/>
                </a:lnTo>
                <a:lnTo>
                  <a:pt x="0" y="0"/>
                </a:lnTo>
                <a:close/>
              </a:path>
            </a:pathLst>
          </a:cu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CF30F504-09AB-7009-080A-9A5072DF6F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88" t="20488" r="20488" b="20488"/>
          <a:stretch/>
        </p:blipFill>
        <p:spPr>
          <a:xfrm>
            <a:off x="8337530" y="1322141"/>
            <a:ext cx="1765300" cy="179341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EF0B5256-4EBF-EBDC-6E4F-5A3516B33DC9}"/>
              </a:ext>
            </a:extLst>
          </p:cNvPr>
          <p:cNvSpPr>
            <a:spLocks noGrp="1"/>
          </p:cNvSpPr>
          <p:nvPr>
            <p:ph type="body" sz="quarter" idx="10"/>
          </p:nvPr>
        </p:nvSpPr>
        <p:spPr>
          <a:xfrm>
            <a:off x="588263" y="1510827"/>
            <a:ext cx="7056292" cy="369332"/>
          </a:xfrm>
        </p:spPr>
        <p:txBody>
          <a:bodyPr>
            <a:spAutoFit/>
          </a:bodyPr>
          <a:lstStyle>
            <a:lvl1pPr marL="0" indent="0">
              <a:buNone/>
              <a:defRPr sz="2400" b="1">
                <a:solidFill>
                  <a:srgbClr val="D4EC8E"/>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C726D4C8-0828-5DF6-D2CA-562B3B4F72F4}"/>
              </a:ext>
            </a:extLst>
          </p:cNvPr>
          <p:cNvSpPr>
            <a:spLocks noGrp="1"/>
          </p:cNvSpPr>
          <p:nvPr>
            <p:ph type="body" sz="quarter" idx="11"/>
          </p:nvPr>
        </p:nvSpPr>
        <p:spPr>
          <a:xfrm>
            <a:off x="588263" y="2235201"/>
            <a:ext cx="5898260" cy="246221"/>
          </a:xfrm>
        </p:spPr>
        <p:txBody>
          <a:bodyPr/>
          <a:lstStyle>
            <a:lvl1pPr marL="0" indent="0">
              <a:spcBef>
                <a:spcPts val="600"/>
              </a:spcBef>
              <a:buSzPct val="92000"/>
              <a:buFont typeface="Arial" panose="020B0604020202020204" pitchFamily="34" charset="0"/>
              <a:buNone/>
              <a:defRPr sz="16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Picture Placeholder 14" descr="This photo is a 'placeholder' only. Drag or drop your photo here, or click and tap the center to insert a photo.">
            <a:extLst>
              <a:ext uri="{FF2B5EF4-FFF2-40B4-BE49-F238E27FC236}">
                <a16:creationId xmlns:a16="http://schemas.microsoft.com/office/drawing/2014/main" id="{51B62110-1949-7675-D5A3-1469B2C2A870}"/>
              </a:ext>
            </a:extLst>
          </p:cNvPr>
          <p:cNvSpPr>
            <a:spLocks noGrp="1"/>
          </p:cNvSpPr>
          <p:nvPr>
            <p:ph type="pic" sz="quarter" idx="12" hasCustomPrompt="1"/>
          </p:nvPr>
        </p:nvSpPr>
        <p:spPr bwMode="ltGray">
          <a:xfrm>
            <a:off x="6486526" y="1897488"/>
            <a:ext cx="5705475" cy="4960513"/>
          </a:xfrm>
          <a:custGeom>
            <a:avLst/>
            <a:gdLst>
              <a:gd name="connsiteX0" fmla="*/ 3346827 w 5705475"/>
              <a:gd name="connsiteY0" fmla="*/ 0 h 4960513"/>
              <a:gd name="connsiteX1" fmla="*/ 5475721 w 5705475"/>
              <a:gd name="connsiteY1" fmla="*/ 764253 h 4960513"/>
              <a:gd name="connsiteX2" fmla="*/ 5705475 w 5705475"/>
              <a:gd name="connsiteY2" fmla="*/ 973068 h 4960513"/>
              <a:gd name="connsiteX3" fmla="*/ 5705475 w 5705475"/>
              <a:gd name="connsiteY3" fmla="*/ 4960513 h 4960513"/>
              <a:gd name="connsiteX4" fmla="*/ 415117 w 5705475"/>
              <a:gd name="connsiteY4" fmla="*/ 4960513 h 4960513"/>
              <a:gd name="connsiteX5" fmla="*/ 403944 w 5705475"/>
              <a:gd name="connsiteY5" fmla="*/ 4942125 h 4960513"/>
              <a:gd name="connsiteX6" fmla="*/ 0 w 5705475"/>
              <a:gd name="connsiteY6" fmla="*/ 3346827 h 4960513"/>
              <a:gd name="connsiteX7" fmla="*/ 3346827 w 5705475"/>
              <a:gd name="connsiteY7" fmla="*/ 0 h 49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75" h="4960513">
                <a:moveTo>
                  <a:pt x="3346827" y="0"/>
                </a:moveTo>
                <a:cubicBezTo>
                  <a:pt x="4155504" y="0"/>
                  <a:pt x="4897191" y="286808"/>
                  <a:pt x="5475721" y="764253"/>
                </a:cubicBezTo>
                <a:lnTo>
                  <a:pt x="5705475" y="973068"/>
                </a:lnTo>
                <a:lnTo>
                  <a:pt x="5705475" y="4960513"/>
                </a:lnTo>
                <a:lnTo>
                  <a:pt x="415117" y="4960513"/>
                </a:lnTo>
                <a:lnTo>
                  <a:pt x="403944" y="4942125"/>
                </a:lnTo>
                <a:cubicBezTo>
                  <a:pt x="146331" y="4467902"/>
                  <a:pt x="0" y="3924453"/>
                  <a:pt x="0" y="3346827"/>
                </a:cubicBezTo>
                <a:cubicBezTo>
                  <a:pt x="0" y="1498426"/>
                  <a:pt x="1498426" y="0"/>
                  <a:pt x="3346827" y="0"/>
                </a:cubicBezTo>
                <a:close/>
              </a:path>
            </a:pathLst>
          </a:custGeom>
          <a:blipFill>
            <a:blip r:embed="rId4"/>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79596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878441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68701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1517225"/>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84031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0008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7085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73640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15921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34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7113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5136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7467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2666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6814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7688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6499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405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443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0471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418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0306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27927119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34817676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7363339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1319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021224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16272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3916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82132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61199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7.xml"/><Relationship Id="rId117" Type="http://schemas.openxmlformats.org/officeDocument/2006/relationships/theme" Target="../theme/theme2.xml"/><Relationship Id="rId21" Type="http://schemas.openxmlformats.org/officeDocument/2006/relationships/slideLayout" Target="../slideLayouts/slideLayout72.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63" Type="http://schemas.openxmlformats.org/officeDocument/2006/relationships/slideLayout" Target="../slideLayouts/slideLayout114.xml"/><Relationship Id="rId68" Type="http://schemas.openxmlformats.org/officeDocument/2006/relationships/slideLayout" Target="../slideLayouts/slideLayout119.xml"/><Relationship Id="rId84" Type="http://schemas.openxmlformats.org/officeDocument/2006/relationships/slideLayout" Target="../slideLayouts/slideLayout135.xml"/><Relationship Id="rId89" Type="http://schemas.openxmlformats.org/officeDocument/2006/relationships/slideLayout" Target="../slideLayouts/slideLayout140.xml"/><Relationship Id="rId112" Type="http://schemas.openxmlformats.org/officeDocument/2006/relationships/slideLayout" Target="../slideLayouts/slideLayout163.xml"/><Relationship Id="rId16" Type="http://schemas.openxmlformats.org/officeDocument/2006/relationships/slideLayout" Target="../slideLayouts/slideLayout67.xml"/><Relationship Id="rId107" Type="http://schemas.openxmlformats.org/officeDocument/2006/relationships/slideLayout" Target="../slideLayouts/slideLayout158.xml"/><Relationship Id="rId11" Type="http://schemas.openxmlformats.org/officeDocument/2006/relationships/slideLayout" Target="../slideLayouts/slideLayout62.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74" Type="http://schemas.openxmlformats.org/officeDocument/2006/relationships/slideLayout" Target="../slideLayouts/slideLayout125.xml"/><Relationship Id="rId79" Type="http://schemas.openxmlformats.org/officeDocument/2006/relationships/slideLayout" Target="../slideLayouts/slideLayout130.xml"/><Relationship Id="rId102" Type="http://schemas.openxmlformats.org/officeDocument/2006/relationships/slideLayout" Target="../slideLayouts/slideLayout153.xml"/><Relationship Id="rId5" Type="http://schemas.openxmlformats.org/officeDocument/2006/relationships/slideLayout" Target="../slideLayouts/slideLayout56.xml"/><Relationship Id="rId90" Type="http://schemas.openxmlformats.org/officeDocument/2006/relationships/slideLayout" Target="../slideLayouts/slideLayout141.xml"/><Relationship Id="rId95" Type="http://schemas.openxmlformats.org/officeDocument/2006/relationships/slideLayout" Target="../slideLayouts/slideLayout146.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64" Type="http://schemas.openxmlformats.org/officeDocument/2006/relationships/slideLayout" Target="../slideLayouts/slideLayout115.xml"/><Relationship Id="rId69" Type="http://schemas.openxmlformats.org/officeDocument/2006/relationships/slideLayout" Target="../slideLayouts/slideLayout120.xml"/><Relationship Id="rId113" Type="http://schemas.openxmlformats.org/officeDocument/2006/relationships/slideLayout" Target="../slideLayouts/slideLayout164.xml"/><Relationship Id="rId118" Type="http://schemas.openxmlformats.org/officeDocument/2006/relationships/image" Target="../media/image43.emf"/><Relationship Id="rId80" Type="http://schemas.openxmlformats.org/officeDocument/2006/relationships/slideLayout" Target="../slideLayouts/slideLayout131.xml"/><Relationship Id="rId85" Type="http://schemas.openxmlformats.org/officeDocument/2006/relationships/slideLayout" Target="../slideLayouts/slideLayout136.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59" Type="http://schemas.openxmlformats.org/officeDocument/2006/relationships/slideLayout" Target="../slideLayouts/slideLayout110.xml"/><Relationship Id="rId103" Type="http://schemas.openxmlformats.org/officeDocument/2006/relationships/slideLayout" Target="../slideLayouts/slideLayout154.xml"/><Relationship Id="rId108" Type="http://schemas.openxmlformats.org/officeDocument/2006/relationships/slideLayout" Target="../slideLayouts/slideLayout159.xml"/><Relationship Id="rId54" Type="http://schemas.openxmlformats.org/officeDocument/2006/relationships/slideLayout" Target="../slideLayouts/slideLayout105.xml"/><Relationship Id="rId70" Type="http://schemas.openxmlformats.org/officeDocument/2006/relationships/slideLayout" Target="../slideLayouts/slideLayout121.xml"/><Relationship Id="rId75" Type="http://schemas.openxmlformats.org/officeDocument/2006/relationships/slideLayout" Target="../slideLayouts/slideLayout126.xml"/><Relationship Id="rId91" Type="http://schemas.openxmlformats.org/officeDocument/2006/relationships/slideLayout" Target="../slideLayouts/slideLayout142.xml"/><Relationship Id="rId96" Type="http://schemas.openxmlformats.org/officeDocument/2006/relationships/slideLayout" Target="../slideLayouts/slideLayout14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49" Type="http://schemas.openxmlformats.org/officeDocument/2006/relationships/slideLayout" Target="../slideLayouts/slideLayout100.xml"/><Relationship Id="rId114" Type="http://schemas.openxmlformats.org/officeDocument/2006/relationships/slideLayout" Target="../slideLayouts/slideLayout165.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73" Type="http://schemas.openxmlformats.org/officeDocument/2006/relationships/slideLayout" Target="../slideLayouts/slideLayout124.xml"/><Relationship Id="rId78" Type="http://schemas.openxmlformats.org/officeDocument/2006/relationships/slideLayout" Target="../slideLayouts/slideLayout129.xml"/><Relationship Id="rId81" Type="http://schemas.openxmlformats.org/officeDocument/2006/relationships/slideLayout" Target="../slideLayouts/slideLayout132.xml"/><Relationship Id="rId86" Type="http://schemas.openxmlformats.org/officeDocument/2006/relationships/slideLayout" Target="../slideLayouts/slideLayout137.xml"/><Relationship Id="rId94" Type="http://schemas.openxmlformats.org/officeDocument/2006/relationships/slideLayout" Target="../slideLayouts/slideLayout145.xml"/><Relationship Id="rId99" Type="http://schemas.openxmlformats.org/officeDocument/2006/relationships/slideLayout" Target="../slideLayouts/slideLayout150.xml"/><Relationship Id="rId101" Type="http://schemas.openxmlformats.org/officeDocument/2006/relationships/slideLayout" Target="../slideLayouts/slideLayout15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slideLayout" Target="../slideLayouts/slideLayout90.xml"/><Relationship Id="rId109" Type="http://schemas.openxmlformats.org/officeDocument/2006/relationships/slideLayout" Target="../slideLayouts/slideLayout160.xml"/><Relationship Id="rId34" Type="http://schemas.openxmlformats.org/officeDocument/2006/relationships/slideLayout" Target="../slideLayouts/slideLayout85.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76" Type="http://schemas.openxmlformats.org/officeDocument/2006/relationships/slideLayout" Target="../slideLayouts/slideLayout127.xml"/><Relationship Id="rId97" Type="http://schemas.openxmlformats.org/officeDocument/2006/relationships/slideLayout" Target="../slideLayouts/slideLayout148.xml"/><Relationship Id="rId104" Type="http://schemas.openxmlformats.org/officeDocument/2006/relationships/slideLayout" Target="../slideLayouts/slideLayout155.xml"/><Relationship Id="rId7" Type="http://schemas.openxmlformats.org/officeDocument/2006/relationships/slideLayout" Target="../slideLayouts/slideLayout58.xml"/><Relationship Id="rId71" Type="http://schemas.openxmlformats.org/officeDocument/2006/relationships/slideLayout" Target="../slideLayouts/slideLayout122.xml"/><Relationship Id="rId92" Type="http://schemas.openxmlformats.org/officeDocument/2006/relationships/slideLayout" Target="../slideLayouts/slideLayout143.xml"/><Relationship Id="rId2" Type="http://schemas.openxmlformats.org/officeDocument/2006/relationships/slideLayout" Target="../slideLayouts/slideLayout53.xml"/><Relationship Id="rId29" Type="http://schemas.openxmlformats.org/officeDocument/2006/relationships/slideLayout" Target="../slideLayouts/slideLayout80.xml"/><Relationship Id="rId24" Type="http://schemas.openxmlformats.org/officeDocument/2006/relationships/slideLayout" Target="../slideLayouts/slideLayout75.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66" Type="http://schemas.openxmlformats.org/officeDocument/2006/relationships/slideLayout" Target="../slideLayouts/slideLayout117.xml"/><Relationship Id="rId87" Type="http://schemas.openxmlformats.org/officeDocument/2006/relationships/slideLayout" Target="../slideLayouts/slideLayout138.xml"/><Relationship Id="rId110" Type="http://schemas.openxmlformats.org/officeDocument/2006/relationships/slideLayout" Target="../slideLayouts/slideLayout161.xml"/><Relationship Id="rId115" Type="http://schemas.openxmlformats.org/officeDocument/2006/relationships/slideLayout" Target="../slideLayouts/slideLayout166.xml"/><Relationship Id="rId61" Type="http://schemas.openxmlformats.org/officeDocument/2006/relationships/slideLayout" Target="../slideLayouts/slideLayout112.xml"/><Relationship Id="rId82" Type="http://schemas.openxmlformats.org/officeDocument/2006/relationships/slideLayout" Target="../slideLayouts/slideLayout133.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56" Type="http://schemas.openxmlformats.org/officeDocument/2006/relationships/slideLayout" Target="../slideLayouts/slideLayout107.xml"/><Relationship Id="rId77" Type="http://schemas.openxmlformats.org/officeDocument/2006/relationships/slideLayout" Target="../slideLayouts/slideLayout128.xml"/><Relationship Id="rId100" Type="http://schemas.openxmlformats.org/officeDocument/2006/relationships/slideLayout" Target="../slideLayouts/slideLayout151.xml"/><Relationship Id="rId105" Type="http://schemas.openxmlformats.org/officeDocument/2006/relationships/slideLayout" Target="../slideLayouts/slideLayout156.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72" Type="http://schemas.openxmlformats.org/officeDocument/2006/relationships/slideLayout" Target="../slideLayouts/slideLayout123.xml"/><Relationship Id="rId93" Type="http://schemas.openxmlformats.org/officeDocument/2006/relationships/slideLayout" Target="../slideLayouts/slideLayout144.xml"/><Relationship Id="rId98" Type="http://schemas.openxmlformats.org/officeDocument/2006/relationships/slideLayout" Target="../slideLayouts/slideLayout149.xml"/><Relationship Id="rId3" Type="http://schemas.openxmlformats.org/officeDocument/2006/relationships/slideLayout" Target="../slideLayouts/slideLayout54.xml"/><Relationship Id="rId25" Type="http://schemas.openxmlformats.org/officeDocument/2006/relationships/slideLayout" Target="../slideLayouts/slideLayout76.xml"/><Relationship Id="rId46" Type="http://schemas.openxmlformats.org/officeDocument/2006/relationships/slideLayout" Target="../slideLayouts/slideLayout97.xml"/><Relationship Id="rId67" Type="http://schemas.openxmlformats.org/officeDocument/2006/relationships/slideLayout" Target="../slideLayouts/slideLayout118.xml"/><Relationship Id="rId116" Type="http://schemas.openxmlformats.org/officeDocument/2006/relationships/slideLayout" Target="../slideLayouts/slideLayout16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62" Type="http://schemas.openxmlformats.org/officeDocument/2006/relationships/slideLayout" Target="../slideLayouts/slideLayout113.xml"/><Relationship Id="rId83" Type="http://schemas.openxmlformats.org/officeDocument/2006/relationships/slideLayout" Target="../slideLayouts/slideLayout134.xml"/><Relationship Id="rId88" Type="http://schemas.openxmlformats.org/officeDocument/2006/relationships/slideLayout" Target="../slideLayouts/slideLayout139.xml"/><Relationship Id="rId111" Type="http://schemas.openxmlformats.org/officeDocument/2006/relationships/slideLayout" Target="../slideLayouts/slideLayout162.xml"/><Relationship Id="rId15" Type="http://schemas.openxmlformats.org/officeDocument/2006/relationships/slideLayout" Target="../slideLayouts/slideLayout66.xml"/><Relationship Id="rId36" Type="http://schemas.openxmlformats.org/officeDocument/2006/relationships/slideLayout" Target="../slideLayouts/slideLayout87.xml"/><Relationship Id="rId57" Type="http://schemas.openxmlformats.org/officeDocument/2006/relationships/slideLayout" Target="../slideLayouts/slideLayout108.xml"/><Relationship Id="rId106" Type="http://schemas.openxmlformats.org/officeDocument/2006/relationships/slideLayout" Target="../slideLayouts/slideLayout1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50" Type="http://schemas.openxmlformats.org/officeDocument/2006/relationships/slideLayout" Target="../slideLayouts/slideLayout217.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image" Target="../media/image49.svg"/><Relationship Id="rId5" Type="http://schemas.openxmlformats.org/officeDocument/2006/relationships/slideLayout" Target="../slideLayouts/slideLayout17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image" Target="../media/image48.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8" Type="http://schemas.openxmlformats.org/officeDocument/2006/relationships/slideLayout" Target="../slideLayouts/slideLayout175.xml"/><Relationship Id="rId51" Type="http://schemas.openxmlformats.org/officeDocument/2006/relationships/theme" Target="../theme/theme3.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9" Type="http://schemas.openxmlformats.org/officeDocument/2006/relationships/slideLayout" Target="../slideLayouts/slideLayout256.xml"/><Relationship Id="rId21" Type="http://schemas.openxmlformats.org/officeDocument/2006/relationships/slideLayout" Target="../slideLayouts/slideLayout238.xml"/><Relationship Id="rId34" Type="http://schemas.openxmlformats.org/officeDocument/2006/relationships/slideLayout" Target="../slideLayouts/slideLayout251.xml"/><Relationship Id="rId42" Type="http://schemas.openxmlformats.org/officeDocument/2006/relationships/slideLayout" Target="../slideLayouts/slideLayout259.xml"/><Relationship Id="rId47" Type="http://schemas.openxmlformats.org/officeDocument/2006/relationships/slideLayout" Target="../slideLayouts/slideLayout264.xml"/><Relationship Id="rId50" Type="http://schemas.openxmlformats.org/officeDocument/2006/relationships/theme" Target="../theme/theme4.xml"/><Relationship Id="rId7" Type="http://schemas.openxmlformats.org/officeDocument/2006/relationships/slideLayout" Target="../slideLayouts/slideLayout22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9" Type="http://schemas.openxmlformats.org/officeDocument/2006/relationships/slideLayout" Target="../slideLayouts/slideLayout246.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slideLayout" Target="../slideLayouts/slideLayout249.xml"/><Relationship Id="rId37" Type="http://schemas.openxmlformats.org/officeDocument/2006/relationships/slideLayout" Target="../slideLayouts/slideLayout254.xml"/><Relationship Id="rId40" Type="http://schemas.openxmlformats.org/officeDocument/2006/relationships/slideLayout" Target="../slideLayouts/slideLayout257.xml"/><Relationship Id="rId45" Type="http://schemas.openxmlformats.org/officeDocument/2006/relationships/slideLayout" Target="../slideLayouts/slideLayout262.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49" Type="http://schemas.openxmlformats.org/officeDocument/2006/relationships/slideLayout" Target="../slideLayouts/slideLayout266.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44" Type="http://schemas.openxmlformats.org/officeDocument/2006/relationships/slideLayout" Target="../slideLayouts/slideLayout261.xml"/><Relationship Id="rId52" Type="http://schemas.openxmlformats.org/officeDocument/2006/relationships/image" Target="../media/image49.svg"/><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 Id="rId43" Type="http://schemas.openxmlformats.org/officeDocument/2006/relationships/slideLayout" Target="../slideLayouts/slideLayout260.xml"/><Relationship Id="rId48" Type="http://schemas.openxmlformats.org/officeDocument/2006/relationships/slideLayout" Target="../slideLayouts/slideLayout265.xml"/><Relationship Id="rId8" Type="http://schemas.openxmlformats.org/officeDocument/2006/relationships/slideLayout" Target="../slideLayouts/slideLayout225.xml"/><Relationship Id="rId51" Type="http://schemas.openxmlformats.org/officeDocument/2006/relationships/image" Target="../media/image48.png"/><Relationship Id="rId3" Type="http://schemas.openxmlformats.org/officeDocument/2006/relationships/slideLayout" Target="../slideLayouts/slideLayout220.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slideLayout" Target="../slideLayouts/slideLayout255.xml"/><Relationship Id="rId46" Type="http://schemas.openxmlformats.org/officeDocument/2006/relationships/slideLayout" Target="../slideLayouts/slideLayout263.xml"/><Relationship Id="rId20" Type="http://schemas.openxmlformats.org/officeDocument/2006/relationships/slideLayout" Target="../slideLayouts/slideLayout237.xml"/><Relationship Id="rId41" Type="http://schemas.openxmlformats.org/officeDocument/2006/relationships/slideLayout" Target="../slideLayouts/slideLayout258.xml"/><Relationship Id="rId1" Type="http://schemas.openxmlformats.org/officeDocument/2006/relationships/slideLayout" Target="../slideLayouts/slideLayout218.xml"/><Relationship Id="rId6" Type="http://schemas.openxmlformats.org/officeDocument/2006/relationships/slideLayout" Target="../slideLayouts/slideLayout2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image" Target="../media/image58.png"/><Relationship Id="rId3" Type="http://schemas.openxmlformats.org/officeDocument/2006/relationships/slideLayout" Target="../slideLayouts/slideLayout269.xml"/><Relationship Id="rId21" Type="http://schemas.openxmlformats.org/officeDocument/2006/relationships/slideLayout" Target="../slideLayouts/slideLayout287.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theme" Target="../theme/theme5.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image" Target="../media/image49.svg"/><Relationship Id="rId5" Type="http://schemas.openxmlformats.org/officeDocument/2006/relationships/slideLayout" Target="../slideLayouts/slideLayout295.xml"/><Relationship Id="rId10" Type="http://schemas.openxmlformats.org/officeDocument/2006/relationships/image" Target="../media/image48.png"/><Relationship Id="rId4" Type="http://schemas.openxmlformats.org/officeDocument/2006/relationships/slideLayout" Target="../slideLayouts/slideLayout29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24.xml"/><Relationship Id="rId21" Type="http://schemas.openxmlformats.org/officeDocument/2006/relationships/slideLayout" Target="../slideLayouts/slideLayout319.xml"/><Relationship Id="rId34" Type="http://schemas.openxmlformats.org/officeDocument/2006/relationships/slideLayout" Target="../slideLayouts/slideLayout332.xml"/><Relationship Id="rId42" Type="http://schemas.openxmlformats.org/officeDocument/2006/relationships/slideLayout" Target="../slideLayouts/slideLayout340.xml"/><Relationship Id="rId47" Type="http://schemas.openxmlformats.org/officeDocument/2006/relationships/slideLayout" Target="../slideLayouts/slideLayout345.xml"/><Relationship Id="rId50" Type="http://schemas.openxmlformats.org/officeDocument/2006/relationships/slideLayout" Target="../slideLayouts/slideLayout348.xml"/><Relationship Id="rId55" Type="http://schemas.openxmlformats.org/officeDocument/2006/relationships/slideLayout" Target="../slideLayouts/slideLayout353.xml"/><Relationship Id="rId63" Type="http://schemas.openxmlformats.org/officeDocument/2006/relationships/image" Target="../media/image73.emf"/><Relationship Id="rId7" Type="http://schemas.openxmlformats.org/officeDocument/2006/relationships/slideLayout" Target="../slideLayouts/slideLayout305.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9" Type="http://schemas.openxmlformats.org/officeDocument/2006/relationships/slideLayout" Target="../slideLayouts/slideLayout327.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37" Type="http://schemas.openxmlformats.org/officeDocument/2006/relationships/slideLayout" Target="../slideLayouts/slideLayout335.xml"/><Relationship Id="rId40" Type="http://schemas.openxmlformats.org/officeDocument/2006/relationships/slideLayout" Target="../slideLayouts/slideLayout338.xml"/><Relationship Id="rId45" Type="http://schemas.openxmlformats.org/officeDocument/2006/relationships/slideLayout" Target="../slideLayouts/slideLayout343.xml"/><Relationship Id="rId53" Type="http://schemas.openxmlformats.org/officeDocument/2006/relationships/slideLayout" Target="../slideLayouts/slideLayout351.xml"/><Relationship Id="rId58" Type="http://schemas.openxmlformats.org/officeDocument/2006/relationships/slideLayout" Target="../slideLayouts/slideLayout356.xml"/><Relationship Id="rId5" Type="http://schemas.openxmlformats.org/officeDocument/2006/relationships/slideLayout" Target="../slideLayouts/slideLayout303.xml"/><Relationship Id="rId61" Type="http://schemas.openxmlformats.org/officeDocument/2006/relationships/tags" Target="../tags/tag6.xml"/><Relationship Id="rId19" Type="http://schemas.openxmlformats.org/officeDocument/2006/relationships/slideLayout" Target="../slideLayouts/slideLayout31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35" Type="http://schemas.openxmlformats.org/officeDocument/2006/relationships/slideLayout" Target="../slideLayouts/slideLayout333.xml"/><Relationship Id="rId43" Type="http://schemas.openxmlformats.org/officeDocument/2006/relationships/slideLayout" Target="../slideLayouts/slideLayout341.xml"/><Relationship Id="rId48" Type="http://schemas.openxmlformats.org/officeDocument/2006/relationships/slideLayout" Target="../slideLayouts/slideLayout346.xml"/><Relationship Id="rId56" Type="http://schemas.openxmlformats.org/officeDocument/2006/relationships/slideLayout" Target="../slideLayouts/slideLayout354.xml"/><Relationship Id="rId64" Type="http://schemas.openxmlformats.org/officeDocument/2006/relationships/image" Target="../media/image48.png"/><Relationship Id="rId8" Type="http://schemas.openxmlformats.org/officeDocument/2006/relationships/slideLayout" Target="../slideLayouts/slideLayout306.xml"/><Relationship Id="rId51" Type="http://schemas.openxmlformats.org/officeDocument/2006/relationships/slideLayout" Target="../slideLayouts/slideLayout349.xml"/><Relationship Id="rId3" Type="http://schemas.openxmlformats.org/officeDocument/2006/relationships/slideLayout" Target="../slideLayouts/slideLayout301.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38" Type="http://schemas.openxmlformats.org/officeDocument/2006/relationships/slideLayout" Target="../slideLayouts/slideLayout336.xml"/><Relationship Id="rId46" Type="http://schemas.openxmlformats.org/officeDocument/2006/relationships/slideLayout" Target="../slideLayouts/slideLayout344.xml"/><Relationship Id="rId59" Type="http://schemas.openxmlformats.org/officeDocument/2006/relationships/slideLayout" Target="../slideLayouts/slideLayout357.xml"/><Relationship Id="rId20" Type="http://schemas.openxmlformats.org/officeDocument/2006/relationships/slideLayout" Target="../slideLayouts/slideLayout318.xml"/><Relationship Id="rId41" Type="http://schemas.openxmlformats.org/officeDocument/2006/relationships/slideLayout" Target="../slideLayouts/slideLayout339.xml"/><Relationship Id="rId54" Type="http://schemas.openxmlformats.org/officeDocument/2006/relationships/slideLayout" Target="../slideLayouts/slideLayout352.xml"/><Relationship Id="rId62" Type="http://schemas.openxmlformats.org/officeDocument/2006/relationships/oleObject" Target="../embeddings/oleObject1.bin"/><Relationship Id="rId1" Type="http://schemas.openxmlformats.org/officeDocument/2006/relationships/slideLayout" Target="../slideLayouts/slideLayout299.xml"/><Relationship Id="rId6" Type="http://schemas.openxmlformats.org/officeDocument/2006/relationships/slideLayout" Target="../slideLayouts/slideLayout304.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36" Type="http://schemas.openxmlformats.org/officeDocument/2006/relationships/slideLayout" Target="../slideLayouts/slideLayout334.xml"/><Relationship Id="rId49" Type="http://schemas.openxmlformats.org/officeDocument/2006/relationships/slideLayout" Target="../slideLayouts/slideLayout347.xml"/><Relationship Id="rId57" Type="http://schemas.openxmlformats.org/officeDocument/2006/relationships/slideLayout" Target="../slideLayouts/slideLayout355.xml"/><Relationship Id="rId10" Type="http://schemas.openxmlformats.org/officeDocument/2006/relationships/slideLayout" Target="../slideLayouts/slideLayout308.xml"/><Relationship Id="rId31" Type="http://schemas.openxmlformats.org/officeDocument/2006/relationships/slideLayout" Target="../slideLayouts/slideLayout329.xml"/><Relationship Id="rId44" Type="http://schemas.openxmlformats.org/officeDocument/2006/relationships/slideLayout" Target="../slideLayouts/slideLayout342.xml"/><Relationship Id="rId52" Type="http://schemas.openxmlformats.org/officeDocument/2006/relationships/slideLayout" Target="../slideLayouts/slideLayout350.xml"/><Relationship Id="rId60" Type="http://schemas.openxmlformats.org/officeDocument/2006/relationships/theme" Target="../theme/theme7.xml"/><Relationship Id="rId65" Type="http://schemas.openxmlformats.org/officeDocument/2006/relationships/image" Target="../media/image49.svg"/><Relationship Id="rId4" Type="http://schemas.openxmlformats.org/officeDocument/2006/relationships/slideLayout" Target="../slideLayouts/slideLayout302.xml"/><Relationship Id="rId9" Type="http://schemas.openxmlformats.org/officeDocument/2006/relationships/slideLayout" Target="../slideLayouts/slideLayout307.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39" Type="http://schemas.openxmlformats.org/officeDocument/2006/relationships/slideLayout" Target="../slideLayouts/slideLayout337.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383.xml"/><Relationship Id="rId21" Type="http://schemas.openxmlformats.org/officeDocument/2006/relationships/slideLayout" Target="../slideLayouts/slideLayout378.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63" Type="http://schemas.openxmlformats.org/officeDocument/2006/relationships/slideLayout" Target="../slideLayouts/slideLayout420.xml"/><Relationship Id="rId68" Type="http://schemas.openxmlformats.org/officeDocument/2006/relationships/slideLayout" Target="../slideLayouts/slideLayout425.xml"/><Relationship Id="rId16" Type="http://schemas.openxmlformats.org/officeDocument/2006/relationships/slideLayout" Target="../slideLayouts/slideLayout37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66" Type="http://schemas.openxmlformats.org/officeDocument/2006/relationships/slideLayout" Target="../slideLayouts/slideLayout423.xml"/><Relationship Id="rId74" Type="http://schemas.openxmlformats.org/officeDocument/2006/relationships/slideLayout" Target="../slideLayouts/slideLayout431.xml"/><Relationship Id="rId79" Type="http://schemas.openxmlformats.org/officeDocument/2006/relationships/theme" Target="../theme/theme8.xml"/><Relationship Id="rId5" Type="http://schemas.openxmlformats.org/officeDocument/2006/relationships/slideLayout" Target="../slideLayouts/slideLayout362.xml"/><Relationship Id="rId61" Type="http://schemas.openxmlformats.org/officeDocument/2006/relationships/slideLayout" Target="../slideLayouts/slideLayout418.xml"/><Relationship Id="rId19" Type="http://schemas.openxmlformats.org/officeDocument/2006/relationships/slideLayout" Target="../slideLayouts/slideLayout37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64" Type="http://schemas.openxmlformats.org/officeDocument/2006/relationships/slideLayout" Target="../slideLayouts/slideLayout421.xml"/><Relationship Id="rId69" Type="http://schemas.openxmlformats.org/officeDocument/2006/relationships/slideLayout" Target="../slideLayouts/slideLayout426.xml"/><Relationship Id="rId77" Type="http://schemas.openxmlformats.org/officeDocument/2006/relationships/slideLayout" Target="../slideLayouts/slideLayout434.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72" Type="http://schemas.openxmlformats.org/officeDocument/2006/relationships/slideLayout" Target="../slideLayouts/slideLayout429.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slideLayout" Target="../slideLayouts/slideLayout416.xml"/><Relationship Id="rId67" Type="http://schemas.openxmlformats.org/officeDocument/2006/relationships/slideLayout" Target="../slideLayouts/slideLayout424.xml"/><Relationship Id="rId20" Type="http://schemas.openxmlformats.org/officeDocument/2006/relationships/slideLayout" Target="../slideLayouts/slideLayout377.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slideLayout" Target="../slideLayouts/slideLayout419.xml"/><Relationship Id="rId70" Type="http://schemas.openxmlformats.org/officeDocument/2006/relationships/slideLayout" Target="../slideLayouts/slideLayout427.xml"/><Relationship Id="rId75" Type="http://schemas.openxmlformats.org/officeDocument/2006/relationships/slideLayout" Target="../slideLayouts/slideLayout432.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10" Type="http://schemas.openxmlformats.org/officeDocument/2006/relationships/slideLayout" Target="../slideLayouts/slideLayout367.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slideLayout" Target="../slideLayouts/slideLayout417.xml"/><Relationship Id="rId65" Type="http://schemas.openxmlformats.org/officeDocument/2006/relationships/slideLayout" Target="../slideLayouts/slideLayout422.xml"/><Relationship Id="rId73" Type="http://schemas.openxmlformats.org/officeDocument/2006/relationships/slideLayout" Target="../slideLayouts/slideLayout430.xml"/><Relationship Id="rId78" Type="http://schemas.openxmlformats.org/officeDocument/2006/relationships/slideLayout" Target="../slideLayouts/slideLayout435.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39" Type="http://schemas.openxmlformats.org/officeDocument/2006/relationships/slideLayout" Target="../slideLayouts/slideLayout396.xml"/><Relationship Id="rId34" Type="http://schemas.openxmlformats.org/officeDocument/2006/relationships/slideLayout" Target="../slideLayouts/slideLayout391.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76" Type="http://schemas.openxmlformats.org/officeDocument/2006/relationships/slideLayout" Target="../slideLayouts/slideLayout433.xml"/><Relationship Id="rId7" Type="http://schemas.openxmlformats.org/officeDocument/2006/relationships/slideLayout" Target="../slideLayouts/slideLayout364.xml"/><Relationship Id="rId71" Type="http://schemas.openxmlformats.org/officeDocument/2006/relationships/slideLayout" Target="../slideLayouts/slideLayout428.xml"/><Relationship Id="rId2" Type="http://schemas.openxmlformats.org/officeDocument/2006/relationships/slideLayout" Target="../slideLayouts/slideLayout359.xml"/><Relationship Id="rId29" Type="http://schemas.openxmlformats.org/officeDocument/2006/relationships/slideLayout" Target="../slideLayouts/slideLayout38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48.xml"/><Relationship Id="rId18" Type="http://schemas.openxmlformats.org/officeDocument/2006/relationships/slideLayout" Target="../slideLayouts/slideLayout453.xml"/><Relationship Id="rId26" Type="http://schemas.openxmlformats.org/officeDocument/2006/relationships/slideLayout" Target="../slideLayouts/slideLayout461.xml"/><Relationship Id="rId39" Type="http://schemas.openxmlformats.org/officeDocument/2006/relationships/slideLayout" Target="../slideLayouts/slideLayout474.xml"/><Relationship Id="rId21" Type="http://schemas.openxmlformats.org/officeDocument/2006/relationships/slideLayout" Target="../slideLayouts/slideLayout456.xml"/><Relationship Id="rId34" Type="http://schemas.openxmlformats.org/officeDocument/2006/relationships/slideLayout" Target="../slideLayouts/slideLayout469.xml"/><Relationship Id="rId42" Type="http://schemas.openxmlformats.org/officeDocument/2006/relationships/slideLayout" Target="../slideLayouts/slideLayout477.xml"/><Relationship Id="rId47" Type="http://schemas.openxmlformats.org/officeDocument/2006/relationships/slideLayout" Target="../slideLayouts/slideLayout482.xml"/><Relationship Id="rId50" Type="http://schemas.openxmlformats.org/officeDocument/2006/relationships/theme" Target="../theme/theme9.xml"/><Relationship Id="rId7" Type="http://schemas.openxmlformats.org/officeDocument/2006/relationships/slideLayout" Target="../slideLayouts/slideLayout442.xml"/><Relationship Id="rId2" Type="http://schemas.openxmlformats.org/officeDocument/2006/relationships/slideLayout" Target="../slideLayouts/slideLayout437.xml"/><Relationship Id="rId16" Type="http://schemas.openxmlformats.org/officeDocument/2006/relationships/slideLayout" Target="../slideLayouts/slideLayout451.xml"/><Relationship Id="rId29" Type="http://schemas.openxmlformats.org/officeDocument/2006/relationships/slideLayout" Target="../slideLayouts/slideLayout464.xml"/><Relationship Id="rId11" Type="http://schemas.openxmlformats.org/officeDocument/2006/relationships/slideLayout" Target="../slideLayouts/slideLayout446.xml"/><Relationship Id="rId24" Type="http://schemas.openxmlformats.org/officeDocument/2006/relationships/slideLayout" Target="../slideLayouts/slideLayout459.xml"/><Relationship Id="rId32" Type="http://schemas.openxmlformats.org/officeDocument/2006/relationships/slideLayout" Target="../slideLayouts/slideLayout467.xml"/><Relationship Id="rId37" Type="http://schemas.openxmlformats.org/officeDocument/2006/relationships/slideLayout" Target="../slideLayouts/slideLayout472.xml"/><Relationship Id="rId40" Type="http://schemas.openxmlformats.org/officeDocument/2006/relationships/slideLayout" Target="../slideLayouts/slideLayout475.xml"/><Relationship Id="rId45" Type="http://schemas.openxmlformats.org/officeDocument/2006/relationships/slideLayout" Target="../slideLayouts/slideLayout480.xml"/><Relationship Id="rId5" Type="http://schemas.openxmlformats.org/officeDocument/2006/relationships/slideLayout" Target="../slideLayouts/slideLayout440.xml"/><Relationship Id="rId15" Type="http://schemas.openxmlformats.org/officeDocument/2006/relationships/slideLayout" Target="../slideLayouts/slideLayout450.xml"/><Relationship Id="rId23" Type="http://schemas.openxmlformats.org/officeDocument/2006/relationships/slideLayout" Target="../slideLayouts/slideLayout458.xml"/><Relationship Id="rId28" Type="http://schemas.openxmlformats.org/officeDocument/2006/relationships/slideLayout" Target="../slideLayouts/slideLayout463.xml"/><Relationship Id="rId36" Type="http://schemas.openxmlformats.org/officeDocument/2006/relationships/slideLayout" Target="../slideLayouts/slideLayout471.xml"/><Relationship Id="rId49" Type="http://schemas.openxmlformats.org/officeDocument/2006/relationships/slideLayout" Target="../slideLayouts/slideLayout484.xml"/><Relationship Id="rId10" Type="http://schemas.openxmlformats.org/officeDocument/2006/relationships/slideLayout" Target="../slideLayouts/slideLayout445.xml"/><Relationship Id="rId19" Type="http://schemas.openxmlformats.org/officeDocument/2006/relationships/slideLayout" Target="../slideLayouts/slideLayout454.xml"/><Relationship Id="rId31" Type="http://schemas.openxmlformats.org/officeDocument/2006/relationships/slideLayout" Target="../slideLayouts/slideLayout466.xml"/><Relationship Id="rId44" Type="http://schemas.openxmlformats.org/officeDocument/2006/relationships/slideLayout" Target="../slideLayouts/slideLayout479.xml"/><Relationship Id="rId52" Type="http://schemas.openxmlformats.org/officeDocument/2006/relationships/image" Target="../media/image49.svg"/><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slideLayout" Target="../slideLayouts/slideLayout449.xml"/><Relationship Id="rId22" Type="http://schemas.openxmlformats.org/officeDocument/2006/relationships/slideLayout" Target="../slideLayouts/slideLayout457.xml"/><Relationship Id="rId27" Type="http://schemas.openxmlformats.org/officeDocument/2006/relationships/slideLayout" Target="../slideLayouts/slideLayout462.xml"/><Relationship Id="rId30" Type="http://schemas.openxmlformats.org/officeDocument/2006/relationships/slideLayout" Target="../slideLayouts/slideLayout465.xml"/><Relationship Id="rId35" Type="http://schemas.openxmlformats.org/officeDocument/2006/relationships/slideLayout" Target="../slideLayouts/slideLayout470.xml"/><Relationship Id="rId43" Type="http://schemas.openxmlformats.org/officeDocument/2006/relationships/slideLayout" Target="../slideLayouts/slideLayout478.xml"/><Relationship Id="rId48" Type="http://schemas.openxmlformats.org/officeDocument/2006/relationships/slideLayout" Target="../slideLayouts/slideLayout483.xml"/><Relationship Id="rId8" Type="http://schemas.openxmlformats.org/officeDocument/2006/relationships/slideLayout" Target="../slideLayouts/slideLayout443.xml"/><Relationship Id="rId51" Type="http://schemas.openxmlformats.org/officeDocument/2006/relationships/image" Target="../media/image48.png"/><Relationship Id="rId3" Type="http://schemas.openxmlformats.org/officeDocument/2006/relationships/slideLayout" Target="../slideLayouts/slideLayout438.xml"/><Relationship Id="rId12" Type="http://schemas.openxmlformats.org/officeDocument/2006/relationships/slideLayout" Target="../slideLayouts/slideLayout447.xml"/><Relationship Id="rId17" Type="http://schemas.openxmlformats.org/officeDocument/2006/relationships/slideLayout" Target="../slideLayouts/slideLayout452.xml"/><Relationship Id="rId25" Type="http://schemas.openxmlformats.org/officeDocument/2006/relationships/slideLayout" Target="../slideLayouts/slideLayout460.xml"/><Relationship Id="rId33" Type="http://schemas.openxmlformats.org/officeDocument/2006/relationships/slideLayout" Target="../slideLayouts/slideLayout468.xml"/><Relationship Id="rId38" Type="http://schemas.openxmlformats.org/officeDocument/2006/relationships/slideLayout" Target="../slideLayouts/slideLayout473.xml"/><Relationship Id="rId46" Type="http://schemas.openxmlformats.org/officeDocument/2006/relationships/slideLayout" Target="../slideLayouts/slideLayout481.xml"/><Relationship Id="rId20" Type="http://schemas.openxmlformats.org/officeDocument/2006/relationships/slideLayout" Target="../slideLayouts/slideLayout455.xml"/><Relationship Id="rId41" Type="http://schemas.openxmlformats.org/officeDocument/2006/relationships/slideLayout" Target="../slideLayouts/slideLayout476.xml"/><Relationship Id="rId1" Type="http://schemas.openxmlformats.org/officeDocument/2006/relationships/slideLayout" Target="../slideLayouts/slideLayout436.xml"/><Relationship Id="rId6" Type="http://schemas.openxmlformats.org/officeDocument/2006/relationships/slideLayout" Target="../slideLayouts/slideLayout4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2330030" y="-40152"/>
            <a:ext cx="955500" cy="6930426"/>
          </a:xfrm>
          <a:prstGeom prst="rect">
            <a:avLst/>
          </a:prstGeom>
        </p:spPr>
      </p:pic>
    </p:spTree>
    <p:custDataLst>
      <p:tags r:id="rId53"/>
    </p:custDataLst>
    <p:extLst>
      <p:ext uri="{BB962C8B-B14F-4D97-AF65-F5344CB8AC3E}">
        <p14:creationId xmlns:p14="http://schemas.microsoft.com/office/powerpoint/2010/main" val="78946341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 id="2147484325" r:id="rId31"/>
    <p:sldLayoutId id="2147484326" r:id="rId32"/>
    <p:sldLayoutId id="2147484327" r:id="rId33"/>
    <p:sldLayoutId id="2147484328" r:id="rId34"/>
    <p:sldLayoutId id="2147484329" r:id="rId35"/>
    <p:sldLayoutId id="2147484330" r:id="rId36"/>
    <p:sldLayoutId id="2147484331" r:id="rId37"/>
    <p:sldLayoutId id="2147484332" r:id="rId38"/>
    <p:sldLayoutId id="2147484333" r:id="rId39"/>
    <p:sldLayoutId id="2147484334" r:id="rId40"/>
    <p:sldLayoutId id="2147484335" r:id="rId41"/>
    <p:sldLayoutId id="2147484336" r:id="rId42"/>
    <p:sldLayoutId id="2147484337" r:id="rId43"/>
    <p:sldLayoutId id="2147484338" r:id="rId44"/>
    <p:sldLayoutId id="2147484339" r:id="rId45"/>
    <p:sldLayoutId id="2147484340" r:id="rId46"/>
    <p:sldLayoutId id="2147484341" r:id="rId47"/>
    <p:sldLayoutId id="2147484342" r:id="rId48"/>
    <p:sldLayoutId id="2147484393" r:id="rId49"/>
    <p:sldLayoutId id="2147484396" r:id="rId50"/>
    <p:sldLayoutId id="2147484397" r:id="rId5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424611932"/>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 id="2147484362" r:id="rId19"/>
    <p:sldLayoutId id="2147484363" r:id="rId20"/>
    <p:sldLayoutId id="2147484364" r:id="rId21"/>
    <p:sldLayoutId id="2147484365" r:id="rId22"/>
    <p:sldLayoutId id="2147484366" r:id="rId23"/>
    <p:sldLayoutId id="2147484367" r:id="rId24"/>
    <p:sldLayoutId id="2147484368" r:id="rId25"/>
    <p:sldLayoutId id="2147484369" r:id="rId26"/>
    <p:sldLayoutId id="2147484370" r:id="rId27"/>
    <p:sldLayoutId id="2147484371" r:id="rId28"/>
    <p:sldLayoutId id="2147484372" r:id="rId29"/>
    <p:sldLayoutId id="2147484373" r:id="rId30"/>
    <p:sldLayoutId id="2147484374" r:id="rId31"/>
    <p:sldLayoutId id="2147484375" r:id="rId32"/>
    <p:sldLayoutId id="2147484376" r:id="rId33"/>
    <p:sldLayoutId id="2147484377" r:id="rId34"/>
    <p:sldLayoutId id="2147484378" r:id="rId35"/>
    <p:sldLayoutId id="2147484379" r:id="rId36"/>
    <p:sldLayoutId id="2147484380" r:id="rId37"/>
    <p:sldLayoutId id="2147484381" r:id="rId38"/>
    <p:sldLayoutId id="2147484382" r:id="rId39"/>
    <p:sldLayoutId id="2147484383" r:id="rId40"/>
    <p:sldLayoutId id="2147484384" r:id="rId41"/>
    <p:sldLayoutId id="2147484385" r:id="rId42"/>
    <p:sldLayoutId id="2147484386" r:id="rId43"/>
    <p:sldLayoutId id="2147484387" r:id="rId44"/>
    <p:sldLayoutId id="2147484388" r:id="rId45"/>
    <p:sldLayoutId id="2147484389" r:id="rId46"/>
    <p:sldLayoutId id="2147484390" r:id="rId47"/>
    <p:sldLayoutId id="2147484391" r:id="rId48"/>
    <p:sldLayoutId id="2147484392" r:id="rId49"/>
    <p:sldLayoutId id="2147484493" r:id="rId50"/>
    <p:sldLayoutId id="2147484394" r:id="rId51"/>
    <p:sldLayoutId id="2147484395" r:id="rId52"/>
    <p:sldLayoutId id="2147484494" r:id="rId53"/>
    <p:sldLayoutId id="2147484495" r:id="rId54"/>
    <p:sldLayoutId id="2147484398" r:id="rId55"/>
    <p:sldLayoutId id="2147484399" r:id="rId56"/>
    <p:sldLayoutId id="2147484400" r:id="rId57"/>
    <p:sldLayoutId id="2147484401" r:id="rId58"/>
    <p:sldLayoutId id="2147484402" r:id="rId59"/>
    <p:sldLayoutId id="2147484403" r:id="rId60"/>
    <p:sldLayoutId id="2147484404" r:id="rId61"/>
    <p:sldLayoutId id="2147484405" r:id="rId62"/>
    <p:sldLayoutId id="2147484406" r:id="rId63"/>
    <p:sldLayoutId id="2147484407" r:id="rId64"/>
    <p:sldLayoutId id="2147484408" r:id="rId65"/>
    <p:sldLayoutId id="2147484409" r:id="rId66"/>
    <p:sldLayoutId id="2147484410" r:id="rId67"/>
    <p:sldLayoutId id="2147484411" r:id="rId68"/>
    <p:sldLayoutId id="2147484412" r:id="rId69"/>
    <p:sldLayoutId id="2147484413" r:id="rId70"/>
    <p:sldLayoutId id="2147484414" r:id="rId71"/>
    <p:sldLayoutId id="2147484415" r:id="rId72"/>
    <p:sldLayoutId id="2147484416" r:id="rId73"/>
    <p:sldLayoutId id="2147484417" r:id="rId74"/>
    <p:sldLayoutId id="2147484418" r:id="rId75"/>
    <p:sldLayoutId id="2147484419" r:id="rId76"/>
    <p:sldLayoutId id="2147484420" r:id="rId77"/>
    <p:sldLayoutId id="2147484421" r:id="rId78"/>
    <p:sldLayoutId id="2147484422" r:id="rId79"/>
    <p:sldLayoutId id="2147484423" r:id="rId80"/>
    <p:sldLayoutId id="2147484424" r:id="rId81"/>
    <p:sldLayoutId id="2147484425" r:id="rId82"/>
    <p:sldLayoutId id="2147484426" r:id="rId83"/>
    <p:sldLayoutId id="2147484427" r:id="rId84"/>
    <p:sldLayoutId id="2147484428" r:id="rId85"/>
    <p:sldLayoutId id="2147484429" r:id="rId86"/>
    <p:sldLayoutId id="2147484430" r:id="rId87"/>
    <p:sldLayoutId id="2147484431" r:id="rId88"/>
    <p:sldLayoutId id="2147484432" r:id="rId89"/>
    <p:sldLayoutId id="2147484433" r:id="rId90"/>
    <p:sldLayoutId id="2147484434" r:id="rId91"/>
    <p:sldLayoutId id="2147484435" r:id="rId92"/>
    <p:sldLayoutId id="2147484436" r:id="rId93"/>
    <p:sldLayoutId id="2147484437" r:id="rId94"/>
    <p:sldLayoutId id="2147484438" r:id="rId95"/>
    <p:sldLayoutId id="2147484439" r:id="rId96"/>
    <p:sldLayoutId id="2147484440" r:id="rId97"/>
    <p:sldLayoutId id="2147484441" r:id="rId98"/>
    <p:sldLayoutId id="2147484442" r:id="rId99"/>
    <p:sldLayoutId id="2147484443" r:id="rId100"/>
    <p:sldLayoutId id="2147484444" r:id="rId101"/>
    <p:sldLayoutId id="2147484445" r:id="rId102"/>
    <p:sldLayoutId id="2147484446" r:id="rId103"/>
    <p:sldLayoutId id="2147484447" r:id="rId104"/>
    <p:sldLayoutId id="2147484448" r:id="rId105"/>
    <p:sldLayoutId id="2147484449" r:id="rId106"/>
    <p:sldLayoutId id="2147484450" r:id="rId107"/>
    <p:sldLayoutId id="2147484451" r:id="rId108"/>
    <p:sldLayoutId id="2147484452" r:id="rId109"/>
    <p:sldLayoutId id="2147484453" r:id="rId110"/>
    <p:sldLayoutId id="2147484454" r:id="rId111"/>
    <p:sldLayoutId id="2147484455" r:id="rId112"/>
    <p:sldLayoutId id="2147484456" r:id="rId113"/>
    <p:sldLayoutId id="2147484457" r:id="rId114"/>
    <p:sldLayoutId id="2147484458" r:id="rId115"/>
    <p:sldLayoutId id="2147484459" r:id="rId1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4354386"/>
      </p:ext>
    </p:extLst>
  </p:cSld>
  <p:clrMap bg1="dk1" tx1="lt1" bg2="dk2" tx2="lt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 id="2147484509" r:id="rId13"/>
    <p:sldLayoutId id="2147484510" r:id="rId14"/>
    <p:sldLayoutId id="2147484511" r:id="rId15"/>
    <p:sldLayoutId id="2147484512" r:id="rId16"/>
    <p:sldLayoutId id="2147484513" r:id="rId17"/>
    <p:sldLayoutId id="2147484514" r:id="rId18"/>
    <p:sldLayoutId id="2147484515" r:id="rId19"/>
    <p:sldLayoutId id="2147484516" r:id="rId20"/>
    <p:sldLayoutId id="2147484517" r:id="rId21"/>
    <p:sldLayoutId id="2147484518" r:id="rId22"/>
    <p:sldLayoutId id="2147484519" r:id="rId23"/>
    <p:sldLayoutId id="2147484520" r:id="rId24"/>
    <p:sldLayoutId id="2147484521" r:id="rId25"/>
    <p:sldLayoutId id="2147484522" r:id="rId26"/>
    <p:sldLayoutId id="2147484523" r:id="rId27"/>
    <p:sldLayoutId id="2147484524" r:id="rId28"/>
    <p:sldLayoutId id="2147484525" r:id="rId29"/>
    <p:sldLayoutId id="2147484526" r:id="rId30"/>
    <p:sldLayoutId id="2147484527" r:id="rId31"/>
    <p:sldLayoutId id="2147484528" r:id="rId32"/>
    <p:sldLayoutId id="2147484529" r:id="rId33"/>
    <p:sldLayoutId id="2147484530" r:id="rId34"/>
    <p:sldLayoutId id="2147484531" r:id="rId35"/>
    <p:sldLayoutId id="2147484532" r:id="rId36"/>
    <p:sldLayoutId id="2147484533" r:id="rId37"/>
    <p:sldLayoutId id="2147484534" r:id="rId38"/>
    <p:sldLayoutId id="2147484535" r:id="rId39"/>
    <p:sldLayoutId id="2147484536" r:id="rId40"/>
    <p:sldLayoutId id="2147484537" r:id="rId41"/>
    <p:sldLayoutId id="2147484538" r:id="rId42"/>
    <p:sldLayoutId id="2147484539" r:id="rId43"/>
    <p:sldLayoutId id="2147484540" r:id="rId44"/>
    <p:sldLayoutId id="2147484541" r:id="rId45"/>
    <p:sldLayoutId id="2147484542" r:id="rId46"/>
    <p:sldLayoutId id="2147484543" r:id="rId47"/>
    <p:sldLayoutId id="2147484544" r:id="rId48"/>
    <p:sldLayoutId id="2147484545" r:id="rId49"/>
    <p:sldLayoutId id="2147484546"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4"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6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6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70154396"/>
      </p:ext>
    </p:extLst>
  </p:cSld>
  <p:clrMap bg1="dk1" tx1="lt1" bg2="dk2" tx2="lt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 id="2147484561" r:id="rId14"/>
    <p:sldLayoutId id="2147484562" r:id="rId15"/>
    <p:sldLayoutId id="2147484563" r:id="rId16"/>
    <p:sldLayoutId id="2147484564" r:id="rId17"/>
    <p:sldLayoutId id="2147484565" r:id="rId18"/>
    <p:sldLayoutId id="2147484566" r:id="rId19"/>
    <p:sldLayoutId id="2147484567" r:id="rId20"/>
    <p:sldLayoutId id="2147484568" r:id="rId21"/>
    <p:sldLayoutId id="2147484569" r:id="rId22"/>
    <p:sldLayoutId id="2147484570" r:id="rId23"/>
    <p:sldLayoutId id="2147484571" r:id="rId24"/>
    <p:sldLayoutId id="2147484572" r:id="rId25"/>
    <p:sldLayoutId id="2147484573" r:id="rId26"/>
    <p:sldLayoutId id="2147484574" r:id="rId27"/>
    <p:sldLayoutId id="2147484575" r:id="rId28"/>
    <p:sldLayoutId id="2147484576" r:id="rId29"/>
    <p:sldLayoutId id="2147484577" r:id="rId30"/>
    <p:sldLayoutId id="2147484578" r:id="rId31"/>
    <p:sldLayoutId id="2147484579" r:id="rId32"/>
    <p:sldLayoutId id="2147484580" r:id="rId33"/>
    <p:sldLayoutId id="2147484581" r:id="rId34"/>
    <p:sldLayoutId id="2147484582" r:id="rId35"/>
    <p:sldLayoutId id="2147484583" r:id="rId36"/>
    <p:sldLayoutId id="2147484584" r:id="rId37"/>
    <p:sldLayoutId id="2147484585" r:id="rId38"/>
    <p:sldLayoutId id="2147484586" r:id="rId39"/>
    <p:sldLayoutId id="2147484587" r:id="rId40"/>
    <p:sldLayoutId id="2147484588" r:id="rId41"/>
    <p:sldLayoutId id="2147484589" r:id="rId42"/>
    <p:sldLayoutId id="2147484590" r:id="rId43"/>
    <p:sldLayoutId id="2147484591" r:id="rId44"/>
    <p:sldLayoutId id="2147484592" r:id="rId45"/>
    <p:sldLayoutId id="2147484593" r:id="rId46"/>
    <p:sldLayoutId id="2147484594" r:id="rId47"/>
    <p:sldLayoutId id="2147484595" r:id="rId48"/>
    <p:sldLayoutId id="2147484596" r:id="rId49"/>
  </p:sldLayoutIdLst>
  <p:transition>
    <p:fade/>
  </p:transition>
  <p:hf sldNum="0" hdr="0" ftr="0" dt="0"/>
  <p:txStyles>
    <p:titleStyle>
      <a:lvl1pPr algn="l" defTabSz="932630"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72" marR="0" indent="-228572"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45" marR="0" indent="-228572"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145" marR="0" indent="-200000"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62" marR="0" indent="-180953"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815" marR="0" indent="-168255"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730"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046"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361"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677"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30" rtl="0" eaLnBrk="1" latinLnBrk="0" hangingPunct="1">
        <a:defRPr sz="1800" kern="1200">
          <a:solidFill>
            <a:schemeClr val="tx1"/>
          </a:solidFill>
          <a:latin typeface="+mn-lt"/>
          <a:ea typeface="+mn-ea"/>
          <a:cs typeface="+mn-cs"/>
        </a:defRPr>
      </a:lvl1pPr>
      <a:lvl2pPr marL="466315" algn="l" defTabSz="932630" rtl="0" eaLnBrk="1" latinLnBrk="0" hangingPunct="1">
        <a:defRPr sz="1800" kern="1200">
          <a:solidFill>
            <a:schemeClr val="tx1"/>
          </a:solidFill>
          <a:latin typeface="+mn-lt"/>
          <a:ea typeface="+mn-ea"/>
          <a:cs typeface="+mn-cs"/>
        </a:defRPr>
      </a:lvl2pPr>
      <a:lvl3pPr marL="932630" algn="l" defTabSz="932630" rtl="0" eaLnBrk="1" latinLnBrk="0" hangingPunct="1">
        <a:defRPr sz="1800" kern="1200">
          <a:solidFill>
            <a:schemeClr val="tx1"/>
          </a:solidFill>
          <a:latin typeface="+mn-lt"/>
          <a:ea typeface="+mn-ea"/>
          <a:cs typeface="+mn-cs"/>
        </a:defRPr>
      </a:lvl3pPr>
      <a:lvl4pPr marL="1398943" algn="l" defTabSz="932630" rtl="0" eaLnBrk="1" latinLnBrk="0" hangingPunct="1">
        <a:defRPr sz="1800" kern="1200">
          <a:solidFill>
            <a:schemeClr val="tx1"/>
          </a:solidFill>
          <a:latin typeface="+mn-lt"/>
          <a:ea typeface="+mn-ea"/>
          <a:cs typeface="+mn-cs"/>
        </a:defRPr>
      </a:lvl4pPr>
      <a:lvl5pPr marL="1865258" algn="l" defTabSz="932630" rtl="0" eaLnBrk="1" latinLnBrk="0" hangingPunct="1">
        <a:defRPr sz="1800" kern="1200">
          <a:solidFill>
            <a:schemeClr val="tx1"/>
          </a:solidFill>
          <a:latin typeface="+mn-lt"/>
          <a:ea typeface="+mn-ea"/>
          <a:cs typeface="+mn-cs"/>
        </a:defRPr>
      </a:lvl5pPr>
      <a:lvl6pPr marL="2331574" algn="l" defTabSz="932630" rtl="0" eaLnBrk="1" latinLnBrk="0" hangingPunct="1">
        <a:defRPr sz="1800" kern="1200">
          <a:solidFill>
            <a:schemeClr val="tx1"/>
          </a:solidFill>
          <a:latin typeface="+mn-lt"/>
          <a:ea typeface="+mn-ea"/>
          <a:cs typeface="+mn-cs"/>
        </a:defRPr>
      </a:lvl6pPr>
      <a:lvl7pPr marL="2797888" algn="l" defTabSz="932630" rtl="0" eaLnBrk="1" latinLnBrk="0" hangingPunct="1">
        <a:defRPr sz="1800" kern="1200">
          <a:solidFill>
            <a:schemeClr val="tx1"/>
          </a:solidFill>
          <a:latin typeface="+mn-lt"/>
          <a:ea typeface="+mn-ea"/>
          <a:cs typeface="+mn-cs"/>
        </a:defRPr>
      </a:lvl7pPr>
      <a:lvl8pPr marL="3264203" algn="l" defTabSz="932630" rtl="0" eaLnBrk="1" latinLnBrk="0" hangingPunct="1">
        <a:defRPr sz="1800" kern="1200">
          <a:solidFill>
            <a:schemeClr val="tx1"/>
          </a:solidFill>
          <a:latin typeface="+mn-lt"/>
          <a:ea typeface="+mn-ea"/>
          <a:cs typeface="+mn-cs"/>
        </a:defRPr>
      </a:lvl8pPr>
      <a:lvl9pPr marL="3730519" algn="l" defTabSz="93263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4A50B06F-0496-467C-B7D4-A214F0CDE045}"/>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2330664" y="1827"/>
            <a:ext cx="1157772" cy="6854346"/>
          </a:xfrm>
          <a:prstGeom prst="rect">
            <a:avLst/>
          </a:prstGeom>
        </p:spPr>
      </p:pic>
    </p:spTree>
    <p:extLst>
      <p:ext uri="{BB962C8B-B14F-4D97-AF65-F5344CB8AC3E}">
        <p14:creationId xmlns:p14="http://schemas.microsoft.com/office/powerpoint/2010/main" val="2963087248"/>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 id="2147484610" r:id="rId13"/>
    <p:sldLayoutId id="2147484611" r:id="rId14"/>
    <p:sldLayoutId id="2147484612" r:id="rId15"/>
    <p:sldLayoutId id="2147484613" r:id="rId16"/>
    <p:sldLayoutId id="2147484614" r:id="rId17"/>
    <p:sldLayoutId id="2147484615" r:id="rId18"/>
    <p:sldLayoutId id="2147484616" r:id="rId19"/>
    <p:sldLayoutId id="2147484617" r:id="rId20"/>
    <p:sldLayoutId id="2147484618" r:id="rId21"/>
    <p:sldLayoutId id="2147484619" r:id="rId22"/>
    <p:sldLayoutId id="2147484620" r:id="rId23"/>
    <p:sldLayoutId id="2147484621" r:id="rId2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2977787"/>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847" r:id="rId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E20A66C-BA72-F345-5123-22BC05B74B70}"/>
              </a:ext>
            </a:extLst>
          </p:cNvPr>
          <p:cNvGraphicFramePr>
            <a:graphicFrameLocks noChangeAspect="1"/>
          </p:cNvGraphicFramePr>
          <p:nvPr userDrawn="1">
            <p:custDataLst>
              <p:tags r:id="rId61"/>
            </p:custDataLst>
            <p:extLst>
              <p:ext uri="{D42A27DB-BD31-4B8C-83A1-F6EECF244321}">
                <p14:modId xmlns:p14="http://schemas.microsoft.com/office/powerpoint/2010/main" val="3631799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2" imgW="425" imgH="425" progId="TCLayout.ActiveDocument.1">
                  <p:embed/>
                </p:oleObj>
              </mc:Choice>
              <mc:Fallback>
                <p:oleObj name="think-cell Slide" r:id="rId62" imgW="425" imgH="425" progId="TCLayout.ActiveDocument.1">
                  <p:embed/>
                  <p:pic>
                    <p:nvPicPr>
                      <p:cNvPr id="8" name="think-cell data - do not delete" hidden="1">
                        <a:extLst>
                          <a:ext uri="{FF2B5EF4-FFF2-40B4-BE49-F238E27FC236}">
                            <a16:creationId xmlns:a16="http://schemas.microsoft.com/office/drawing/2014/main" id="{1E20A66C-BA72-F345-5123-22BC05B74B70}"/>
                          </a:ext>
                        </a:extLst>
                      </p:cNvPr>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4">
            <a:extLst>
              <a:ext uri="{96DAC541-7B7A-43D3-8B79-37D633B846F1}">
                <asvg:svgBlip xmlns:asvg="http://schemas.microsoft.com/office/drawing/2016/SVG/main" r:embed="rId65"/>
              </a:ext>
            </a:extLst>
          </a:blip>
          <a:srcRect/>
          <a:stretch/>
        </p:blipFill>
        <p:spPr>
          <a:xfrm rot="5400000">
            <a:off x="9509921" y="2743200"/>
            <a:ext cx="6858000" cy="1371600"/>
          </a:xfrm>
          <a:prstGeom prst="rect">
            <a:avLst/>
          </a:prstGeom>
        </p:spPr>
      </p:pic>
      <p:sp>
        <p:nvSpPr>
          <p:cNvPr id="5" name="Footer Placeholder 4">
            <a:extLst>
              <a:ext uri="{FF2B5EF4-FFF2-40B4-BE49-F238E27FC236}">
                <a16:creationId xmlns:a16="http://schemas.microsoft.com/office/drawing/2014/main" id="{950E7CBB-AA80-A6A2-843A-90EC3833C222}"/>
              </a:ext>
            </a:extLst>
          </p:cNvPr>
          <p:cNvSpPr>
            <a:spLocks noGrp="1"/>
          </p:cNvSpPr>
          <p:nvPr>
            <p:ph type="ftr" sz="quarter" idx="3"/>
          </p:nvPr>
        </p:nvSpPr>
        <p:spPr>
          <a:xfrm>
            <a:off x="584201" y="6183059"/>
            <a:ext cx="11025617" cy="365125"/>
          </a:xfrm>
          <a:prstGeom prst="rect">
            <a:avLst/>
          </a:prstGeom>
        </p:spPr>
        <p:txBody>
          <a:bodyPr vert="horz" lIns="91440" tIns="45720" rIns="91440" bIns="45720" rtlCol="0" anchor="b"/>
          <a:lstStyle>
            <a:lvl1pPr algn="l">
              <a:defRPr sz="800">
                <a:solidFill>
                  <a:schemeClr val="accent6">
                    <a:lumMod val="75000"/>
                  </a:schemeClr>
                </a:solidFill>
              </a:defRPr>
            </a:lvl1pPr>
          </a:lstStyle>
          <a:p>
            <a:endParaRPr lang="en-US"/>
          </a:p>
        </p:txBody>
      </p:sp>
    </p:spTree>
    <p:extLst>
      <p:ext uri="{BB962C8B-B14F-4D97-AF65-F5344CB8AC3E}">
        <p14:creationId xmlns:p14="http://schemas.microsoft.com/office/powerpoint/2010/main" val="2164716960"/>
      </p:ext>
    </p:extLst>
  </p:cSld>
  <p:clrMap bg1="dk1" tx1="lt1" bg2="dk2" tx2="lt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 id="2147484643" r:id="rId13"/>
    <p:sldLayoutId id="2147484644" r:id="rId14"/>
    <p:sldLayoutId id="2147484645" r:id="rId15"/>
    <p:sldLayoutId id="2147484646" r:id="rId16"/>
    <p:sldLayoutId id="2147484647" r:id="rId17"/>
    <p:sldLayoutId id="2147484648" r:id="rId18"/>
    <p:sldLayoutId id="2147484649" r:id="rId19"/>
    <p:sldLayoutId id="2147484650" r:id="rId20"/>
    <p:sldLayoutId id="2147484651" r:id="rId21"/>
    <p:sldLayoutId id="2147484652" r:id="rId22"/>
    <p:sldLayoutId id="2147484653" r:id="rId23"/>
    <p:sldLayoutId id="2147484654" r:id="rId24"/>
    <p:sldLayoutId id="2147484655" r:id="rId25"/>
    <p:sldLayoutId id="2147484656" r:id="rId26"/>
    <p:sldLayoutId id="2147484657" r:id="rId27"/>
    <p:sldLayoutId id="2147484658" r:id="rId28"/>
    <p:sldLayoutId id="2147484659" r:id="rId29"/>
    <p:sldLayoutId id="2147484660" r:id="rId30"/>
    <p:sldLayoutId id="2147484661" r:id="rId31"/>
    <p:sldLayoutId id="2147484662" r:id="rId32"/>
    <p:sldLayoutId id="2147484663" r:id="rId33"/>
    <p:sldLayoutId id="2147484664" r:id="rId34"/>
    <p:sldLayoutId id="2147484665" r:id="rId35"/>
    <p:sldLayoutId id="2147484666" r:id="rId36"/>
    <p:sldLayoutId id="2147484667" r:id="rId37"/>
    <p:sldLayoutId id="2147484668" r:id="rId38"/>
    <p:sldLayoutId id="2147484669" r:id="rId39"/>
    <p:sldLayoutId id="2147484670" r:id="rId40"/>
    <p:sldLayoutId id="2147484671" r:id="rId41"/>
    <p:sldLayoutId id="2147484672" r:id="rId42"/>
    <p:sldLayoutId id="2147484673" r:id="rId43"/>
    <p:sldLayoutId id="2147484674" r:id="rId44"/>
    <p:sldLayoutId id="2147484675" r:id="rId45"/>
    <p:sldLayoutId id="2147484676" r:id="rId46"/>
    <p:sldLayoutId id="2147484677" r:id="rId47"/>
    <p:sldLayoutId id="2147484678" r:id="rId48"/>
    <p:sldLayoutId id="2147484679" r:id="rId49"/>
    <p:sldLayoutId id="2147484680" r:id="rId50"/>
    <p:sldLayoutId id="2147484681" r:id="rId51"/>
    <p:sldLayoutId id="2147484682" r:id="rId52"/>
    <p:sldLayoutId id="2147484683" r:id="rId53"/>
    <p:sldLayoutId id="2147484684" r:id="rId54"/>
    <p:sldLayoutId id="2147484685" r:id="rId55"/>
    <p:sldLayoutId id="2147484686" r:id="rId56"/>
    <p:sldLayoutId id="2147484687" r:id="rId57"/>
    <p:sldLayoutId id="2147484688" r:id="rId58"/>
    <p:sldLayoutId id="2147484846" r:id="rId59"/>
  </p:sldLayoutIdLst>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C0D9F-6721-FBF4-E8A3-059CF0CCB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035934-FC2F-D83B-F6B6-3F6E7F6BD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60A9-BC50-AABC-3F95-CF99A3133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509155-8509-4BF7-959F-C4174FEEF66C}" type="datetimeFigureOut">
              <a:rPr lang="en-US" smtClean="0"/>
              <a:t>10/28/2024</a:t>
            </a:fld>
            <a:endParaRPr lang="en-US"/>
          </a:p>
        </p:txBody>
      </p:sp>
      <p:sp>
        <p:nvSpPr>
          <p:cNvPr id="5" name="Footer Placeholder 4">
            <a:extLst>
              <a:ext uri="{FF2B5EF4-FFF2-40B4-BE49-F238E27FC236}">
                <a16:creationId xmlns:a16="http://schemas.microsoft.com/office/drawing/2014/main" id="{CBE4BAE8-2A21-DC64-9F86-7B9E8B7CA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F24095-F171-462A-DB7B-A83AFDF503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922BE5-3D85-4BFF-98F6-CAC00A0E48C5}" type="slidenum">
              <a:rPr lang="en-US" smtClean="0"/>
              <a:t>‹#›</a:t>
            </a:fld>
            <a:endParaRPr lang="en-US"/>
          </a:p>
        </p:txBody>
      </p:sp>
    </p:spTree>
    <p:extLst>
      <p:ext uri="{BB962C8B-B14F-4D97-AF65-F5344CB8AC3E}">
        <p14:creationId xmlns:p14="http://schemas.microsoft.com/office/powerpoint/2010/main" val="222255082"/>
      </p:ext>
    </p:extLst>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 id="2147484701" r:id="rId12"/>
    <p:sldLayoutId id="2147484702" r:id="rId13"/>
    <p:sldLayoutId id="2147484703" r:id="rId14"/>
    <p:sldLayoutId id="2147484704" r:id="rId15"/>
    <p:sldLayoutId id="2147484705" r:id="rId16"/>
    <p:sldLayoutId id="2147484706" r:id="rId17"/>
    <p:sldLayoutId id="2147484707" r:id="rId18"/>
    <p:sldLayoutId id="2147484708" r:id="rId19"/>
    <p:sldLayoutId id="2147484709" r:id="rId20"/>
    <p:sldLayoutId id="2147484710" r:id="rId21"/>
    <p:sldLayoutId id="2147484711" r:id="rId22"/>
    <p:sldLayoutId id="2147484712" r:id="rId23"/>
    <p:sldLayoutId id="2147484713" r:id="rId24"/>
    <p:sldLayoutId id="2147484714" r:id="rId25"/>
    <p:sldLayoutId id="2147484715" r:id="rId26"/>
    <p:sldLayoutId id="2147484716" r:id="rId27"/>
    <p:sldLayoutId id="2147484717" r:id="rId28"/>
    <p:sldLayoutId id="2147484718" r:id="rId29"/>
    <p:sldLayoutId id="2147484719" r:id="rId30"/>
    <p:sldLayoutId id="2147484720" r:id="rId31"/>
    <p:sldLayoutId id="2147484721" r:id="rId32"/>
    <p:sldLayoutId id="2147484722" r:id="rId33"/>
    <p:sldLayoutId id="2147484723" r:id="rId34"/>
    <p:sldLayoutId id="2147484724" r:id="rId35"/>
    <p:sldLayoutId id="2147484725" r:id="rId36"/>
    <p:sldLayoutId id="2147484726" r:id="rId37"/>
    <p:sldLayoutId id="2147484727" r:id="rId38"/>
    <p:sldLayoutId id="2147484728" r:id="rId39"/>
    <p:sldLayoutId id="2147484729" r:id="rId40"/>
    <p:sldLayoutId id="2147484730" r:id="rId41"/>
    <p:sldLayoutId id="2147484731" r:id="rId42"/>
    <p:sldLayoutId id="2147484732" r:id="rId43"/>
    <p:sldLayoutId id="2147484733" r:id="rId44"/>
    <p:sldLayoutId id="2147484734" r:id="rId45"/>
    <p:sldLayoutId id="2147484735" r:id="rId46"/>
    <p:sldLayoutId id="2147484736" r:id="rId47"/>
    <p:sldLayoutId id="2147484737" r:id="rId48"/>
    <p:sldLayoutId id="2147484738" r:id="rId49"/>
    <p:sldLayoutId id="2147484739" r:id="rId50"/>
    <p:sldLayoutId id="2147484740" r:id="rId51"/>
    <p:sldLayoutId id="2147484741" r:id="rId52"/>
    <p:sldLayoutId id="2147484742" r:id="rId53"/>
    <p:sldLayoutId id="2147484743" r:id="rId54"/>
    <p:sldLayoutId id="2147484744" r:id="rId55"/>
    <p:sldLayoutId id="2147484745" r:id="rId56"/>
    <p:sldLayoutId id="2147484746" r:id="rId57"/>
    <p:sldLayoutId id="2147484747" r:id="rId58"/>
    <p:sldLayoutId id="2147484748" r:id="rId59"/>
    <p:sldLayoutId id="2147484749" r:id="rId60"/>
    <p:sldLayoutId id="2147484750" r:id="rId61"/>
    <p:sldLayoutId id="2147484751" r:id="rId62"/>
    <p:sldLayoutId id="2147484752" r:id="rId63"/>
    <p:sldLayoutId id="2147484753" r:id="rId64"/>
    <p:sldLayoutId id="2147484754" r:id="rId65"/>
    <p:sldLayoutId id="2147484755" r:id="rId66"/>
    <p:sldLayoutId id="2147484756" r:id="rId67"/>
    <p:sldLayoutId id="2147484757" r:id="rId68"/>
    <p:sldLayoutId id="2147484758" r:id="rId69"/>
    <p:sldLayoutId id="2147484759" r:id="rId70"/>
    <p:sldLayoutId id="2147484760" r:id="rId71"/>
    <p:sldLayoutId id="2147484761" r:id="rId72"/>
    <p:sldLayoutId id="2147484762" r:id="rId73"/>
    <p:sldLayoutId id="2147484763" r:id="rId74"/>
    <p:sldLayoutId id="2147484764" r:id="rId75"/>
    <p:sldLayoutId id="2147484765" r:id="rId76"/>
    <p:sldLayoutId id="2147484766" r:id="rId77"/>
    <p:sldLayoutId id="2147484767" r:id="rId7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4"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1"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1"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algn="ctr" defTabSz="932192" fontAlgn="base">
              <a:lnSpc>
                <a:spcPct val="90000"/>
              </a:lnSpc>
              <a:spcBef>
                <a:spcPct val="0"/>
              </a:spcBef>
              <a:spcAft>
                <a:spcPct val="0"/>
              </a:spcAft>
            </a:pPr>
            <a:endParaRPr lang="en-US" sz="2399">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1"/>
            <a:ext cx="6858000" cy="1371600"/>
          </a:xfrm>
          <a:prstGeom prst="rect">
            <a:avLst/>
          </a:prstGeom>
        </p:spPr>
      </p:pic>
    </p:spTree>
    <p:extLst>
      <p:ext uri="{BB962C8B-B14F-4D97-AF65-F5344CB8AC3E}">
        <p14:creationId xmlns:p14="http://schemas.microsoft.com/office/powerpoint/2010/main" val="1284650477"/>
      </p:ext>
    </p:extLst>
  </p:cSld>
  <p:clrMap bg1="dk1" tx1="lt1" bg2="dk2" tx2="lt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 id="2147484809" r:id="rId13"/>
    <p:sldLayoutId id="2147484810" r:id="rId14"/>
    <p:sldLayoutId id="2147484811" r:id="rId15"/>
    <p:sldLayoutId id="2147484812" r:id="rId16"/>
    <p:sldLayoutId id="2147484813" r:id="rId17"/>
    <p:sldLayoutId id="2147484814" r:id="rId18"/>
    <p:sldLayoutId id="2147484815" r:id="rId19"/>
    <p:sldLayoutId id="2147484816" r:id="rId20"/>
    <p:sldLayoutId id="2147484817" r:id="rId21"/>
    <p:sldLayoutId id="2147484818" r:id="rId22"/>
    <p:sldLayoutId id="2147484819" r:id="rId23"/>
    <p:sldLayoutId id="2147484820" r:id="rId24"/>
    <p:sldLayoutId id="2147484821" r:id="rId25"/>
    <p:sldLayoutId id="2147484822" r:id="rId26"/>
    <p:sldLayoutId id="2147484823" r:id="rId27"/>
    <p:sldLayoutId id="2147484824" r:id="rId28"/>
    <p:sldLayoutId id="2147484825" r:id="rId29"/>
    <p:sldLayoutId id="2147484826" r:id="rId30"/>
    <p:sldLayoutId id="2147484827" r:id="rId31"/>
    <p:sldLayoutId id="2147484828" r:id="rId32"/>
    <p:sldLayoutId id="2147484829" r:id="rId33"/>
    <p:sldLayoutId id="2147484830" r:id="rId34"/>
    <p:sldLayoutId id="2147484831" r:id="rId35"/>
    <p:sldLayoutId id="2147484832" r:id="rId36"/>
    <p:sldLayoutId id="2147484833" r:id="rId37"/>
    <p:sldLayoutId id="2147484834" r:id="rId38"/>
    <p:sldLayoutId id="2147484835" r:id="rId39"/>
    <p:sldLayoutId id="2147484836" r:id="rId40"/>
    <p:sldLayoutId id="2147484837" r:id="rId41"/>
    <p:sldLayoutId id="2147484838" r:id="rId42"/>
    <p:sldLayoutId id="2147484839" r:id="rId43"/>
    <p:sldLayoutId id="2147484840" r:id="rId44"/>
    <p:sldLayoutId id="2147484841" r:id="rId45"/>
    <p:sldLayoutId id="2147484842" r:id="rId46"/>
    <p:sldLayoutId id="2147484843" r:id="rId47"/>
    <p:sldLayoutId id="2147484844" r:id="rId48"/>
    <p:sldLayoutId id="2147484845" r:id="rId49"/>
  </p:sldLayoutIdLst>
  <p:transition>
    <p:fade/>
  </p:transition>
  <p:hf sldNum="0" hdr="0" ftr="0" dt="0"/>
  <p:txStyles>
    <p:title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p:titleStyle>
    <p:bodyStyle>
      <a:lvl1pPr marL="228531" marR="0" indent="-228531"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799" kern="1200" spc="0" baseline="0">
          <a:solidFill>
            <a:schemeClr val="tx1"/>
          </a:solidFill>
          <a:latin typeface="+mn-lt"/>
          <a:ea typeface="+mn-ea"/>
          <a:cs typeface="Segoe UI" panose="020B0502040204020203" pitchFamily="34" charset="0"/>
        </a:defRPr>
      </a:lvl1pPr>
      <a:lvl2pPr marL="457063" marR="0" indent="-228531"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99" kern="1200" spc="0" baseline="0">
          <a:solidFill>
            <a:schemeClr val="tx1"/>
          </a:solidFill>
          <a:latin typeface="+mn-lt"/>
          <a:ea typeface="+mn-ea"/>
          <a:cs typeface="+mn-cs"/>
        </a:defRPr>
      </a:lvl2pPr>
      <a:lvl3pPr marL="657028" marR="0" indent="-199965"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710" marR="0" indent="-180921"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631" marR="0" indent="-168225" algn="l" defTabSz="93246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270"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503"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734"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966" indent="-233116" algn="l" defTabSz="93246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462" rtl="0" eaLnBrk="1" latinLnBrk="0" hangingPunct="1">
        <a:defRPr sz="1799" kern="1200">
          <a:solidFill>
            <a:schemeClr val="tx1"/>
          </a:solidFill>
          <a:latin typeface="+mn-lt"/>
          <a:ea typeface="+mn-ea"/>
          <a:cs typeface="+mn-cs"/>
        </a:defRPr>
      </a:lvl1pPr>
      <a:lvl2pPr marL="466231" algn="l" defTabSz="932462" rtl="0" eaLnBrk="1" latinLnBrk="0" hangingPunct="1">
        <a:defRPr sz="1799" kern="1200">
          <a:solidFill>
            <a:schemeClr val="tx1"/>
          </a:solidFill>
          <a:latin typeface="+mn-lt"/>
          <a:ea typeface="+mn-ea"/>
          <a:cs typeface="+mn-cs"/>
        </a:defRPr>
      </a:lvl2pPr>
      <a:lvl3pPr marL="932462" algn="l" defTabSz="932462" rtl="0" eaLnBrk="1" latinLnBrk="0" hangingPunct="1">
        <a:defRPr sz="1799" kern="1200">
          <a:solidFill>
            <a:schemeClr val="tx1"/>
          </a:solidFill>
          <a:latin typeface="+mn-lt"/>
          <a:ea typeface="+mn-ea"/>
          <a:cs typeface="+mn-cs"/>
        </a:defRPr>
      </a:lvl3pPr>
      <a:lvl4pPr marL="1398693" algn="l" defTabSz="932462" rtl="0" eaLnBrk="1" latinLnBrk="0" hangingPunct="1">
        <a:defRPr sz="1799" kern="1200">
          <a:solidFill>
            <a:schemeClr val="tx1"/>
          </a:solidFill>
          <a:latin typeface="+mn-lt"/>
          <a:ea typeface="+mn-ea"/>
          <a:cs typeface="+mn-cs"/>
        </a:defRPr>
      </a:lvl4pPr>
      <a:lvl5pPr marL="1864924" algn="l" defTabSz="932462" rtl="0" eaLnBrk="1" latinLnBrk="0" hangingPunct="1">
        <a:defRPr sz="1799" kern="1200">
          <a:solidFill>
            <a:schemeClr val="tx1"/>
          </a:solidFill>
          <a:latin typeface="+mn-lt"/>
          <a:ea typeface="+mn-ea"/>
          <a:cs typeface="+mn-cs"/>
        </a:defRPr>
      </a:lvl5pPr>
      <a:lvl6pPr marL="2331156" algn="l" defTabSz="932462" rtl="0" eaLnBrk="1" latinLnBrk="0" hangingPunct="1">
        <a:defRPr sz="1799" kern="1200">
          <a:solidFill>
            <a:schemeClr val="tx1"/>
          </a:solidFill>
          <a:latin typeface="+mn-lt"/>
          <a:ea typeface="+mn-ea"/>
          <a:cs typeface="+mn-cs"/>
        </a:defRPr>
      </a:lvl6pPr>
      <a:lvl7pPr marL="2797387" algn="l" defTabSz="932462" rtl="0" eaLnBrk="1" latinLnBrk="0" hangingPunct="1">
        <a:defRPr sz="1799" kern="1200">
          <a:solidFill>
            <a:schemeClr val="tx1"/>
          </a:solidFill>
          <a:latin typeface="+mn-lt"/>
          <a:ea typeface="+mn-ea"/>
          <a:cs typeface="+mn-cs"/>
        </a:defRPr>
      </a:lvl7pPr>
      <a:lvl8pPr marL="3263618" algn="l" defTabSz="932462" rtl="0" eaLnBrk="1" latinLnBrk="0" hangingPunct="1">
        <a:defRPr sz="1799" kern="1200">
          <a:solidFill>
            <a:schemeClr val="tx1"/>
          </a:solidFill>
          <a:latin typeface="+mn-lt"/>
          <a:ea typeface="+mn-ea"/>
          <a:cs typeface="+mn-cs"/>
        </a:defRPr>
      </a:lvl8pPr>
      <a:lvl9pPr marL="3729850" algn="l" defTabSz="932462"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4.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xml"/><Relationship Id="rId1" Type="http://schemas.openxmlformats.org/officeDocument/2006/relationships/slideLayout" Target="../slideLayouts/slideLayout35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35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1.xml"/><Relationship Id="rId1" Type="http://schemas.openxmlformats.org/officeDocument/2006/relationships/tags" Target="../tags/tag12.xml"/><Relationship Id="rId5" Type="http://schemas.openxmlformats.org/officeDocument/2006/relationships/image" Target="../media/image113.png"/><Relationship Id="rId4" Type="http://schemas.openxmlformats.org/officeDocument/2006/relationships/image" Target="../media/image1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xml"/><Relationship Id="rId1" Type="http://schemas.openxmlformats.org/officeDocument/2006/relationships/slideLayout" Target="../slideLayouts/slideLayout428.xml"/><Relationship Id="rId5" Type="http://schemas.openxmlformats.org/officeDocument/2006/relationships/image" Target="../media/image116.png"/><Relationship Id="rId4" Type="http://schemas.openxmlformats.org/officeDocument/2006/relationships/image" Target="../media/image115.png"/></Relationships>
</file>

<file path=ppt/slides/_rels/slide14.xml.rels><?xml version="1.0" encoding="UTF-8" standalone="yes"?>
<Relationships xmlns="http://schemas.openxmlformats.org/package/2006/relationships"><Relationship Id="rId8" Type="http://schemas.openxmlformats.org/officeDocument/2006/relationships/hyperlink" Target="https://youtu.be/9pE_zStqSNo" TargetMode="External"/><Relationship Id="rId13" Type="http://schemas.openxmlformats.org/officeDocument/2006/relationships/image" Target="../media/image122.jpeg"/><Relationship Id="rId3" Type="http://schemas.openxmlformats.org/officeDocument/2006/relationships/image" Target="../media/image117.png"/><Relationship Id="rId7" Type="http://schemas.openxmlformats.org/officeDocument/2006/relationships/image" Target="../media/image119.jpeg"/><Relationship Id="rId12" Type="http://schemas.openxmlformats.org/officeDocument/2006/relationships/hyperlink" Target="https://youtu.be/-S7l6sDaAwk" TargetMode="External"/><Relationship Id="rId2" Type="http://schemas.openxmlformats.org/officeDocument/2006/relationships/notesSlide" Target="../notesSlides/notesSlide12.xml"/><Relationship Id="rId1" Type="http://schemas.openxmlformats.org/officeDocument/2006/relationships/slideLayout" Target="../slideLayouts/slideLayout312.xml"/><Relationship Id="rId6" Type="http://schemas.openxmlformats.org/officeDocument/2006/relationships/hyperlink" Target="https://youtu.be/2upoZDk-WKU" TargetMode="External"/><Relationship Id="rId11" Type="http://schemas.openxmlformats.org/officeDocument/2006/relationships/image" Target="../media/image121.jpeg"/><Relationship Id="rId5" Type="http://schemas.openxmlformats.org/officeDocument/2006/relationships/image" Target="../media/image118.jpeg"/><Relationship Id="rId15" Type="http://schemas.openxmlformats.org/officeDocument/2006/relationships/image" Target="../media/image123.jpeg"/><Relationship Id="rId10" Type="http://schemas.openxmlformats.org/officeDocument/2006/relationships/hyperlink" Target="https://youtu.be/rgQvtDsLeBw" TargetMode="External"/><Relationship Id="rId4" Type="http://schemas.openxmlformats.org/officeDocument/2006/relationships/hyperlink" Target="https://youtu.be/jxjbTovnSRM" TargetMode="External"/><Relationship Id="rId9" Type="http://schemas.openxmlformats.org/officeDocument/2006/relationships/image" Target="../media/image120.jpeg"/><Relationship Id="rId14" Type="http://schemas.openxmlformats.org/officeDocument/2006/relationships/hyperlink" Target="https://youtu.be/dhyjrooWX5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312.xml"/><Relationship Id="rId1" Type="http://schemas.openxmlformats.org/officeDocument/2006/relationships/video" Target="https://www.youtube.com/embed/ioVW1v2YOuU?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28.jpeg"/><Relationship Id="rId2" Type="http://schemas.openxmlformats.org/officeDocument/2006/relationships/slideLayout" Target="../slideLayouts/slideLayout351.xml"/><Relationship Id="rId1" Type="http://schemas.openxmlformats.org/officeDocument/2006/relationships/themeOverride" Target="../theme/themeOverride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3.xml"/><Relationship Id="rId2" Type="http://schemas.openxmlformats.org/officeDocument/2006/relationships/video" Target="https://www.youtube.com/embed/j8nXtakUR4Q?feature=oembed" TargetMode="External"/><Relationship Id="rId1" Type="http://schemas.openxmlformats.org/officeDocument/2006/relationships/tags" Target="../tags/tag13.xml"/><Relationship Id="rId5" Type="http://schemas.openxmlformats.org/officeDocument/2006/relationships/image" Target="../media/image129.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xml"/><Relationship Id="rId1" Type="http://schemas.openxmlformats.org/officeDocument/2006/relationships/slideLayout" Target="../slideLayouts/slideLayout3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32.jpeg"/><Relationship Id="rId2" Type="http://schemas.openxmlformats.org/officeDocument/2006/relationships/slideLayout" Target="../slideLayouts/slideLayout351.xml"/><Relationship Id="rId1" Type="http://schemas.openxmlformats.org/officeDocument/2006/relationships/themeOverride" Target="../theme/themeOverride2.xml"/><Relationship Id="rId6" Type="http://schemas.openxmlformats.org/officeDocument/2006/relationships/image" Target="../media/image131.jpeg"/><Relationship Id="rId5" Type="http://schemas.openxmlformats.org/officeDocument/2006/relationships/image" Target="../media/image108.jpeg"/><Relationship Id="rId4" Type="http://schemas.openxmlformats.org/officeDocument/2006/relationships/image" Target="../media/image126.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1.xml"/><Relationship Id="rId1" Type="http://schemas.openxmlformats.org/officeDocument/2006/relationships/slideLayout" Target="../slideLayouts/slideLayout351.xml"/><Relationship Id="rId6" Type="http://schemas.microsoft.com/office/2007/relationships/hdphoto" Target="../media/hdphoto2.wdp"/><Relationship Id="rId5" Type="http://schemas.openxmlformats.org/officeDocument/2006/relationships/image" Target="../media/image10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xml"/><Relationship Id="rId1" Type="http://schemas.openxmlformats.org/officeDocument/2006/relationships/slideLayout" Target="../slideLayouts/slideLayout298.xml"/></Relationships>
</file>

<file path=ppt/slides/_rels/slide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xml"/><Relationship Id="rId1" Type="http://schemas.openxmlformats.org/officeDocument/2006/relationships/slideLayout" Target="../slideLayouts/slideLayout293.xml"/></Relationships>
</file>

<file path=ppt/slides/_rels/slide22.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notesSlide" Target="../notesSlides/notesSlide19.xml"/><Relationship Id="rId7" Type="http://schemas.openxmlformats.org/officeDocument/2006/relationships/image" Target="../media/image138.svg"/><Relationship Id="rId2" Type="http://schemas.openxmlformats.org/officeDocument/2006/relationships/slideLayout" Target="../slideLayouts/slideLayout312.xml"/><Relationship Id="rId1" Type="http://schemas.openxmlformats.org/officeDocument/2006/relationships/tags" Target="../tags/tag14.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 Id="rId9" Type="http://schemas.openxmlformats.org/officeDocument/2006/relationships/hyperlink" Target="https://www.gettyimages.in/detail/photo/mature-woman-leading-team-meeting-in-board-room-royalty-free-image/1084170908"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41.jpeg"/><Relationship Id="rId2" Type="http://schemas.openxmlformats.org/officeDocument/2006/relationships/slideLayout" Target="../slideLayouts/slideLayout351.xml"/><Relationship Id="rId1" Type="http://schemas.openxmlformats.org/officeDocument/2006/relationships/themeOverride" Target="../theme/themeOverride3.xml"/><Relationship Id="rId6" Type="http://schemas.openxmlformats.org/officeDocument/2006/relationships/image" Target="../media/image108.jpeg"/><Relationship Id="rId5" Type="http://schemas.openxmlformats.org/officeDocument/2006/relationships/image" Target="../media/image140.jpeg"/><Relationship Id="rId4" Type="http://schemas.openxmlformats.org/officeDocument/2006/relationships/image" Target="../media/image1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1.xml"/><Relationship Id="rId1" Type="http://schemas.openxmlformats.org/officeDocument/2006/relationships/slideLayout" Target="../slideLayouts/slideLayout293.xml"/><Relationship Id="rId4" Type="http://schemas.openxmlformats.org/officeDocument/2006/relationships/image" Target="../media/image14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8.xml"/><Relationship Id="rId1" Type="http://schemas.openxmlformats.org/officeDocument/2006/relationships/video" Target="https://www.youtube.com/embed/5FWwM1S8RfE?feature=oembed" TargetMode="External"/><Relationship Id="rId4" Type="http://schemas.openxmlformats.org/officeDocument/2006/relationships/image" Target="../media/image14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5.xml"/><Relationship Id="rId1" Type="http://schemas.openxmlformats.org/officeDocument/2006/relationships/tags" Target="../tags/tag9.xml"/><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3.xml"/><Relationship Id="rId1" Type="http://schemas.openxmlformats.org/officeDocument/2006/relationships/tags" Target="../tags/tag10.xml"/><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60.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3.xml"/><Relationship Id="rId1" Type="http://schemas.openxmlformats.org/officeDocument/2006/relationships/video" Target="https://www.youtube.com/embed/_wUhAfjJ73g?feature=oembed" TargetMode="External"/><Relationship Id="rId4" Type="http://schemas.openxmlformats.org/officeDocument/2006/relationships/image" Target="../media/image10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AD60E5-924B-0FD4-D09B-3B4D4720F36B}"/>
              </a:ext>
            </a:extLst>
          </p:cNvPr>
          <p:cNvSpPr>
            <a:spLocks noGrp="1"/>
          </p:cNvSpPr>
          <p:nvPr>
            <p:ph type="title"/>
          </p:nvPr>
        </p:nvSpPr>
        <p:spPr>
          <a:xfrm>
            <a:off x="588262" y="588963"/>
            <a:ext cx="6464609" cy="2535236"/>
          </a:xfrm>
        </p:spPr>
        <p:txBody>
          <a:bodyPr wrap="square" anchor="b">
            <a:normAutofit/>
          </a:bodyPr>
          <a:lstStyle/>
          <a:p>
            <a:pPr defTabSz="932630">
              <a:spcAft>
                <a:spcPts val="3000"/>
              </a:spcAft>
            </a:pPr>
            <a:r>
              <a:rPr lang="en-US" b="1" dirty="0"/>
              <a:t>Disabled Talent in the </a:t>
            </a:r>
            <a:br>
              <a:rPr lang="en-US" b="1" dirty="0"/>
            </a:br>
            <a:r>
              <a:rPr lang="en-US" b="1" dirty="0"/>
              <a:t>AI-powered Workplace</a:t>
            </a:r>
          </a:p>
        </p:txBody>
      </p:sp>
      <p:sp>
        <p:nvSpPr>
          <p:cNvPr id="5" name="Text Placeholder 4">
            <a:extLst>
              <a:ext uri="{FF2B5EF4-FFF2-40B4-BE49-F238E27FC236}">
                <a16:creationId xmlns:a16="http://schemas.microsoft.com/office/drawing/2014/main" id="{A7F432AB-0BA4-F59A-B65E-E35336616BCD}"/>
              </a:ext>
            </a:extLst>
          </p:cNvPr>
          <p:cNvSpPr>
            <a:spLocks noGrp="1"/>
          </p:cNvSpPr>
          <p:nvPr>
            <p:ph type="body" sz="quarter" idx="10"/>
          </p:nvPr>
        </p:nvSpPr>
        <p:spPr>
          <a:xfrm>
            <a:off x="584200" y="3535540"/>
            <a:ext cx="4162425" cy="2733497"/>
          </a:xfrm>
        </p:spPr>
        <p:txBody>
          <a:bodyPr wrap="square">
            <a:normAutofit/>
          </a:bodyPr>
          <a:lstStyle/>
          <a:p>
            <a:pPr marL="0" marR="0">
              <a:spcBef>
                <a:spcPts val="0"/>
              </a:spcBef>
              <a:spcAft>
                <a:spcPts val="600"/>
              </a:spcAft>
            </a:pPr>
            <a:r>
              <a:rPr lang="en-US">
                <a:effectLst/>
              </a:rPr>
              <a:t>Jessica Rafuse</a:t>
            </a:r>
          </a:p>
          <a:p>
            <a:pPr marL="0" marR="0">
              <a:spcBef>
                <a:spcPts val="0"/>
              </a:spcBef>
              <a:spcAft>
                <a:spcPts val="600"/>
              </a:spcAft>
            </a:pPr>
            <a:r>
              <a:rPr lang="en-US"/>
              <a:t>Director, Accessibility Strategic Partnerships &amp; Policy</a:t>
            </a:r>
            <a:endParaRPr lang="en-US">
              <a:effectLst/>
            </a:endParaRPr>
          </a:p>
        </p:txBody>
      </p:sp>
    </p:spTree>
    <p:custDataLst>
      <p:tags r:id="rId1"/>
    </p:custDataLst>
    <p:extLst>
      <p:ext uri="{BB962C8B-B14F-4D97-AF65-F5344CB8AC3E}">
        <p14:creationId xmlns:p14="http://schemas.microsoft.com/office/powerpoint/2010/main" val="1604086225"/>
      </p:ext>
    </p:extLst>
  </p:cSld>
  <p:clrMapOvr>
    <a:masterClrMapping/>
  </p:clrMapOvr>
  <p:transition advTm="41695">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90AB9-FA9D-647D-E5CB-2FF4C2BAF5BD}"/>
              </a:ext>
              <a:ext uri="{C183D7F6-B498-43B3-948B-1728B52AA6E4}">
                <adec:decorative xmlns:adec="http://schemas.microsoft.com/office/drawing/2017/decorative" val="1"/>
              </a:ext>
            </a:extLst>
          </p:cNvPr>
          <p:cNvPicPr>
            <a:picLocks/>
          </p:cNvPicPr>
          <p:nvPr/>
        </p:nvPicPr>
        <p:blipFill>
          <a:blip r:embed="rId3" cstate="email">
            <a:extLst>
              <a:ext uri="{28A0092B-C50C-407E-A947-70E740481C1C}">
                <a14:useLocalDpi xmlns:a14="http://schemas.microsoft.com/office/drawing/2010/main"/>
              </a:ext>
            </a:extLst>
          </a:blip>
          <a:srcRect/>
          <a:stretch/>
        </p:blipFill>
        <p:spPr>
          <a:xfrm>
            <a:off x="584199" y="576470"/>
            <a:ext cx="5431922" cy="5692567"/>
          </a:xfrm>
          <a:prstGeom prst="roundRect">
            <a:avLst>
              <a:gd name="adj" fmla="val 1421"/>
            </a:avLst>
          </a:prstGeom>
          <a:noFill/>
          <a:ln w="9525" cap="flat">
            <a:noFill/>
            <a:prstDash val="solid"/>
            <a:miter/>
          </a:ln>
          <a:effectLst>
            <a:outerShdw blurRad="63500" dist="127000" dir="2700000" algn="tl" rotWithShape="0">
              <a:prstClr val="black">
                <a:alpha val="50000"/>
              </a:prstClr>
            </a:outerShdw>
          </a:effectLst>
        </p:spPr>
      </p:pic>
      <p:sp>
        <p:nvSpPr>
          <p:cNvPr id="5" name="Rectangle: Rounded Corners 18">
            <a:extLst>
              <a:ext uri="{FF2B5EF4-FFF2-40B4-BE49-F238E27FC236}">
                <a16:creationId xmlns:a16="http://schemas.microsoft.com/office/drawing/2014/main" id="{5419F9EA-D080-4CC0-7017-12A9C4B334B8}"/>
              </a:ext>
              <a:ext uri="{C183D7F6-B498-43B3-948B-1728B52AA6E4}">
                <adec:decorative xmlns:adec="http://schemas.microsoft.com/office/drawing/2017/decorative" val="1"/>
              </a:ext>
            </a:extLst>
          </p:cNvPr>
          <p:cNvSpPr>
            <a:spLocks/>
          </p:cNvSpPr>
          <p:nvPr/>
        </p:nvSpPr>
        <p:spPr bwMode="auto">
          <a:xfrm>
            <a:off x="584199" y="576469"/>
            <a:ext cx="5431922" cy="5692567"/>
          </a:xfrm>
          <a:prstGeom prst="roundRect">
            <a:avLst>
              <a:gd name="adj" fmla="val 736"/>
            </a:avLst>
          </a:prstGeom>
          <a:gradFill flip="none" rotWithShape="1">
            <a:gsLst>
              <a:gs pos="76000">
                <a:srgbClr val="000000">
                  <a:alpha val="0"/>
                </a:srgbClr>
              </a:gs>
              <a:gs pos="15000">
                <a:srgbClr val="000000">
                  <a:alpha val="85000"/>
                </a:srgbClr>
              </a:gs>
            </a:gsLst>
            <a:lin ang="16800000" scaled="0"/>
            <a:tileRect/>
          </a:gradFill>
          <a:ln w="12700">
            <a:solidFill>
              <a:srgbClr val="09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274320" bIns="2743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3600" b="0" i="0" u="none" strike="noStrike" kern="1200" cap="none" spc="-50" normalizeH="0" baseline="0" noProof="0">
              <a:ln w="3175">
                <a:noFill/>
              </a:ln>
              <a:noFill/>
              <a:effectLst/>
              <a:uLnTx/>
              <a:uFillTx/>
              <a:latin typeface="Segoe UI Semibold"/>
              <a:ea typeface="+mn-ea"/>
              <a:cs typeface="Segoe UI Semibold"/>
            </a:endParaRPr>
          </a:p>
        </p:txBody>
      </p:sp>
      <p:sp>
        <p:nvSpPr>
          <p:cNvPr id="3" name="Title 2">
            <a:extLst>
              <a:ext uri="{FF2B5EF4-FFF2-40B4-BE49-F238E27FC236}">
                <a16:creationId xmlns:a16="http://schemas.microsoft.com/office/drawing/2014/main" id="{B60AF1A0-4C5A-40FA-2760-5A9B3C0DF3FE}"/>
              </a:ext>
            </a:extLst>
          </p:cNvPr>
          <p:cNvSpPr>
            <a:spLocks noGrp="1"/>
          </p:cNvSpPr>
          <p:nvPr>
            <p:ph type="title" idx="4294967295"/>
          </p:nvPr>
        </p:nvSpPr>
        <p:spPr>
          <a:xfrm>
            <a:off x="0" y="-675126"/>
            <a:ext cx="11017250" cy="552450"/>
          </a:xfrm>
        </p:spPr>
        <p:txBody>
          <a:bodyPr vert="horz" wrap="square" lIns="0" tIns="0" rIns="0" bIns="0" rtlCol="0" anchor="b">
            <a:spAutoFit/>
          </a:bodyPr>
          <a:lstStyle/>
          <a:p>
            <a:r>
              <a:rPr lang="en-US"/>
              <a:t>Technology pillar</a:t>
            </a:r>
          </a:p>
        </p:txBody>
      </p:sp>
      <p:sp>
        <p:nvSpPr>
          <p:cNvPr id="14" name="Rounded Rectangle 62">
            <a:extLst>
              <a:ext uri="{FF2B5EF4-FFF2-40B4-BE49-F238E27FC236}">
                <a16:creationId xmlns:a16="http://schemas.microsoft.com/office/drawing/2014/main" id="{15DEF83E-7B01-C570-79D1-CB51F6E86446}"/>
              </a:ext>
            </a:extLst>
          </p:cNvPr>
          <p:cNvSpPr/>
          <p:nvPr/>
        </p:nvSpPr>
        <p:spPr bwMode="auto">
          <a:xfrm>
            <a:off x="372703" y="912402"/>
            <a:ext cx="3145047" cy="430379"/>
          </a:xfrm>
          <a:prstGeom prst="roundRect">
            <a:avLst>
              <a:gd name="adj" fmla="val 50000"/>
            </a:avLst>
          </a:prstGeom>
          <a:gradFill>
            <a:gsLst>
              <a:gs pos="10000">
                <a:srgbClr val="D59ED7"/>
              </a:gs>
              <a:gs pos="40000">
                <a:srgbClr val="8DC8E8"/>
              </a:gs>
            </a:gsLst>
            <a:path path="circle">
              <a:fillToRect l="100000" t="100000"/>
            </a:path>
          </a:gradFill>
          <a:ln w="4445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2286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Open Sans" panose="020B0606030504020204" pitchFamily="34" charset="0"/>
                <a:cs typeface="Segoe UI Semibold" panose="020B0702040204020203" pitchFamily="34" charset="0"/>
              </a:rPr>
              <a:t>Technology</a:t>
            </a:r>
          </a:p>
        </p:txBody>
      </p:sp>
      <p:sp>
        <p:nvSpPr>
          <p:cNvPr id="7" name="TextBox 6">
            <a:extLst>
              <a:ext uri="{FF2B5EF4-FFF2-40B4-BE49-F238E27FC236}">
                <a16:creationId xmlns:a16="http://schemas.microsoft.com/office/drawing/2014/main" id="{FC22406E-9D28-8075-7C7C-8AD3A0D0CC73}"/>
              </a:ext>
            </a:extLst>
          </p:cNvPr>
          <p:cNvSpPr txBox="1"/>
          <p:nvPr/>
        </p:nvSpPr>
        <p:spPr>
          <a:xfrm>
            <a:off x="812800" y="4769483"/>
            <a:ext cx="3359150" cy="125572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50" normalizeH="0" baseline="0" noProof="0">
                <a:ln w="3175">
                  <a:noFill/>
                </a:ln>
                <a:solidFill>
                  <a:srgbClr val="FFFFFF"/>
                </a:solidFill>
                <a:effectLst/>
                <a:uLnTx/>
                <a:uFillTx/>
                <a:latin typeface="Segoe UI Semibold"/>
                <a:ea typeface="+mn-ea"/>
                <a:cs typeface="Segoe UI Semibold"/>
              </a:rPr>
              <a:t>Develop inclusively-designed, accessible technology</a:t>
            </a:r>
          </a:p>
        </p:txBody>
      </p:sp>
      <p:pic>
        <p:nvPicPr>
          <p:cNvPr id="11" name="Picture 10">
            <a:extLst>
              <a:ext uri="{FF2B5EF4-FFF2-40B4-BE49-F238E27FC236}">
                <a16:creationId xmlns:a16="http://schemas.microsoft.com/office/drawing/2014/main" id="{C24F7E67-98D8-4B2E-2CEE-F3607CAE1AE5}"/>
              </a:ext>
              <a:ext uri="{C183D7F6-B498-43B3-948B-1728B52AA6E4}">
                <adec:decorative xmlns:adec="http://schemas.microsoft.com/office/drawing/2017/decorative" val="1"/>
              </a:ext>
            </a:extLst>
          </p:cNvPr>
          <p:cNvPicPr>
            <a:picLocks noChangeAspect="1"/>
          </p:cNvPicPr>
          <p:nvPr/>
        </p:nvPicPr>
        <p:blipFill>
          <a:blip r:embed="rId4" cstate="email">
            <a:alphaModFix amt="41000"/>
            <a:grayscl/>
            <a:extLst>
              <a:ext uri="{28A0092B-C50C-407E-A947-70E740481C1C}">
                <a14:useLocalDpi xmlns:a14="http://schemas.microsoft.com/office/drawing/2010/main"/>
              </a:ext>
            </a:extLst>
          </a:blip>
          <a:srcRect/>
          <a:stretch/>
        </p:blipFill>
        <p:spPr>
          <a:xfrm>
            <a:off x="6111106" y="2818792"/>
            <a:ext cx="2027324" cy="3450244"/>
          </a:xfrm>
          <a:prstGeom prst="roundRect">
            <a:avLst>
              <a:gd name="adj" fmla="val 2776"/>
            </a:avLst>
          </a:prstGeom>
          <a:noFill/>
          <a:ln w="9525" cap="flat">
            <a:noFill/>
            <a:prstDash val="solid"/>
            <a:miter/>
          </a:ln>
          <a:effectLst>
            <a:outerShdw blurRad="50800" dist="50800" dir="5400000" algn="ctr" rotWithShape="0">
              <a:schemeClr val="bg1"/>
            </a:outerShdw>
          </a:effectLst>
        </p:spPr>
      </p:pic>
      <p:pic>
        <p:nvPicPr>
          <p:cNvPr id="10" name="Picture 9">
            <a:extLst>
              <a:ext uri="{FF2B5EF4-FFF2-40B4-BE49-F238E27FC236}">
                <a16:creationId xmlns:a16="http://schemas.microsoft.com/office/drawing/2014/main" id="{E3F43958-BDD2-5DB0-091F-D39048DFEA77}"/>
              </a:ext>
              <a:ext uri="{C183D7F6-B498-43B3-948B-1728B52AA6E4}">
                <adec:decorative xmlns:adec="http://schemas.microsoft.com/office/drawing/2017/decorative" val="1"/>
              </a:ext>
            </a:extLst>
          </p:cNvPr>
          <p:cNvPicPr>
            <a:picLocks noChangeAspect="1"/>
          </p:cNvPicPr>
          <p:nvPr/>
        </p:nvPicPr>
        <p:blipFill>
          <a:blip r:embed="rId5" cstate="email">
            <a:grayscl/>
            <a:alphaModFix amt="41000"/>
            <a:extLst>
              <a:ext uri="{28A0092B-C50C-407E-A947-70E740481C1C}">
                <a14:useLocalDpi xmlns:a14="http://schemas.microsoft.com/office/drawing/2010/main"/>
              </a:ext>
            </a:extLst>
          </a:blip>
          <a:srcRect/>
          <a:stretch/>
        </p:blipFill>
        <p:spPr>
          <a:xfrm>
            <a:off x="8233415" y="2818794"/>
            <a:ext cx="2008649" cy="3450242"/>
          </a:xfrm>
          <a:prstGeom prst="roundRect">
            <a:avLst>
              <a:gd name="adj" fmla="val 2776"/>
            </a:avLst>
          </a:prstGeom>
          <a:noFill/>
          <a:ln w="9525" cap="flat">
            <a:noFill/>
            <a:prstDash val="solid"/>
            <a:miter/>
          </a:ln>
          <a:effectLst>
            <a:outerShdw blurRad="50800" dist="50800" dir="5400000" algn="ctr" rotWithShape="0">
              <a:schemeClr val="bg1"/>
            </a:outerShdw>
          </a:effectLst>
        </p:spPr>
      </p:pic>
      <p:pic>
        <p:nvPicPr>
          <p:cNvPr id="9" name="Picture 8">
            <a:extLst>
              <a:ext uri="{FF2B5EF4-FFF2-40B4-BE49-F238E27FC236}">
                <a16:creationId xmlns:a16="http://schemas.microsoft.com/office/drawing/2014/main" id="{9E68A49E-4C0B-94E1-0B1D-FAE0A594F00D}"/>
              </a:ext>
              <a:ext uri="{C183D7F6-B498-43B3-948B-1728B52AA6E4}">
                <adec:decorative xmlns:adec="http://schemas.microsoft.com/office/drawing/2017/decorative" val="1"/>
              </a:ext>
            </a:extLst>
          </p:cNvPr>
          <p:cNvPicPr>
            <a:picLocks noChangeAspect="1"/>
          </p:cNvPicPr>
          <p:nvPr/>
        </p:nvPicPr>
        <p:blipFill rotWithShape="1">
          <a:blip r:embed="rId6" cstate="email">
            <a:alphaModFix amt="41000"/>
            <a:grayscl/>
            <a:extLst>
              <a:ext uri="{28A0092B-C50C-407E-A947-70E740481C1C}">
                <a14:useLocalDpi xmlns:a14="http://schemas.microsoft.com/office/drawing/2010/main"/>
              </a:ext>
            </a:extLst>
          </a:blip>
          <a:srcRect/>
          <a:stretch/>
        </p:blipFill>
        <p:spPr>
          <a:xfrm>
            <a:off x="10337049" y="2818795"/>
            <a:ext cx="1854951" cy="3450241"/>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2" name="TextBox 1">
            <a:extLst>
              <a:ext uri="{FF2B5EF4-FFF2-40B4-BE49-F238E27FC236}">
                <a16:creationId xmlns:a16="http://schemas.microsoft.com/office/drawing/2014/main" id="{242F2C5E-A952-D80F-D62E-9B539617EDA6}"/>
              </a:ext>
            </a:extLst>
          </p:cNvPr>
          <p:cNvSpPr txBox="1"/>
          <p:nvPr/>
        </p:nvSpPr>
        <p:spPr>
          <a:xfrm>
            <a:off x="6403277"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People</a:t>
            </a:r>
          </a:p>
        </p:txBody>
      </p:sp>
      <p:sp>
        <p:nvSpPr>
          <p:cNvPr id="6" name="TextBox 5">
            <a:extLst>
              <a:ext uri="{FF2B5EF4-FFF2-40B4-BE49-F238E27FC236}">
                <a16:creationId xmlns:a16="http://schemas.microsoft.com/office/drawing/2014/main" id="{5BACCE84-2157-2AAE-FA2F-B962B39F10EE}"/>
              </a:ext>
            </a:extLst>
          </p:cNvPr>
          <p:cNvSpPr txBox="1"/>
          <p:nvPr/>
        </p:nvSpPr>
        <p:spPr>
          <a:xfrm>
            <a:off x="8531630"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en-US" sz="1600">
                <a:ln w="3175">
                  <a:noFill/>
                </a:ln>
                <a:solidFill>
                  <a:srgbClr val="FFFFFF"/>
                </a:solidFill>
                <a:latin typeface="Segoe UI Semibold"/>
                <a:cs typeface="Segoe UI Semibold"/>
              </a:rPr>
              <a:t>Partnership</a:t>
            </a:r>
            <a:endPar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endParaRPr>
          </a:p>
        </p:txBody>
      </p:sp>
      <p:sp>
        <p:nvSpPr>
          <p:cNvPr id="19" name="TextBox 18">
            <a:extLst>
              <a:ext uri="{FF2B5EF4-FFF2-40B4-BE49-F238E27FC236}">
                <a16:creationId xmlns:a16="http://schemas.microsoft.com/office/drawing/2014/main" id="{554CF453-0619-8E15-6DEB-079FAFD56ADF}"/>
              </a:ext>
            </a:extLst>
          </p:cNvPr>
          <p:cNvSpPr txBox="1"/>
          <p:nvPr/>
        </p:nvSpPr>
        <p:spPr>
          <a:xfrm>
            <a:off x="10657709"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Policy</a:t>
            </a:r>
          </a:p>
        </p:txBody>
      </p:sp>
    </p:spTree>
    <p:extLst>
      <p:ext uri="{BB962C8B-B14F-4D97-AF65-F5344CB8AC3E}">
        <p14:creationId xmlns:p14="http://schemas.microsoft.com/office/powerpoint/2010/main" val="4023988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178">
        <p159:morph option="byObject"/>
      </p:transition>
    </mc:Choice>
    <mc:Fallback xmlns="">
      <p:transition spd="slow" advTm="10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300"/>
                                  </p:stCondLst>
                                  <p:childTnLst>
                                    <p:animMotion origin="layout" path="M 4.79167E-6 -1.85185E-6 L 4.79167E-6 0.03542 " pathEditMode="relative" rAng="0" ptsTypes="AA">
                                      <p:cBhvr>
                                        <p:cTn id="9"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etha Indian woman with long dark hair smiles on a computer screen ">
            <a:extLst>
              <a:ext uri="{FF2B5EF4-FFF2-40B4-BE49-F238E27FC236}">
                <a16:creationId xmlns:a16="http://schemas.microsoft.com/office/drawing/2014/main" id="{F881464E-E277-44A0-84F5-B6C25EDC8AC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71607A-40EC-44B1-94F3-8317C5DC9B96}"/>
              </a:ext>
            </a:extLst>
          </p:cNvPr>
          <p:cNvSpPr>
            <a:spLocks noGrp="1"/>
          </p:cNvSpPr>
          <p:nvPr>
            <p:ph type="title" idx="4294967295"/>
          </p:nvPr>
        </p:nvSpPr>
        <p:spPr>
          <a:xfrm>
            <a:off x="536575" y="-900113"/>
            <a:ext cx="11655425" cy="900113"/>
          </a:xfrm>
        </p:spPr>
        <p:txBody>
          <a:bodyPr vert="horz" wrap="square" lIns="146304" tIns="91440" rIns="146304" bIns="91440" rtlCol="0" anchor="b">
            <a:noAutofit/>
          </a:bodyPr>
          <a:lstStyle/>
          <a:p>
            <a:r>
              <a:rPr lang="en-US"/>
              <a:t>Swetha</a:t>
            </a:r>
          </a:p>
        </p:txBody>
      </p:sp>
    </p:spTree>
    <p:extLst>
      <p:ext uri="{BB962C8B-B14F-4D97-AF65-F5344CB8AC3E}">
        <p14:creationId xmlns:p14="http://schemas.microsoft.com/office/powerpoint/2010/main" val="1754721759"/>
      </p:ext>
    </p:extLst>
  </p:cSld>
  <p:clrMapOvr>
    <a:masterClrMapping/>
  </p:clrMapOvr>
  <p:transition advTm="35959">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na Sarkar a woman of color on stage wearing a dress&#10;&#10;">
            <a:extLst>
              <a:ext uri="{FF2B5EF4-FFF2-40B4-BE49-F238E27FC236}">
                <a16:creationId xmlns:a16="http://schemas.microsoft.com/office/drawing/2014/main" id="{4AB6EB0D-2E83-4A51-BF7F-FA43978C0A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47788" y="0"/>
            <a:ext cx="6544212" cy="6858000"/>
          </a:xfrm>
          <a:prstGeom prst="rect">
            <a:avLst/>
          </a:prstGeom>
        </p:spPr>
      </p:pic>
      <p:pic>
        <p:nvPicPr>
          <p:cNvPr id="12" name="Picture 11" descr="News article with image of Dona Sarkar woman of color wearing a bright pink and yellow dress with text &quot;i have dyslexia&quot;: chief engineer spoke up to help others with learning disabilities ">
            <a:extLst>
              <a:ext uri="{FF2B5EF4-FFF2-40B4-BE49-F238E27FC236}">
                <a16:creationId xmlns:a16="http://schemas.microsoft.com/office/drawing/2014/main" id="{69E3B435-5869-40A9-99AF-BF39230DC9C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83532" y="0"/>
            <a:ext cx="8150671" cy="6858000"/>
          </a:xfrm>
          <a:prstGeom prst="rect">
            <a:avLst/>
          </a:prstGeom>
        </p:spPr>
      </p:pic>
      <p:sp>
        <p:nvSpPr>
          <p:cNvPr id="2" name="Title 6">
            <a:extLst>
              <a:ext uri="{FF2B5EF4-FFF2-40B4-BE49-F238E27FC236}">
                <a16:creationId xmlns:a16="http://schemas.microsoft.com/office/drawing/2014/main" id="{77225FD0-CD22-7BC9-5A3A-F7E2EE8B0C50}"/>
              </a:ext>
            </a:extLst>
          </p:cNvPr>
          <p:cNvSpPr txBox="1">
            <a:spLocks noGrp="1"/>
          </p:cNvSpPr>
          <p:nvPr>
            <p:ph type="title" idx="4294967295"/>
          </p:nvPr>
        </p:nvSpPr>
        <p:spPr>
          <a:xfrm>
            <a:off x="399857" y="781579"/>
            <a:ext cx="345025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384" rtl="0" eaLnBrk="1" fontAlgn="auto" latinLnBrk="0" hangingPunct="1">
              <a:lnSpc>
                <a:spcPct val="100000"/>
              </a:lnSpc>
              <a:spcBef>
                <a:spcPct val="0"/>
              </a:spcBef>
              <a:spcAft>
                <a:spcPts val="600"/>
              </a:spcAft>
              <a:buClrTx/>
              <a:buSzTx/>
              <a:buFontTx/>
              <a:buNone/>
              <a:tabLst/>
              <a:defRPr/>
            </a:pPr>
            <a:r>
              <a:rPr kumimoji="0" lang="en-US" sz="4000" b="1" i="0" u="none" strike="noStrike" kern="1200" cap="none" spc="-50" normalizeH="0" baseline="0" noProof="0" dirty="0">
                <a:ln w="3175">
                  <a:noFill/>
                </a:ln>
                <a:gradFill>
                  <a:gsLst>
                    <a:gs pos="0">
                      <a:srgbClr val="50E6FF"/>
                    </a:gs>
                    <a:gs pos="100000">
                      <a:srgbClr val="D59DFF"/>
                    </a:gs>
                  </a:gsLst>
                  <a:lin ang="2700000" scaled="1"/>
                </a:gradFill>
                <a:effectLst/>
                <a:uLnTx/>
                <a:uFillTx/>
                <a:latin typeface="Segoe UI Variable Display Semib" pitchFamily="2" charset="0"/>
                <a:ea typeface="+mn-ea"/>
                <a:cs typeface="Segoe UI" pitchFamily="34" charset="0"/>
              </a:rPr>
              <a:t>Disability is innovation</a:t>
            </a:r>
          </a:p>
        </p:txBody>
      </p:sp>
    </p:spTree>
    <p:custDataLst>
      <p:tags r:id="rId1"/>
    </p:custDataLst>
    <p:extLst>
      <p:ext uri="{BB962C8B-B14F-4D97-AF65-F5344CB8AC3E}">
        <p14:creationId xmlns:p14="http://schemas.microsoft.com/office/powerpoint/2010/main" val="3286061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8243">
        <p159:morph option="byObject"/>
      </p:transition>
    </mc:Choice>
    <mc:Fallback xmlns="">
      <p:transition spd="slow" advTm="182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7D2558-CB66-0243-4EB8-8A539E038597}"/>
              </a:ext>
            </a:extLst>
          </p:cNvPr>
          <p:cNvSpPr txBox="1">
            <a:spLocks noGrp="1"/>
          </p:cNvSpPr>
          <p:nvPr>
            <p:ph type="title" idx="4294967295"/>
          </p:nvPr>
        </p:nvSpPr>
        <p:spPr>
          <a:xfrm>
            <a:off x="691404" y="437023"/>
            <a:ext cx="1110689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384" rtl="0" eaLnBrk="1" fontAlgn="auto" latinLnBrk="0" hangingPunct="1">
              <a:lnSpc>
                <a:spcPct val="100000"/>
              </a:lnSpc>
              <a:spcBef>
                <a:spcPct val="0"/>
              </a:spcBef>
              <a:spcAft>
                <a:spcPts val="600"/>
              </a:spcAft>
              <a:buClrTx/>
              <a:buSzTx/>
              <a:buFontTx/>
              <a:buNone/>
              <a:tabLst/>
              <a:defRPr/>
            </a:pPr>
            <a:r>
              <a:rPr kumimoji="0" lang="en-US" sz="4000" b="1" i="0" u="none" strike="noStrike" kern="1200" cap="none" spc="-50" normalizeH="0" baseline="0" noProof="0" dirty="0">
                <a:ln w="3175">
                  <a:noFill/>
                </a:ln>
                <a:solidFill>
                  <a:schemeClr val="bg1"/>
                </a:solidFill>
                <a:effectLst/>
                <a:uLnTx/>
                <a:uFillTx/>
                <a:latin typeface="Segoe UI Variable Display Semib" pitchFamily="2" charset="0"/>
                <a:ea typeface="+mn-ea"/>
                <a:cs typeface="Segoe UI" pitchFamily="34" charset="0"/>
              </a:rPr>
              <a:t>Built-in</a:t>
            </a:r>
            <a:r>
              <a:rPr kumimoji="0" lang="en-US" sz="4000" b="1" i="0" u="none" strike="noStrike" kern="1200" cap="none" spc="-50" normalizeH="0" baseline="0" noProof="0" dirty="0">
                <a:ln w="3175">
                  <a:noFill/>
                </a:ln>
                <a:gradFill>
                  <a:gsLst>
                    <a:gs pos="0">
                      <a:srgbClr val="50E6FF"/>
                    </a:gs>
                    <a:gs pos="100000">
                      <a:srgbClr val="D59DFF"/>
                    </a:gs>
                  </a:gsLst>
                  <a:lin ang="2700000" scaled="1"/>
                </a:gradFill>
                <a:effectLst/>
                <a:uLnTx/>
                <a:uFillTx/>
                <a:latin typeface="Segoe UI Variable Display Semib" pitchFamily="2" charset="0"/>
                <a:ea typeface="+mn-ea"/>
                <a:cs typeface="Segoe UI" pitchFamily="34" charset="0"/>
              </a:rPr>
              <a:t> accessibility features</a:t>
            </a:r>
          </a:p>
        </p:txBody>
      </p:sp>
      <p:pic>
        <p:nvPicPr>
          <p:cNvPr id="4" name="Picture 3" descr="Accessibility settings">
            <a:extLst>
              <a:ext uri="{FF2B5EF4-FFF2-40B4-BE49-F238E27FC236}">
                <a16:creationId xmlns:a16="http://schemas.microsoft.com/office/drawing/2014/main" id="{5DF85385-9545-3E9E-B0CE-C9D123DD4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775" y="1589742"/>
            <a:ext cx="4812617" cy="3931120"/>
          </a:xfrm>
          <a:prstGeom prst="roundRect">
            <a:avLst>
              <a:gd name="adj" fmla="val 5725"/>
            </a:avLst>
          </a:prstGeom>
          <a:noFill/>
        </p:spPr>
      </p:pic>
      <p:sp>
        <p:nvSpPr>
          <p:cNvPr id="11" name="TextBox 10">
            <a:extLst>
              <a:ext uri="{FF2B5EF4-FFF2-40B4-BE49-F238E27FC236}">
                <a16:creationId xmlns:a16="http://schemas.microsoft.com/office/drawing/2014/main" id="{5C5D7654-C558-65D7-CE90-83D881C2D68A}"/>
              </a:ext>
            </a:extLst>
          </p:cNvPr>
          <p:cNvSpPr txBox="1"/>
          <p:nvPr/>
        </p:nvSpPr>
        <p:spPr>
          <a:xfrm>
            <a:off x="1854701" y="5575709"/>
            <a:ext cx="3642839" cy="369332"/>
          </a:xfrm>
          <a:prstGeom prst="rect">
            <a:avLst/>
          </a:prstGeom>
          <a:noFill/>
        </p:spPr>
        <p:txBody>
          <a:bodyPr wrap="square">
            <a:spAutoFit/>
          </a:bodyPr>
          <a:lstStyle/>
          <a:p>
            <a:r>
              <a:rPr kumimoji="0" lang="en-US" sz="1800" b="1" i="0" u="none" strike="noStrike" kern="1200" cap="none" spc="-50" normalizeH="0" baseline="0" noProof="0">
                <a:ln w="3175">
                  <a:noFill/>
                </a:ln>
                <a:solidFill>
                  <a:schemeClr val="bg1"/>
                </a:solidFill>
                <a:effectLst/>
                <a:uLnTx/>
                <a:uFillTx/>
                <a:latin typeface="Segoe UI Variable Display Semib" pitchFamily="2" charset="0"/>
                <a:ea typeface="+mn-ea"/>
                <a:cs typeface="Segoe UI" pitchFamily="34" charset="0"/>
              </a:rPr>
              <a:t>Windows </a:t>
            </a:r>
            <a:r>
              <a:rPr lang="en-US" b="1" spc="-50">
                <a:ln w="3175">
                  <a:noFill/>
                </a:ln>
                <a:solidFill>
                  <a:schemeClr val="bg1"/>
                </a:solidFill>
                <a:latin typeface="Segoe UI Variable Display Semib" pitchFamily="2" charset="0"/>
                <a:cs typeface="Segoe UI" pitchFamily="34" charset="0"/>
              </a:rPr>
              <a:t>accessibility</a:t>
            </a:r>
            <a:r>
              <a:rPr kumimoji="0" lang="en-US" sz="1800" b="1" i="0" u="none" strike="noStrike" kern="1200" cap="none" spc="-50" normalizeH="0" baseline="0" noProof="0">
                <a:ln w="3175">
                  <a:noFill/>
                </a:ln>
                <a:solidFill>
                  <a:schemeClr val="bg1"/>
                </a:solidFill>
                <a:effectLst/>
                <a:uLnTx/>
                <a:uFillTx/>
                <a:latin typeface="Segoe UI Variable Display Semib" pitchFamily="2" charset="0"/>
                <a:ea typeface="+mn-ea"/>
                <a:cs typeface="Segoe UI" pitchFamily="34" charset="0"/>
              </a:rPr>
              <a:t> settings</a:t>
            </a:r>
            <a:endParaRPr lang="en-US">
              <a:solidFill>
                <a:schemeClr val="bg1"/>
              </a:solidFill>
            </a:endParaRPr>
          </a:p>
        </p:txBody>
      </p:sp>
      <p:sp>
        <p:nvSpPr>
          <p:cNvPr id="19" name="TextBox 18">
            <a:extLst>
              <a:ext uri="{FF2B5EF4-FFF2-40B4-BE49-F238E27FC236}">
                <a16:creationId xmlns:a16="http://schemas.microsoft.com/office/drawing/2014/main" id="{6007D1AF-3E48-B886-61E1-2A114876F630}"/>
              </a:ext>
            </a:extLst>
          </p:cNvPr>
          <p:cNvSpPr txBox="1"/>
          <p:nvPr/>
        </p:nvSpPr>
        <p:spPr>
          <a:xfrm>
            <a:off x="7375943" y="5575709"/>
            <a:ext cx="3182764" cy="369332"/>
          </a:xfrm>
          <a:prstGeom prst="rect">
            <a:avLst/>
          </a:prstGeom>
          <a:noFill/>
        </p:spPr>
        <p:txBody>
          <a:bodyPr wrap="square">
            <a:spAutoFit/>
          </a:bodyPr>
          <a:lstStyle/>
          <a:p>
            <a:pPr algn="ctr"/>
            <a:r>
              <a:rPr kumimoji="0" lang="en-US" sz="1800" b="1" i="0" u="none" strike="noStrike" kern="1200" cap="none" spc="-50" normalizeH="0" baseline="0" noProof="0">
                <a:ln w="3175">
                  <a:noFill/>
                </a:ln>
                <a:solidFill>
                  <a:schemeClr val="bg1"/>
                </a:solidFill>
                <a:effectLst/>
                <a:uLnTx/>
                <a:uFillTx/>
                <a:latin typeface="Segoe UI Variable Display Semib" pitchFamily="2" charset="0"/>
                <a:ea typeface="+mn-ea"/>
                <a:cs typeface="Segoe UI" pitchFamily="34" charset="0"/>
              </a:rPr>
              <a:t>Accessibility Assistant</a:t>
            </a:r>
            <a:endParaRPr lang="en-US">
              <a:solidFill>
                <a:schemeClr val="bg1"/>
              </a:solidFill>
            </a:endParaRPr>
          </a:p>
        </p:txBody>
      </p:sp>
      <p:sp>
        <p:nvSpPr>
          <p:cNvPr id="3" name="Arrow: Bent 2">
            <a:extLst>
              <a:ext uri="{FF2B5EF4-FFF2-40B4-BE49-F238E27FC236}">
                <a16:creationId xmlns:a16="http://schemas.microsoft.com/office/drawing/2014/main" id="{D6D7B0BB-1A21-9BB9-3A06-12145DD5D348}"/>
              </a:ext>
              <a:ext uri="{C183D7F6-B498-43B3-948B-1728B52AA6E4}">
                <adec:decorative xmlns:adec="http://schemas.microsoft.com/office/drawing/2017/decorative" val="1"/>
              </a:ext>
            </a:extLst>
          </p:cNvPr>
          <p:cNvSpPr/>
          <p:nvPr/>
        </p:nvSpPr>
        <p:spPr bwMode="auto">
          <a:xfrm flipH="1" flipV="1">
            <a:off x="4164435" y="3659463"/>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5" name="Arrow: Bent 4">
            <a:extLst>
              <a:ext uri="{FF2B5EF4-FFF2-40B4-BE49-F238E27FC236}">
                <a16:creationId xmlns:a16="http://schemas.microsoft.com/office/drawing/2014/main" id="{BA1C619A-D187-3EA0-D6B7-AE5004C557B0}"/>
              </a:ext>
              <a:ext uri="{C183D7F6-B498-43B3-948B-1728B52AA6E4}">
                <adec:decorative xmlns:adec="http://schemas.microsoft.com/office/drawing/2017/decorative" val="1"/>
              </a:ext>
            </a:extLst>
          </p:cNvPr>
          <p:cNvSpPr/>
          <p:nvPr/>
        </p:nvSpPr>
        <p:spPr bwMode="auto">
          <a:xfrm>
            <a:off x="967491" y="1512754"/>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6" name="Arrow: Bent 5">
            <a:extLst>
              <a:ext uri="{FF2B5EF4-FFF2-40B4-BE49-F238E27FC236}">
                <a16:creationId xmlns:a16="http://schemas.microsoft.com/office/drawing/2014/main" id="{952D6ACE-6A8D-9349-2B77-55649CE27E3D}"/>
              </a:ext>
              <a:ext uri="{C183D7F6-B498-43B3-948B-1728B52AA6E4}">
                <adec:decorative xmlns:adec="http://schemas.microsoft.com/office/drawing/2017/decorative" val="1"/>
              </a:ext>
            </a:extLst>
          </p:cNvPr>
          <p:cNvSpPr/>
          <p:nvPr/>
        </p:nvSpPr>
        <p:spPr bwMode="auto">
          <a:xfrm flipH="1" flipV="1">
            <a:off x="9556080" y="3673077"/>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8" name="Arrow: Bent 7">
            <a:extLst>
              <a:ext uri="{FF2B5EF4-FFF2-40B4-BE49-F238E27FC236}">
                <a16:creationId xmlns:a16="http://schemas.microsoft.com/office/drawing/2014/main" id="{6CAD6885-60F5-CE7A-373A-1FD088B44A51}"/>
              </a:ext>
              <a:ext uri="{C183D7F6-B498-43B3-948B-1728B52AA6E4}">
                <adec:decorative xmlns:adec="http://schemas.microsoft.com/office/drawing/2017/decorative" val="1"/>
              </a:ext>
            </a:extLst>
          </p:cNvPr>
          <p:cNvSpPr/>
          <p:nvPr/>
        </p:nvSpPr>
        <p:spPr bwMode="auto">
          <a:xfrm>
            <a:off x="6260234" y="1512754"/>
            <a:ext cx="1760241" cy="1916246"/>
          </a:xfrm>
          <a:prstGeom prst="bentArrow">
            <a:avLst>
              <a:gd name="adj1" fmla="val 25000"/>
              <a:gd name="adj2" fmla="val 0"/>
              <a:gd name="adj3" fmla="val 25000"/>
              <a:gd name="adj4" fmla="val 7059"/>
            </a:avLst>
          </a:prstGeom>
          <a:solidFill>
            <a:schemeClr val="accent1"/>
          </a:solidFill>
          <a:ln>
            <a:gradFill flip="none" rotWithShape="1">
              <a:gsLst>
                <a:gs pos="0">
                  <a:srgbClr val="657076">
                    <a:alpha val="0"/>
                  </a:srgbClr>
                </a:gs>
                <a:gs pos="50000">
                  <a:srgbClr val="657076"/>
                </a:gs>
                <a:gs pos="100000">
                  <a:srgbClr val="657076">
                    <a:alpha val="0"/>
                  </a:srgbClr>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grpSp>
        <p:nvGrpSpPr>
          <p:cNvPr id="10" name="Group 9" descr="Accessibility Assistant with various errors identified in Color Contrast, Media and Illustrations. Tables, Document Structure, and Document Access do not have errors identified. ">
            <a:extLst>
              <a:ext uri="{FF2B5EF4-FFF2-40B4-BE49-F238E27FC236}">
                <a16:creationId xmlns:a16="http://schemas.microsoft.com/office/drawing/2014/main" id="{971A28B1-98F1-D65E-FB88-48095967AD69}"/>
              </a:ext>
            </a:extLst>
          </p:cNvPr>
          <p:cNvGrpSpPr/>
          <p:nvPr/>
        </p:nvGrpSpPr>
        <p:grpSpPr>
          <a:xfrm>
            <a:off x="6339610" y="1589742"/>
            <a:ext cx="4891992" cy="3931120"/>
            <a:chOff x="6331268" y="1589742"/>
            <a:chExt cx="4891992" cy="3931120"/>
          </a:xfrm>
        </p:grpSpPr>
        <p:pic>
          <p:nvPicPr>
            <p:cNvPr id="9" name="Picture 2">
              <a:extLst>
                <a:ext uri="{FF2B5EF4-FFF2-40B4-BE49-F238E27FC236}">
                  <a16:creationId xmlns:a16="http://schemas.microsoft.com/office/drawing/2014/main" id="{EB96342A-DB7A-C31E-2A5B-ED9E326A48E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31268" y="1589742"/>
              <a:ext cx="3137094" cy="3931120"/>
            </a:xfrm>
            <a:prstGeom prst="roundRect">
              <a:avLst>
                <a:gd name="adj" fmla="val 5725"/>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AEFE5E5-5FF1-E1E7-56E6-B39FBD2964D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229221" y="1589742"/>
              <a:ext cx="1994039" cy="3931120"/>
            </a:xfrm>
            <a:prstGeom prst="roundRect">
              <a:avLst>
                <a:gd name="adj" fmla="val 5725"/>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5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007">
        <p159:morph option="byObject"/>
      </p:transition>
    </mc:Choice>
    <mc:Fallback xmlns="">
      <p:transition spd="slow" advTm="1600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098D8A5A-E0DB-7AFF-A517-CAF5E4CC3B81}"/>
              </a:ext>
              <a:ext uri="{C183D7F6-B498-43B3-948B-1728B52AA6E4}">
                <adec:decorative xmlns:adec="http://schemas.microsoft.com/office/drawing/2017/decorative" val="1"/>
              </a:ext>
            </a:extLst>
          </p:cNvPr>
          <p:cNvCxnSpPr>
            <a:cxnSpLocks/>
          </p:cNvCxnSpPr>
          <p:nvPr/>
        </p:nvCxnSpPr>
        <p:spPr>
          <a:xfrm>
            <a:off x="596235" y="2474937"/>
            <a:ext cx="11017250" cy="0"/>
          </a:xfrm>
          <a:prstGeom prst="line">
            <a:avLst/>
          </a:prstGeom>
          <a:noFill/>
          <a:ln w="19050" cap="rnd">
            <a:gradFill flip="none" rotWithShape="1">
              <a:gsLst>
                <a:gs pos="10000">
                  <a:srgbClr val="D59ED7"/>
                </a:gs>
                <a:gs pos="40000">
                  <a:srgbClr val="8DC8E8"/>
                </a:gs>
              </a:gsLst>
              <a:path path="circle">
                <a:fillToRect l="100000" t="100000"/>
              </a:path>
              <a:tileRect r="-100000" b="-100000"/>
            </a:gra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F86CE9C4-842F-349B-57E0-0A0644E26894}"/>
              </a:ext>
              <a:ext uri="{C183D7F6-B498-43B3-948B-1728B52AA6E4}">
                <adec:decorative xmlns:adec="http://schemas.microsoft.com/office/drawing/2017/decorative" val="1"/>
              </a:ext>
            </a:extLst>
          </p:cNvPr>
          <p:cNvGrpSpPr/>
          <p:nvPr/>
        </p:nvGrpSpPr>
        <p:grpSpPr>
          <a:xfrm>
            <a:off x="596235" y="3082016"/>
            <a:ext cx="1788662" cy="3016895"/>
            <a:chOff x="596235" y="3082016"/>
            <a:chExt cx="1788662" cy="3016895"/>
          </a:xfrm>
        </p:grpSpPr>
        <p:sp>
          <p:nvSpPr>
            <p:cNvPr id="17" name="Rectangle: Rounded Corners 16">
              <a:extLst>
                <a:ext uri="{FF2B5EF4-FFF2-40B4-BE49-F238E27FC236}">
                  <a16:creationId xmlns:a16="http://schemas.microsoft.com/office/drawing/2014/main" id="{9156E2EC-DEB3-5777-A30F-9543B62345F7}"/>
                </a:ext>
                <a:ext uri="{C183D7F6-B498-43B3-948B-1728B52AA6E4}">
                  <adec:decorative xmlns:adec="http://schemas.microsoft.com/office/drawing/2017/decorative" val="1"/>
                </a:ext>
              </a:extLst>
            </p:cNvPr>
            <p:cNvSpPr>
              <a:spLocks/>
            </p:cNvSpPr>
            <p:nvPr/>
          </p:nvSpPr>
          <p:spPr bwMode="auto">
            <a:xfrm>
              <a:off x="596235" y="3082016"/>
              <a:ext cx="1788662" cy="2997186"/>
            </a:xfrm>
            <a:prstGeom prst="roundRect">
              <a:avLst>
                <a:gd name="adj" fmla="val 4800"/>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18" name="Grey oval containing warning">
              <a:extLst>
                <a:ext uri="{FF2B5EF4-FFF2-40B4-BE49-F238E27FC236}">
                  <a16:creationId xmlns:a16="http://schemas.microsoft.com/office/drawing/2014/main" id="{405D978D-E8EC-45FF-F93C-FFBC4970A315}"/>
                </a:ext>
                <a:ext uri="{C183D7F6-B498-43B3-948B-1728B52AA6E4}">
                  <adec:decorative xmlns:adec="http://schemas.microsoft.com/office/drawing/2017/decorative" val="1"/>
                </a:ext>
              </a:extLst>
            </p:cNvPr>
            <p:cNvSpPr/>
            <p:nvPr/>
          </p:nvSpPr>
          <p:spPr>
            <a:xfrm>
              <a:off x="1240004" y="6060556"/>
              <a:ext cx="501125" cy="38355"/>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grpSp>
        <p:nvGrpSpPr>
          <p:cNvPr id="92" name="Group 91">
            <a:extLst>
              <a:ext uri="{FF2B5EF4-FFF2-40B4-BE49-F238E27FC236}">
                <a16:creationId xmlns:a16="http://schemas.microsoft.com/office/drawing/2014/main" id="{908F4378-FD85-5DFC-7C4E-8A85948BAF58}"/>
              </a:ext>
              <a:ext uri="{C183D7F6-B498-43B3-948B-1728B52AA6E4}">
                <adec:decorative xmlns:adec="http://schemas.microsoft.com/office/drawing/2017/decorative" val="1"/>
              </a:ext>
            </a:extLst>
          </p:cNvPr>
          <p:cNvGrpSpPr/>
          <p:nvPr/>
        </p:nvGrpSpPr>
        <p:grpSpPr>
          <a:xfrm>
            <a:off x="2441952" y="3082016"/>
            <a:ext cx="1788662" cy="3016895"/>
            <a:chOff x="2441952" y="3082016"/>
            <a:chExt cx="1788662" cy="3016895"/>
          </a:xfrm>
        </p:grpSpPr>
        <p:sp>
          <p:nvSpPr>
            <p:cNvPr id="52" name="Rectangle: Rounded Corners 51">
              <a:extLst>
                <a:ext uri="{FF2B5EF4-FFF2-40B4-BE49-F238E27FC236}">
                  <a16:creationId xmlns:a16="http://schemas.microsoft.com/office/drawing/2014/main" id="{11A874F1-3382-6109-A624-7187208E9B8C}"/>
                </a:ext>
                <a:ext uri="{C183D7F6-B498-43B3-948B-1728B52AA6E4}">
                  <adec:decorative xmlns:adec="http://schemas.microsoft.com/office/drawing/2017/decorative" val="1"/>
                </a:ext>
              </a:extLst>
            </p:cNvPr>
            <p:cNvSpPr>
              <a:spLocks/>
            </p:cNvSpPr>
            <p:nvPr/>
          </p:nvSpPr>
          <p:spPr bwMode="auto">
            <a:xfrm>
              <a:off x="2441952" y="3082016"/>
              <a:ext cx="1788662" cy="2997186"/>
            </a:xfrm>
            <a:prstGeom prst="roundRect">
              <a:avLst>
                <a:gd name="adj" fmla="val 4800"/>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53" name="Grey oval containing warning">
              <a:extLst>
                <a:ext uri="{FF2B5EF4-FFF2-40B4-BE49-F238E27FC236}">
                  <a16:creationId xmlns:a16="http://schemas.microsoft.com/office/drawing/2014/main" id="{358F76C6-92BE-3698-056C-3AC6CC6FCAC5}"/>
                </a:ext>
                <a:ext uri="{C183D7F6-B498-43B3-948B-1728B52AA6E4}">
                  <adec:decorative xmlns:adec="http://schemas.microsoft.com/office/drawing/2017/decorative" val="1"/>
                </a:ext>
              </a:extLst>
            </p:cNvPr>
            <p:cNvSpPr/>
            <p:nvPr/>
          </p:nvSpPr>
          <p:spPr>
            <a:xfrm>
              <a:off x="3085721" y="6060556"/>
              <a:ext cx="501125" cy="38355"/>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grpSp>
        <p:nvGrpSpPr>
          <p:cNvPr id="93" name="Group 92">
            <a:extLst>
              <a:ext uri="{FF2B5EF4-FFF2-40B4-BE49-F238E27FC236}">
                <a16:creationId xmlns:a16="http://schemas.microsoft.com/office/drawing/2014/main" id="{AA274C1A-CE34-95F9-4E66-DA9A55D6C8F9}"/>
              </a:ext>
              <a:ext uri="{C183D7F6-B498-43B3-948B-1728B52AA6E4}">
                <adec:decorative xmlns:adec="http://schemas.microsoft.com/office/drawing/2017/decorative" val="1"/>
              </a:ext>
            </a:extLst>
          </p:cNvPr>
          <p:cNvGrpSpPr/>
          <p:nvPr/>
        </p:nvGrpSpPr>
        <p:grpSpPr>
          <a:xfrm>
            <a:off x="4287670" y="3082016"/>
            <a:ext cx="1788662" cy="3016895"/>
            <a:chOff x="4287670" y="3082016"/>
            <a:chExt cx="1788662" cy="3016895"/>
          </a:xfrm>
        </p:grpSpPr>
        <p:sp>
          <p:nvSpPr>
            <p:cNvPr id="59" name="Rectangle: Rounded Corners 58">
              <a:extLst>
                <a:ext uri="{FF2B5EF4-FFF2-40B4-BE49-F238E27FC236}">
                  <a16:creationId xmlns:a16="http://schemas.microsoft.com/office/drawing/2014/main" id="{9F3CD970-B9FC-795F-F36C-8CA79E5D2A5D}"/>
                </a:ext>
                <a:ext uri="{C183D7F6-B498-43B3-948B-1728B52AA6E4}">
                  <adec:decorative xmlns:adec="http://schemas.microsoft.com/office/drawing/2017/decorative" val="1"/>
                </a:ext>
              </a:extLst>
            </p:cNvPr>
            <p:cNvSpPr>
              <a:spLocks/>
            </p:cNvSpPr>
            <p:nvPr/>
          </p:nvSpPr>
          <p:spPr bwMode="auto">
            <a:xfrm>
              <a:off x="4287670" y="3082016"/>
              <a:ext cx="1788662" cy="2997186"/>
            </a:xfrm>
            <a:prstGeom prst="roundRect">
              <a:avLst>
                <a:gd name="adj" fmla="val 4800"/>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0" name="Grey oval containing warning">
              <a:extLst>
                <a:ext uri="{FF2B5EF4-FFF2-40B4-BE49-F238E27FC236}">
                  <a16:creationId xmlns:a16="http://schemas.microsoft.com/office/drawing/2014/main" id="{457AE7F5-50E4-99EB-9042-F81B787037E8}"/>
                </a:ext>
                <a:ext uri="{C183D7F6-B498-43B3-948B-1728B52AA6E4}">
                  <adec:decorative xmlns:adec="http://schemas.microsoft.com/office/drawing/2017/decorative" val="1"/>
                </a:ext>
              </a:extLst>
            </p:cNvPr>
            <p:cNvSpPr/>
            <p:nvPr/>
          </p:nvSpPr>
          <p:spPr>
            <a:xfrm>
              <a:off x="4931439" y="6060556"/>
              <a:ext cx="501125" cy="38355"/>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grpSp>
        <p:nvGrpSpPr>
          <p:cNvPr id="94" name="Group 93">
            <a:extLst>
              <a:ext uri="{FF2B5EF4-FFF2-40B4-BE49-F238E27FC236}">
                <a16:creationId xmlns:a16="http://schemas.microsoft.com/office/drawing/2014/main" id="{6E3C5D2C-E0BA-4FB2-DA3F-A73D30465D1D}"/>
              </a:ext>
              <a:ext uri="{C183D7F6-B498-43B3-948B-1728B52AA6E4}">
                <adec:decorative xmlns:adec="http://schemas.microsoft.com/office/drawing/2017/decorative" val="1"/>
              </a:ext>
            </a:extLst>
          </p:cNvPr>
          <p:cNvGrpSpPr/>
          <p:nvPr/>
        </p:nvGrpSpPr>
        <p:grpSpPr>
          <a:xfrm>
            <a:off x="6133387" y="3082016"/>
            <a:ext cx="1788662" cy="3016895"/>
            <a:chOff x="6133387" y="3082016"/>
            <a:chExt cx="1788662" cy="3016895"/>
          </a:xfrm>
        </p:grpSpPr>
        <p:sp>
          <p:nvSpPr>
            <p:cNvPr id="66" name="Rectangle: Rounded Corners 65">
              <a:extLst>
                <a:ext uri="{FF2B5EF4-FFF2-40B4-BE49-F238E27FC236}">
                  <a16:creationId xmlns:a16="http://schemas.microsoft.com/office/drawing/2014/main" id="{BE196B05-D126-17D8-4514-0EFBCD48B77B}"/>
                </a:ext>
                <a:ext uri="{C183D7F6-B498-43B3-948B-1728B52AA6E4}">
                  <adec:decorative xmlns:adec="http://schemas.microsoft.com/office/drawing/2017/decorative" val="1"/>
                </a:ext>
              </a:extLst>
            </p:cNvPr>
            <p:cNvSpPr>
              <a:spLocks/>
            </p:cNvSpPr>
            <p:nvPr/>
          </p:nvSpPr>
          <p:spPr bwMode="auto">
            <a:xfrm>
              <a:off x="6133387" y="3082016"/>
              <a:ext cx="1788662" cy="2997186"/>
            </a:xfrm>
            <a:prstGeom prst="roundRect">
              <a:avLst>
                <a:gd name="adj" fmla="val 4800"/>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67" name="Grey oval containing warning">
              <a:extLst>
                <a:ext uri="{FF2B5EF4-FFF2-40B4-BE49-F238E27FC236}">
                  <a16:creationId xmlns:a16="http://schemas.microsoft.com/office/drawing/2014/main" id="{1740008A-EFBA-CB80-761D-046F106DDC5B}"/>
                </a:ext>
                <a:ext uri="{C183D7F6-B498-43B3-948B-1728B52AA6E4}">
                  <adec:decorative xmlns:adec="http://schemas.microsoft.com/office/drawing/2017/decorative" val="1"/>
                </a:ext>
              </a:extLst>
            </p:cNvPr>
            <p:cNvSpPr/>
            <p:nvPr/>
          </p:nvSpPr>
          <p:spPr>
            <a:xfrm>
              <a:off x="6777156" y="6060556"/>
              <a:ext cx="501125" cy="38355"/>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grpSp>
        <p:nvGrpSpPr>
          <p:cNvPr id="95" name="Group 94">
            <a:extLst>
              <a:ext uri="{FF2B5EF4-FFF2-40B4-BE49-F238E27FC236}">
                <a16:creationId xmlns:a16="http://schemas.microsoft.com/office/drawing/2014/main" id="{36C7F031-AA54-657D-9F9E-6D8AAA7B11D3}"/>
              </a:ext>
              <a:ext uri="{C183D7F6-B498-43B3-948B-1728B52AA6E4}">
                <adec:decorative xmlns:adec="http://schemas.microsoft.com/office/drawing/2017/decorative" val="1"/>
              </a:ext>
            </a:extLst>
          </p:cNvPr>
          <p:cNvGrpSpPr/>
          <p:nvPr/>
        </p:nvGrpSpPr>
        <p:grpSpPr>
          <a:xfrm>
            <a:off x="7979104" y="3082016"/>
            <a:ext cx="1788662" cy="3016895"/>
            <a:chOff x="7979104" y="3082016"/>
            <a:chExt cx="1788662" cy="3016895"/>
          </a:xfrm>
        </p:grpSpPr>
        <p:sp>
          <p:nvSpPr>
            <p:cNvPr id="73" name="Rectangle: Rounded Corners 72">
              <a:extLst>
                <a:ext uri="{FF2B5EF4-FFF2-40B4-BE49-F238E27FC236}">
                  <a16:creationId xmlns:a16="http://schemas.microsoft.com/office/drawing/2014/main" id="{A2D4D677-03DA-880F-613B-9B4A86CF50A1}"/>
                </a:ext>
                <a:ext uri="{C183D7F6-B498-43B3-948B-1728B52AA6E4}">
                  <adec:decorative xmlns:adec="http://schemas.microsoft.com/office/drawing/2017/decorative" val="1"/>
                </a:ext>
              </a:extLst>
            </p:cNvPr>
            <p:cNvSpPr>
              <a:spLocks/>
            </p:cNvSpPr>
            <p:nvPr/>
          </p:nvSpPr>
          <p:spPr bwMode="auto">
            <a:xfrm>
              <a:off x="7979104" y="3082016"/>
              <a:ext cx="1788662" cy="2997186"/>
            </a:xfrm>
            <a:prstGeom prst="roundRect">
              <a:avLst>
                <a:gd name="adj" fmla="val 4800"/>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74" name="Grey oval containing warning">
              <a:extLst>
                <a:ext uri="{FF2B5EF4-FFF2-40B4-BE49-F238E27FC236}">
                  <a16:creationId xmlns:a16="http://schemas.microsoft.com/office/drawing/2014/main" id="{EE33CB0D-AB7A-3EF5-9D88-ABF9B2BE880C}"/>
                </a:ext>
                <a:ext uri="{C183D7F6-B498-43B3-948B-1728B52AA6E4}">
                  <adec:decorative xmlns:adec="http://schemas.microsoft.com/office/drawing/2017/decorative" val="1"/>
                </a:ext>
              </a:extLst>
            </p:cNvPr>
            <p:cNvSpPr/>
            <p:nvPr/>
          </p:nvSpPr>
          <p:spPr>
            <a:xfrm>
              <a:off x="8622873" y="6060556"/>
              <a:ext cx="501125" cy="38355"/>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grpSp>
        <p:nvGrpSpPr>
          <p:cNvPr id="96" name="Group 95">
            <a:extLst>
              <a:ext uri="{FF2B5EF4-FFF2-40B4-BE49-F238E27FC236}">
                <a16:creationId xmlns:a16="http://schemas.microsoft.com/office/drawing/2014/main" id="{D6E9F6DF-7527-C1DD-982B-1D4E5CEFE80B}"/>
              </a:ext>
              <a:ext uri="{C183D7F6-B498-43B3-948B-1728B52AA6E4}">
                <adec:decorative xmlns:adec="http://schemas.microsoft.com/office/drawing/2017/decorative" val="1"/>
              </a:ext>
            </a:extLst>
          </p:cNvPr>
          <p:cNvGrpSpPr/>
          <p:nvPr/>
        </p:nvGrpSpPr>
        <p:grpSpPr>
          <a:xfrm>
            <a:off x="9824823" y="3082016"/>
            <a:ext cx="1788662" cy="3016895"/>
            <a:chOff x="9824823" y="3082016"/>
            <a:chExt cx="1788662" cy="3016895"/>
          </a:xfrm>
        </p:grpSpPr>
        <p:sp>
          <p:nvSpPr>
            <p:cNvPr id="80" name="Rectangle: Rounded Corners 79">
              <a:extLst>
                <a:ext uri="{FF2B5EF4-FFF2-40B4-BE49-F238E27FC236}">
                  <a16:creationId xmlns:a16="http://schemas.microsoft.com/office/drawing/2014/main" id="{DA5DF536-58A6-C995-7E41-173A995D5B66}"/>
                </a:ext>
                <a:ext uri="{C183D7F6-B498-43B3-948B-1728B52AA6E4}">
                  <adec:decorative xmlns:adec="http://schemas.microsoft.com/office/drawing/2017/decorative" val="1"/>
                </a:ext>
              </a:extLst>
            </p:cNvPr>
            <p:cNvSpPr>
              <a:spLocks/>
            </p:cNvSpPr>
            <p:nvPr/>
          </p:nvSpPr>
          <p:spPr bwMode="auto">
            <a:xfrm>
              <a:off x="9824823" y="3082016"/>
              <a:ext cx="1788662" cy="2997186"/>
            </a:xfrm>
            <a:prstGeom prst="roundRect">
              <a:avLst>
                <a:gd name="adj" fmla="val 4800"/>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81" name="Grey oval containing warning">
              <a:extLst>
                <a:ext uri="{FF2B5EF4-FFF2-40B4-BE49-F238E27FC236}">
                  <a16:creationId xmlns:a16="http://schemas.microsoft.com/office/drawing/2014/main" id="{048D0643-7083-F86D-F73A-04B27F4FADAD}"/>
                </a:ext>
                <a:ext uri="{C183D7F6-B498-43B3-948B-1728B52AA6E4}">
                  <adec:decorative xmlns:adec="http://schemas.microsoft.com/office/drawing/2017/decorative" val="1"/>
                </a:ext>
              </a:extLst>
            </p:cNvPr>
            <p:cNvSpPr/>
            <p:nvPr/>
          </p:nvSpPr>
          <p:spPr>
            <a:xfrm>
              <a:off x="10468592" y="6060556"/>
              <a:ext cx="501125" cy="38355"/>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sp>
        <p:nvSpPr>
          <p:cNvPr id="2" name="Title 1">
            <a:extLst>
              <a:ext uri="{FF2B5EF4-FFF2-40B4-BE49-F238E27FC236}">
                <a16:creationId xmlns:a16="http://schemas.microsoft.com/office/drawing/2014/main" id="{29600CFD-A98D-5015-E458-23C7F696C8F0}"/>
              </a:ext>
            </a:extLst>
          </p:cNvPr>
          <p:cNvSpPr txBox="1">
            <a:spLocks noGrp="1"/>
          </p:cNvSpPr>
          <p:nvPr>
            <p:ph type="title"/>
          </p:nvPr>
        </p:nvSpPr>
        <p:spPr>
          <a:xfrm>
            <a:off x="596235" y="1330996"/>
            <a:ext cx="11017250" cy="55403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r>
              <a:rPr lang="en-US" noProof="0"/>
              <a:t>Microsoft Copilot</a:t>
            </a:r>
          </a:p>
        </p:txBody>
      </p:sp>
      <p:pic>
        <p:nvPicPr>
          <p:cNvPr id="40" name="!!CopilotLogo" descr="Copilot logo">
            <a:extLst>
              <a:ext uri="{FF2B5EF4-FFF2-40B4-BE49-F238E27FC236}">
                <a16:creationId xmlns:a16="http://schemas.microsoft.com/office/drawing/2014/main" id="{5CDFC6A2-63DD-C76A-6E8D-7D9E8207A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0192" y="377677"/>
            <a:ext cx="869336" cy="869335"/>
          </a:xfrm>
          <a:prstGeom prst="rect">
            <a:avLst/>
          </a:prstGeom>
          <a:noFill/>
          <a:ln>
            <a:noFill/>
            <a:headEnd type="none" w="med" len="med"/>
            <a:tailEnd type="none" w="med" len="med"/>
          </a:ln>
          <a:effectLst/>
        </p:spPr>
      </p:pic>
      <p:sp>
        <p:nvSpPr>
          <p:cNvPr id="9" name="TextBox 8">
            <a:extLst>
              <a:ext uri="{FF2B5EF4-FFF2-40B4-BE49-F238E27FC236}">
                <a16:creationId xmlns:a16="http://schemas.microsoft.com/office/drawing/2014/main" id="{6659AD48-524A-9097-BB34-3A35E786AD41}"/>
              </a:ext>
            </a:extLst>
          </p:cNvPr>
          <p:cNvSpPr txBox="1"/>
          <p:nvPr/>
        </p:nvSpPr>
        <p:spPr>
          <a:xfrm>
            <a:off x="2903767" y="2047875"/>
            <a:ext cx="6384467" cy="854124"/>
          </a:xfrm>
          <a:prstGeom prst="rect">
            <a:avLst/>
          </a:prstGeom>
          <a:solidFill>
            <a:srgbClr val="091F2C"/>
          </a:solidFill>
        </p:spPr>
        <p:txBody>
          <a:bodyPr wrap="square" lIns="0" tIns="0" rIns="0" bIns="0" rtlCol="0" anchor="ctr">
            <a:noAutofit/>
          </a:bodyPr>
          <a:lstStyle/>
          <a:p>
            <a:pPr marL="0" marR="0" lvl="0" indent="0" algn="ctr" defTabSz="84121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49" normalizeH="0" baseline="0" noProof="0">
                <a:ln w="3175">
                  <a:noFill/>
                </a:ln>
                <a:solidFill>
                  <a:srgbClr val="FFFFFF"/>
                </a:solidFill>
                <a:effectLst/>
                <a:uLnTx/>
                <a:uFillTx/>
                <a:latin typeface="Segoe UI Semibold"/>
                <a:ea typeface="+mj-lt"/>
                <a:cs typeface="Segoe UI Semibold"/>
              </a:rPr>
              <a:t>Empowering </a:t>
            </a:r>
            <a:r>
              <a:rPr lang="en-US" sz="2800" spc="-49">
                <a:ln w="3175">
                  <a:noFill/>
                </a:ln>
                <a:solidFill>
                  <a:srgbClr val="FFFFFF"/>
                </a:solidFill>
                <a:latin typeface="Segoe UI Semibold"/>
                <a:ea typeface="+mj-lt"/>
                <a:cs typeface="Segoe UI Semibold"/>
              </a:rPr>
              <a:t>the disability community</a:t>
            </a:r>
            <a:endParaRPr kumimoji="0" lang="en-US" sz="2800" b="0" i="0" u="none" strike="noStrike" kern="1200" cap="none" spc="-49" normalizeH="0" baseline="0" noProof="0">
              <a:ln w="3175">
                <a:noFill/>
              </a:ln>
              <a:solidFill>
                <a:srgbClr val="FFFFFF"/>
              </a:solidFill>
              <a:effectLst/>
              <a:uLnTx/>
              <a:uFillTx/>
              <a:latin typeface="Segoe UI Semibold"/>
              <a:ea typeface="+mj-lt"/>
              <a:cs typeface="Segoe UI Semibold"/>
            </a:endParaRPr>
          </a:p>
        </p:txBody>
      </p:sp>
      <p:pic>
        <p:nvPicPr>
          <p:cNvPr id="33" name="Picture 32">
            <a:hlinkClick r:id="rId4"/>
            <a:extLst>
              <a:ext uri="{FF2B5EF4-FFF2-40B4-BE49-F238E27FC236}">
                <a16:creationId xmlns:a16="http://schemas.microsoft.com/office/drawing/2014/main" id="{E7396A37-C08B-86A8-4019-E67B4D9A6EE1}"/>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9515" y="3181223"/>
            <a:ext cx="1602102" cy="2343278"/>
          </a:xfrm>
          <a:prstGeom prst="roundRect">
            <a:avLst>
              <a:gd name="adj" fmla="val 1936"/>
            </a:avLst>
          </a:prstGeom>
          <a:noFill/>
          <a:ln w="9525" cap="flat">
            <a:noFill/>
            <a:prstDash val="solid"/>
            <a:miter/>
          </a:ln>
          <a:effectLst/>
        </p:spPr>
      </p:pic>
      <p:sp>
        <p:nvSpPr>
          <p:cNvPr id="34" name="Rectangle: Rounded Corners 18">
            <a:extLst>
              <a:ext uri="{FF2B5EF4-FFF2-40B4-BE49-F238E27FC236}">
                <a16:creationId xmlns:a16="http://schemas.microsoft.com/office/drawing/2014/main" id="{86D1F6CD-0711-BA1C-5F6D-89C1B39D92C6}"/>
              </a:ext>
              <a:ext uri="{C183D7F6-B498-43B3-948B-1728B52AA6E4}">
                <adec:decorative xmlns:adec="http://schemas.microsoft.com/office/drawing/2017/decorative" val="0"/>
              </a:ext>
            </a:extLst>
          </p:cNvPr>
          <p:cNvSpPr/>
          <p:nvPr/>
        </p:nvSpPr>
        <p:spPr bwMode="auto">
          <a:xfrm>
            <a:off x="689515" y="5586593"/>
            <a:ext cx="1602102" cy="430887"/>
          </a:xfrm>
          <a:prstGeom prst="roundRect">
            <a:avLst>
              <a:gd name="adj" fmla="val 146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Enhanced productivity</a:t>
            </a:r>
          </a:p>
        </p:txBody>
      </p:sp>
      <p:pic>
        <p:nvPicPr>
          <p:cNvPr id="11" name="Picture 10">
            <a:hlinkClick r:id="rId6"/>
            <a:extLst>
              <a:ext uri="{FF2B5EF4-FFF2-40B4-BE49-F238E27FC236}">
                <a16:creationId xmlns:a16="http://schemas.microsoft.com/office/drawing/2014/main" id="{D97EA596-6ECE-3272-D2A2-DDFF3A34D4D8}"/>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32656" y="3181223"/>
            <a:ext cx="1616996" cy="2343278"/>
          </a:xfrm>
          <a:prstGeom prst="roundRect">
            <a:avLst>
              <a:gd name="adj" fmla="val 2776"/>
            </a:avLst>
          </a:prstGeom>
          <a:noFill/>
          <a:ln w="9525" cap="flat">
            <a:noFill/>
            <a:prstDash val="solid"/>
            <a:miter/>
          </a:ln>
          <a:effectLst/>
        </p:spPr>
      </p:pic>
      <p:sp>
        <p:nvSpPr>
          <p:cNvPr id="35" name="Rectangle: Rounded Corners 18">
            <a:extLst>
              <a:ext uri="{FF2B5EF4-FFF2-40B4-BE49-F238E27FC236}">
                <a16:creationId xmlns:a16="http://schemas.microsoft.com/office/drawing/2014/main" id="{FA5C2621-593B-2435-8080-1B29530B4F5C}"/>
              </a:ext>
              <a:ext uri="{C183D7F6-B498-43B3-948B-1728B52AA6E4}">
                <adec:decorative xmlns:adec="http://schemas.microsoft.com/office/drawing/2017/decorative" val="0"/>
              </a:ext>
            </a:extLst>
          </p:cNvPr>
          <p:cNvSpPr/>
          <p:nvPr/>
        </p:nvSpPr>
        <p:spPr bwMode="auto">
          <a:xfrm>
            <a:off x="2535232" y="5586593"/>
            <a:ext cx="1602102" cy="435054"/>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Improved focus and attention</a:t>
            </a:r>
          </a:p>
        </p:txBody>
      </p:sp>
      <p:pic>
        <p:nvPicPr>
          <p:cNvPr id="12" name="Picture 11">
            <a:hlinkClick r:id="rId8"/>
            <a:extLst>
              <a:ext uri="{FF2B5EF4-FFF2-40B4-BE49-F238E27FC236}">
                <a16:creationId xmlns:a16="http://schemas.microsoft.com/office/drawing/2014/main" id="{83D9FC4C-208F-FE0D-869F-34C7F346DBDB}"/>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390690" y="3181225"/>
            <a:ext cx="1602100" cy="2343276"/>
          </a:xfrm>
          <a:prstGeom prst="roundRect">
            <a:avLst>
              <a:gd name="adj" fmla="val 2776"/>
            </a:avLst>
          </a:prstGeom>
          <a:noFill/>
          <a:ln w="9525" cap="flat">
            <a:noFill/>
            <a:prstDash val="solid"/>
            <a:miter/>
          </a:ln>
          <a:effectLst/>
        </p:spPr>
      </p:pic>
      <p:sp>
        <p:nvSpPr>
          <p:cNvPr id="36" name="Rectangle: Rounded Corners 18">
            <a:extLst>
              <a:ext uri="{FF2B5EF4-FFF2-40B4-BE49-F238E27FC236}">
                <a16:creationId xmlns:a16="http://schemas.microsoft.com/office/drawing/2014/main" id="{0325F6A6-F7BE-7D2E-87EB-CC0BB84933B4}"/>
              </a:ext>
              <a:ext uri="{C183D7F6-B498-43B3-948B-1728B52AA6E4}">
                <adec:decorative xmlns:adec="http://schemas.microsoft.com/office/drawing/2017/decorative" val="0"/>
              </a:ext>
            </a:extLst>
          </p:cNvPr>
          <p:cNvSpPr/>
          <p:nvPr/>
        </p:nvSpPr>
        <p:spPr bwMode="auto">
          <a:xfrm>
            <a:off x="4380949" y="5586593"/>
            <a:ext cx="1602102" cy="435054"/>
          </a:xfrm>
          <a:prstGeom prst="roundRect">
            <a:avLst>
              <a:gd name="adj" fmla="val 2366"/>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Increased organization</a:t>
            </a:r>
          </a:p>
        </p:txBody>
      </p:sp>
      <p:pic>
        <p:nvPicPr>
          <p:cNvPr id="13" name="Picture 12">
            <a:hlinkClick r:id="rId10"/>
            <a:extLst>
              <a:ext uri="{FF2B5EF4-FFF2-40B4-BE49-F238E27FC236}">
                <a16:creationId xmlns:a16="http://schemas.microsoft.com/office/drawing/2014/main" id="{C48A642C-003E-1783-7EBB-5D5649E23C0B}"/>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233160" y="3181225"/>
            <a:ext cx="1602100" cy="2343276"/>
          </a:xfrm>
          <a:prstGeom prst="roundRect">
            <a:avLst>
              <a:gd name="adj" fmla="val 2776"/>
            </a:avLst>
          </a:prstGeom>
          <a:noFill/>
          <a:ln w="9525" cap="flat">
            <a:noFill/>
            <a:prstDash val="solid"/>
            <a:miter/>
          </a:ln>
          <a:effectLst/>
        </p:spPr>
      </p:pic>
      <p:sp>
        <p:nvSpPr>
          <p:cNvPr id="39" name="Rectangle: Rounded Corners 18">
            <a:extLst>
              <a:ext uri="{FF2B5EF4-FFF2-40B4-BE49-F238E27FC236}">
                <a16:creationId xmlns:a16="http://schemas.microsoft.com/office/drawing/2014/main" id="{32990718-27C6-7106-955E-F53B35A1EE59}"/>
              </a:ext>
              <a:ext uri="{C183D7F6-B498-43B3-948B-1728B52AA6E4}">
                <adec:decorative xmlns:adec="http://schemas.microsoft.com/office/drawing/2017/decorative" val="0"/>
              </a:ext>
            </a:extLst>
          </p:cNvPr>
          <p:cNvSpPr/>
          <p:nvPr/>
        </p:nvSpPr>
        <p:spPr bwMode="auto">
          <a:xfrm>
            <a:off x="6226666" y="5586593"/>
            <a:ext cx="1602102" cy="439222"/>
          </a:xfrm>
          <a:prstGeom prst="roundRect">
            <a:avLst>
              <a:gd name="adj" fmla="val 3556"/>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Improved content generation</a:t>
            </a:r>
          </a:p>
        </p:txBody>
      </p:sp>
      <p:pic>
        <p:nvPicPr>
          <p:cNvPr id="4" name="Picture 3">
            <a:hlinkClick r:id="rId12"/>
            <a:extLst>
              <a:ext uri="{FF2B5EF4-FFF2-40B4-BE49-F238E27FC236}">
                <a16:creationId xmlns:a16="http://schemas.microsoft.com/office/drawing/2014/main" id="{BEA4A18E-4A5C-AE7A-A980-1014F3CEBEA3}"/>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flipH="1">
            <a:off x="8075630" y="3181223"/>
            <a:ext cx="1602104" cy="2343278"/>
          </a:xfrm>
          <a:prstGeom prst="roundRect">
            <a:avLst>
              <a:gd name="adj" fmla="val 2776"/>
            </a:avLst>
          </a:prstGeom>
          <a:noFill/>
          <a:ln w="9525" cap="flat">
            <a:noFill/>
            <a:prstDash val="solid"/>
            <a:miter/>
          </a:ln>
          <a:effectLst/>
        </p:spPr>
      </p:pic>
      <p:sp>
        <p:nvSpPr>
          <p:cNvPr id="37" name="Rectangle: Rounded Corners 18">
            <a:extLst>
              <a:ext uri="{FF2B5EF4-FFF2-40B4-BE49-F238E27FC236}">
                <a16:creationId xmlns:a16="http://schemas.microsoft.com/office/drawing/2014/main" id="{B1388827-F8A1-5EEF-696A-74E7A686772B}"/>
              </a:ext>
              <a:ext uri="{C183D7F6-B498-43B3-948B-1728B52AA6E4}">
                <adec:decorative xmlns:adec="http://schemas.microsoft.com/office/drawing/2017/decorative" val="0"/>
              </a:ext>
            </a:extLst>
          </p:cNvPr>
          <p:cNvSpPr/>
          <p:nvPr/>
        </p:nvSpPr>
        <p:spPr bwMode="auto">
          <a:xfrm>
            <a:off x="8072383" y="5586593"/>
            <a:ext cx="1602102" cy="435054"/>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Increased discoverability</a:t>
            </a:r>
          </a:p>
        </p:txBody>
      </p:sp>
      <p:pic>
        <p:nvPicPr>
          <p:cNvPr id="7" name="Picture 6">
            <a:hlinkClick r:id="rId14"/>
            <a:extLst>
              <a:ext uri="{FF2B5EF4-FFF2-40B4-BE49-F238E27FC236}">
                <a16:creationId xmlns:a16="http://schemas.microsoft.com/office/drawing/2014/main" id="{AE10C2BF-D18E-30A5-28C3-1AAE34D7FC11}"/>
              </a:ext>
              <a:ext uri="{C183D7F6-B498-43B3-948B-1728B52AA6E4}">
                <adec:decorative xmlns:adec="http://schemas.microsoft.com/office/drawing/2017/decorative" val="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9918103" y="3181223"/>
            <a:ext cx="1602100" cy="2343278"/>
          </a:xfrm>
          <a:prstGeom prst="roundRect">
            <a:avLst>
              <a:gd name="adj" fmla="val 2776"/>
            </a:avLst>
          </a:prstGeom>
          <a:noFill/>
          <a:ln w="9525" cap="flat">
            <a:noFill/>
            <a:prstDash val="solid"/>
            <a:miter/>
          </a:ln>
          <a:effectLst/>
        </p:spPr>
      </p:pic>
      <p:sp>
        <p:nvSpPr>
          <p:cNvPr id="38" name="Rectangle: Rounded Corners 18">
            <a:extLst>
              <a:ext uri="{FF2B5EF4-FFF2-40B4-BE49-F238E27FC236}">
                <a16:creationId xmlns:a16="http://schemas.microsoft.com/office/drawing/2014/main" id="{1E314FF7-AD66-C731-59CA-93C23624BBEE}"/>
              </a:ext>
              <a:ext uri="{C183D7F6-B498-43B3-948B-1728B52AA6E4}">
                <adec:decorative xmlns:adec="http://schemas.microsoft.com/office/drawing/2017/decorative" val="0"/>
              </a:ext>
            </a:extLst>
          </p:cNvPr>
          <p:cNvSpPr/>
          <p:nvPr/>
        </p:nvSpPr>
        <p:spPr bwMode="auto">
          <a:xfrm>
            <a:off x="9918102" y="5586593"/>
            <a:ext cx="1602102" cy="435054"/>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Elevated </a:t>
            </a:r>
          </a:p>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creativity</a:t>
            </a:r>
          </a:p>
        </p:txBody>
      </p:sp>
    </p:spTree>
    <p:extLst>
      <p:ext uri="{BB962C8B-B14F-4D97-AF65-F5344CB8AC3E}">
        <p14:creationId xmlns:p14="http://schemas.microsoft.com/office/powerpoint/2010/main" val="38055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092">
        <p159:morph option="byObject"/>
      </p:transition>
    </mc:Choice>
    <mc:Fallback xmlns="">
      <p:transition spd="slow" advTm="23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2" presetClass="path" presetSubtype="0" decel="100000" fill="hold" grpId="1" nodeType="withEffect">
                                  <p:stCondLst>
                                    <p:cond delay="100"/>
                                  </p:stCondLst>
                                  <p:childTnLst>
                                    <p:animMotion origin="layout" path="M -1.04167E-6 3.7037E-7 L -1.04167E-6 0.03542 " pathEditMode="relative" rAng="0" ptsTypes="AA">
                                      <p:cBhvr>
                                        <p:cTn id="15" dur="700" spd="-100000" fill="hold"/>
                                        <p:tgtEl>
                                          <p:spTgt spid="9"/>
                                        </p:tgtEl>
                                        <p:attrNameLst>
                                          <p:attrName>ppt_x</p:attrName>
                                          <p:attrName>ppt_y</p:attrName>
                                        </p:attrNameLst>
                                      </p:cBhvr>
                                      <p:rCtr x="0" y="1759"/>
                                    </p:animMotion>
                                  </p:childTnLst>
                                </p:cTn>
                              </p:par>
                              <p:par>
                                <p:cTn id="16" presetID="16" presetClass="entr" presetSubtype="37" fill="hold" nodeType="withEffect">
                                  <p:stCondLst>
                                    <p:cond delay="100"/>
                                  </p:stCondLst>
                                  <p:childTnLst>
                                    <p:set>
                                      <p:cBhvr>
                                        <p:cTn id="17" dur="1" fill="hold">
                                          <p:stCondLst>
                                            <p:cond delay="0"/>
                                          </p:stCondLst>
                                        </p:cTn>
                                        <p:tgtEl>
                                          <p:spTgt spid="90"/>
                                        </p:tgtEl>
                                        <p:attrNameLst>
                                          <p:attrName>style.visibility</p:attrName>
                                        </p:attrNameLst>
                                      </p:cBhvr>
                                      <p:to>
                                        <p:strVal val="visible"/>
                                      </p:to>
                                    </p:set>
                                    <p:animEffect transition="in" filter="barn(outVertical)">
                                      <p:cBhvr>
                                        <p:cTn id="18" dur="500"/>
                                        <p:tgtEl>
                                          <p:spTgt spid="90"/>
                                        </p:tgtEl>
                                      </p:cBhvr>
                                    </p:animEffect>
                                  </p:childTnLst>
                                </p:cTn>
                              </p:par>
                              <p:par>
                                <p:cTn id="19" presetID="10" presetClass="entr" presetSubtype="0" fill="hold" nodeType="withEffect">
                                  <p:stCondLst>
                                    <p:cond delay="1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42" presetClass="path" presetSubtype="0" decel="100000" fill="hold" nodeType="withEffect">
                                  <p:stCondLst>
                                    <p:cond delay="100"/>
                                  </p:stCondLst>
                                  <p:childTnLst>
                                    <p:animMotion origin="layout" path="M 4.375E-6 -2.22222E-6 L 4.375E-6 0.03542 " pathEditMode="relative" rAng="0" ptsTypes="AA">
                                      <p:cBhvr>
                                        <p:cTn id="23" dur="700" spd="-100000" fill="hold"/>
                                        <p:tgtEl>
                                          <p:spTgt spid="33"/>
                                        </p:tgtEl>
                                        <p:attrNameLst>
                                          <p:attrName>ppt_x</p:attrName>
                                          <p:attrName>ppt_y</p:attrName>
                                        </p:attrNameLst>
                                      </p:cBhvr>
                                      <p:rCtr x="0" y="1759"/>
                                    </p:animMotion>
                                  </p:childTnLst>
                                </p:cTn>
                              </p:par>
                              <p:par>
                                <p:cTn id="24" presetID="10" presetClass="entr" presetSubtype="0" fill="hold" nodeType="withEffect">
                                  <p:stCondLst>
                                    <p:cond delay="1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42" presetClass="path" presetSubtype="0" decel="100000" fill="hold" nodeType="withEffect">
                                  <p:stCondLst>
                                    <p:cond delay="100"/>
                                  </p:stCondLst>
                                  <p:childTnLst>
                                    <p:animMotion origin="layout" path="M 1.66667E-6 -2.22222E-6 L 1.66667E-6 0.03542 " pathEditMode="relative" rAng="0" ptsTypes="AA">
                                      <p:cBhvr>
                                        <p:cTn id="28" dur="700" spd="-100000" fill="hold"/>
                                        <p:tgtEl>
                                          <p:spTgt spid="11"/>
                                        </p:tgtEl>
                                        <p:attrNameLst>
                                          <p:attrName>ppt_x</p:attrName>
                                          <p:attrName>ppt_y</p:attrName>
                                        </p:attrNameLst>
                                      </p:cBhvr>
                                      <p:rCtr x="0" y="1759"/>
                                    </p:animMotion>
                                  </p:childTnLst>
                                </p:cTn>
                              </p:par>
                              <p:par>
                                <p:cTn id="29" presetID="10" presetClass="entr" presetSubtype="0" fill="hold" grpId="0" nodeType="withEffect">
                                  <p:stCondLst>
                                    <p:cond delay="10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42" presetClass="path" presetSubtype="0" decel="100000" fill="hold" grpId="1" nodeType="withEffect">
                                  <p:stCondLst>
                                    <p:cond delay="100"/>
                                  </p:stCondLst>
                                  <p:childTnLst>
                                    <p:animMotion origin="layout" path="M 2.29167E-6 -4.07407E-6 L 2.29167E-6 0.03542 " pathEditMode="relative" rAng="0" ptsTypes="AA">
                                      <p:cBhvr>
                                        <p:cTn id="33" dur="700" spd="-100000" fill="hold"/>
                                        <p:tgtEl>
                                          <p:spTgt spid="35"/>
                                        </p:tgtEl>
                                        <p:attrNameLst>
                                          <p:attrName>ppt_x</p:attrName>
                                          <p:attrName>ppt_y</p:attrName>
                                        </p:attrNameLst>
                                      </p:cBhvr>
                                      <p:rCtr x="0" y="1759"/>
                                    </p:animMotion>
                                  </p:childTnLst>
                                </p:cTn>
                              </p:par>
                              <p:par>
                                <p:cTn id="34" presetID="10" presetClass="entr" presetSubtype="0" fill="hold" nodeType="withEffect">
                                  <p:stCondLst>
                                    <p:cond delay="1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42" presetClass="path" presetSubtype="0" decel="100000" fill="hold" nodeType="withEffect">
                                  <p:stCondLst>
                                    <p:cond delay="100"/>
                                  </p:stCondLst>
                                  <p:childTnLst>
                                    <p:animMotion origin="layout" path="M -1.25E-6 -2.22222E-6 L -1.25E-6 0.03542 " pathEditMode="relative" rAng="0" ptsTypes="AA">
                                      <p:cBhvr>
                                        <p:cTn id="38" dur="700" spd="-100000" fill="hold"/>
                                        <p:tgtEl>
                                          <p:spTgt spid="12"/>
                                        </p:tgtEl>
                                        <p:attrNameLst>
                                          <p:attrName>ppt_x</p:attrName>
                                          <p:attrName>ppt_y</p:attrName>
                                        </p:attrNameLst>
                                      </p:cBhvr>
                                      <p:rCtr x="0" y="1759"/>
                                    </p:animMotion>
                                  </p:childTnLst>
                                </p:cTn>
                              </p:par>
                              <p:par>
                                <p:cTn id="39" presetID="10" presetClass="entr" presetSubtype="0" fill="hold" grpId="0" nodeType="withEffect">
                                  <p:stCondLst>
                                    <p:cond delay="10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42" presetClass="path" presetSubtype="0" decel="100000" fill="hold" grpId="1" nodeType="withEffect">
                                  <p:stCondLst>
                                    <p:cond delay="100"/>
                                  </p:stCondLst>
                                  <p:childTnLst>
                                    <p:animMotion origin="layout" path="M 5.55112E-17 -4.07407E-6 L 5.55112E-17 0.03542 " pathEditMode="relative" rAng="0" ptsTypes="AA">
                                      <p:cBhvr>
                                        <p:cTn id="43" dur="700" spd="-100000" fill="hold"/>
                                        <p:tgtEl>
                                          <p:spTgt spid="36"/>
                                        </p:tgtEl>
                                        <p:attrNameLst>
                                          <p:attrName>ppt_x</p:attrName>
                                          <p:attrName>ppt_y</p:attrName>
                                        </p:attrNameLst>
                                      </p:cBhvr>
                                      <p:rCtr x="0" y="1759"/>
                                    </p:animMotion>
                                  </p:childTnLst>
                                </p:cTn>
                              </p:par>
                              <p:par>
                                <p:cTn id="44" presetID="10" presetClass="entr" presetSubtype="0" fill="hold" nodeType="withEffect">
                                  <p:stCondLst>
                                    <p:cond delay="1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42" presetClass="path" presetSubtype="0" decel="100000" fill="hold" nodeType="withEffect">
                                  <p:stCondLst>
                                    <p:cond delay="100"/>
                                  </p:stCondLst>
                                  <p:childTnLst>
                                    <p:animMotion origin="layout" path="M -3.125E-6 -2.22222E-6 L -3.125E-6 0.03542 " pathEditMode="relative" rAng="0" ptsTypes="AA">
                                      <p:cBhvr>
                                        <p:cTn id="48" dur="700" spd="-100000" fill="hold"/>
                                        <p:tgtEl>
                                          <p:spTgt spid="13"/>
                                        </p:tgtEl>
                                        <p:attrNameLst>
                                          <p:attrName>ppt_x</p:attrName>
                                          <p:attrName>ppt_y</p:attrName>
                                        </p:attrNameLst>
                                      </p:cBhvr>
                                      <p:rCtr x="0" y="1759"/>
                                    </p:animMotion>
                                  </p:childTnLst>
                                </p:cTn>
                              </p:par>
                              <p:par>
                                <p:cTn id="49" presetID="10" presetClass="entr" presetSubtype="0" fill="hold" grpId="0" nodeType="withEffect">
                                  <p:stCondLst>
                                    <p:cond delay="10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42" presetClass="path" presetSubtype="0" decel="100000" fill="hold" grpId="1" nodeType="withEffect">
                                  <p:stCondLst>
                                    <p:cond delay="100"/>
                                  </p:stCondLst>
                                  <p:childTnLst>
                                    <p:animMotion origin="layout" path="M -2.29167E-6 4.44444E-6 L -2.29167E-6 0.03541 " pathEditMode="relative" rAng="0" ptsTypes="AA">
                                      <p:cBhvr>
                                        <p:cTn id="53" dur="700" spd="-100000" fill="hold"/>
                                        <p:tgtEl>
                                          <p:spTgt spid="39"/>
                                        </p:tgtEl>
                                        <p:attrNameLst>
                                          <p:attrName>ppt_x</p:attrName>
                                          <p:attrName>ppt_y</p:attrName>
                                        </p:attrNameLst>
                                      </p:cBhvr>
                                      <p:rCtr x="0" y="1759"/>
                                    </p:animMotion>
                                  </p:childTnLst>
                                </p:cTn>
                              </p:par>
                              <p:par>
                                <p:cTn id="54" presetID="10" presetClass="entr" presetSubtype="0" fill="hold" nodeType="withEffect">
                                  <p:stCondLst>
                                    <p:cond delay="10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par>
                                <p:cTn id="57" presetID="42" presetClass="path" presetSubtype="0" decel="100000" fill="hold" nodeType="withEffect">
                                  <p:stCondLst>
                                    <p:cond delay="100"/>
                                  </p:stCondLst>
                                  <p:childTnLst>
                                    <p:animMotion origin="layout" path="M -4.79167E-6 -2.22222E-6 L -4.79167E-6 0.03542 " pathEditMode="relative" rAng="0" ptsTypes="AA">
                                      <p:cBhvr>
                                        <p:cTn id="58" dur="700" spd="-100000" fill="hold"/>
                                        <p:tgtEl>
                                          <p:spTgt spid="4"/>
                                        </p:tgtEl>
                                        <p:attrNameLst>
                                          <p:attrName>ppt_x</p:attrName>
                                          <p:attrName>ppt_y</p:attrName>
                                        </p:attrNameLst>
                                      </p:cBhvr>
                                      <p:rCtr x="0" y="1759"/>
                                    </p:animMotion>
                                  </p:childTnLst>
                                </p:cTn>
                              </p:par>
                              <p:par>
                                <p:cTn id="59" presetID="10" presetClass="entr" presetSubtype="0" fill="hold" grpId="0" nodeType="withEffect">
                                  <p:stCondLst>
                                    <p:cond delay="1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42" presetClass="path" presetSubtype="0" decel="100000" fill="hold" grpId="1" nodeType="withEffect">
                                  <p:stCondLst>
                                    <p:cond delay="100"/>
                                  </p:stCondLst>
                                  <p:childTnLst>
                                    <p:animMotion origin="layout" path="M -4.375E-6 -4.07407E-6 L -4.375E-6 0.03542 " pathEditMode="relative" rAng="0" ptsTypes="AA">
                                      <p:cBhvr>
                                        <p:cTn id="63" dur="700" spd="-100000" fill="hold"/>
                                        <p:tgtEl>
                                          <p:spTgt spid="37"/>
                                        </p:tgtEl>
                                        <p:attrNameLst>
                                          <p:attrName>ppt_x</p:attrName>
                                          <p:attrName>ppt_y</p:attrName>
                                        </p:attrNameLst>
                                      </p:cBhvr>
                                      <p:rCtr x="0" y="1759"/>
                                    </p:animMotion>
                                  </p:childTnLst>
                                </p:cTn>
                              </p:par>
                              <p:par>
                                <p:cTn id="64" presetID="10" presetClass="entr" presetSubtype="0" fill="hold" nodeType="withEffect">
                                  <p:stCondLst>
                                    <p:cond delay="1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par>
                                <p:cTn id="67" presetID="42" presetClass="path" presetSubtype="0" decel="100000" fill="hold" nodeType="withEffect">
                                  <p:stCondLst>
                                    <p:cond delay="100"/>
                                  </p:stCondLst>
                                  <p:childTnLst>
                                    <p:animMotion origin="layout" path="M 3.33333E-6 -2.22222E-6 L 3.33333E-6 0.03542 " pathEditMode="relative" rAng="0" ptsTypes="AA">
                                      <p:cBhvr>
                                        <p:cTn id="68" dur="700" spd="-100000" fill="hold"/>
                                        <p:tgtEl>
                                          <p:spTgt spid="7"/>
                                        </p:tgtEl>
                                        <p:attrNameLst>
                                          <p:attrName>ppt_x</p:attrName>
                                          <p:attrName>ppt_y</p:attrName>
                                        </p:attrNameLst>
                                      </p:cBhvr>
                                      <p:rCtr x="0" y="1759"/>
                                    </p:animMotion>
                                  </p:childTnLst>
                                </p:cTn>
                              </p:par>
                              <p:par>
                                <p:cTn id="69" presetID="10" presetClass="entr" presetSubtype="0" fill="hold" grpId="0" nodeType="withEffect">
                                  <p:stCondLst>
                                    <p:cond delay="10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42" presetClass="path" presetSubtype="0" decel="100000" fill="hold" grpId="1" nodeType="withEffect">
                                  <p:stCondLst>
                                    <p:cond delay="100"/>
                                  </p:stCondLst>
                                  <p:childTnLst>
                                    <p:animMotion origin="layout" path="M 3.33333E-6 -4.07407E-6 L 3.33333E-6 0.03542 " pathEditMode="relative" rAng="0" ptsTypes="AA">
                                      <p:cBhvr>
                                        <p:cTn id="73" dur="700" spd="-100000" fill="hold"/>
                                        <p:tgtEl>
                                          <p:spTgt spid="38"/>
                                        </p:tgtEl>
                                        <p:attrNameLst>
                                          <p:attrName>ppt_x</p:attrName>
                                          <p:attrName>ppt_y</p:attrName>
                                        </p:attrNameLst>
                                      </p:cBhvr>
                                      <p:rCtr x="0" y="1759"/>
                                    </p:animMotion>
                                  </p:childTnLst>
                                </p:cTn>
                              </p:par>
                              <p:par>
                                <p:cTn id="74" presetID="10" presetClass="entr" presetSubtype="0" fill="hold" grpId="0" nodeType="withEffect">
                                  <p:stCondLst>
                                    <p:cond delay="10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42" presetClass="path" presetSubtype="0" decel="100000" fill="hold" grpId="1" nodeType="withEffect">
                                  <p:stCondLst>
                                    <p:cond delay="100"/>
                                  </p:stCondLst>
                                  <p:childTnLst>
                                    <p:animMotion origin="layout" path="M 4.375E-6 -2.22222E-6 L 4.375E-6 0.03542 " pathEditMode="relative" rAng="0" ptsTypes="AA">
                                      <p:cBhvr>
                                        <p:cTn id="78" dur="700" spd="-100000" fill="hold"/>
                                        <p:tgtEl>
                                          <p:spTgt spid="34"/>
                                        </p:tgtEl>
                                        <p:attrNameLst>
                                          <p:attrName>ppt_x</p:attrName>
                                          <p:attrName>ppt_y</p:attrName>
                                        </p:attrNameLst>
                                      </p:cBhvr>
                                      <p:rCtr x="0" y="1759"/>
                                    </p:animMotion>
                                  </p:childTnLst>
                                </p:cTn>
                              </p:par>
                              <p:par>
                                <p:cTn id="79" presetID="10" presetClass="entr" presetSubtype="0" fill="hold" nodeType="withEffect">
                                  <p:stCondLst>
                                    <p:cond delay="100"/>
                                  </p:stCondLst>
                                  <p:childTnLst>
                                    <p:set>
                                      <p:cBhvr>
                                        <p:cTn id="80" dur="1" fill="hold">
                                          <p:stCondLst>
                                            <p:cond delay="0"/>
                                          </p:stCondLst>
                                        </p:cTn>
                                        <p:tgtEl>
                                          <p:spTgt spid="91"/>
                                        </p:tgtEl>
                                        <p:attrNameLst>
                                          <p:attrName>style.visibility</p:attrName>
                                        </p:attrNameLst>
                                      </p:cBhvr>
                                      <p:to>
                                        <p:strVal val="visible"/>
                                      </p:to>
                                    </p:set>
                                    <p:animEffect transition="in" filter="fade">
                                      <p:cBhvr>
                                        <p:cTn id="81" dur="500"/>
                                        <p:tgtEl>
                                          <p:spTgt spid="91"/>
                                        </p:tgtEl>
                                      </p:cBhvr>
                                    </p:animEffect>
                                  </p:childTnLst>
                                </p:cTn>
                              </p:par>
                              <p:par>
                                <p:cTn id="82" presetID="42" presetClass="path" presetSubtype="0" decel="100000" fill="hold" nodeType="withEffect">
                                  <p:stCondLst>
                                    <p:cond delay="100"/>
                                  </p:stCondLst>
                                  <p:childTnLst>
                                    <p:animMotion origin="layout" path="M 4.375E-6 -2.22222E-6 L 4.375E-6 0.03542 " pathEditMode="relative" rAng="0" ptsTypes="AA">
                                      <p:cBhvr>
                                        <p:cTn id="83" dur="700" spd="-100000" fill="hold"/>
                                        <p:tgtEl>
                                          <p:spTgt spid="91"/>
                                        </p:tgtEl>
                                        <p:attrNameLst>
                                          <p:attrName>ppt_x</p:attrName>
                                          <p:attrName>ppt_y</p:attrName>
                                        </p:attrNameLst>
                                      </p:cBhvr>
                                      <p:rCtr x="0" y="1759"/>
                                    </p:animMotion>
                                  </p:childTnLst>
                                </p:cTn>
                              </p:par>
                              <p:par>
                                <p:cTn id="84" presetID="10" presetClass="entr" presetSubtype="0" fill="hold" nodeType="withEffect">
                                  <p:stCondLst>
                                    <p:cond delay="10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500"/>
                                        <p:tgtEl>
                                          <p:spTgt spid="92"/>
                                        </p:tgtEl>
                                      </p:cBhvr>
                                    </p:animEffect>
                                  </p:childTnLst>
                                </p:cTn>
                              </p:par>
                              <p:par>
                                <p:cTn id="87" presetID="42" presetClass="path" presetSubtype="0" decel="100000" fill="hold" nodeType="withEffect">
                                  <p:stCondLst>
                                    <p:cond delay="100"/>
                                  </p:stCondLst>
                                  <p:childTnLst>
                                    <p:animMotion origin="layout" path="M 2.29167E-6 -4.07407E-6 L 2.29167E-6 0.03542 " pathEditMode="relative" rAng="0" ptsTypes="AA">
                                      <p:cBhvr>
                                        <p:cTn id="88" dur="700" spd="-100000" fill="hold"/>
                                        <p:tgtEl>
                                          <p:spTgt spid="92"/>
                                        </p:tgtEl>
                                        <p:attrNameLst>
                                          <p:attrName>ppt_x</p:attrName>
                                          <p:attrName>ppt_y</p:attrName>
                                        </p:attrNameLst>
                                      </p:cBhvr>
                                      <p:rCtr x="0" y="1759"/>
                                    </p:animMotion>
                                  </p:childTnLst>
                                </p:cTn>
                              </p:par>
                              <p:par>
                                <p:cTn id="89" presetID="10" presetClass="entr" presetSubtype="0" fill="hold" nodeType="withEffect">
                                  <p:stCondLst>
                                    <p:cond delay="100"/>
                                  </p:stCondLst>
                                  <p:childTnLst>
                                    <p:set>
                                      <p:cBhvr>
                                        <p:cTn id="90" dur="1" fill="hold">
                                          <p:stCondLst>
                                            <p:cond delay="0"/>
                                          </p:stCondLst>
                                        </p:cTn>
                                        <p:tgtEl>
                                          <p:spTgt spid="93"/>
                                        </p:tgtEl>
                                        <p:attrNameLst>
                                          <p:attrName>style.visibility</p:attrName>
                                        </p:attrNameLst>
                                      </p:cBhvr>
                                      <p:to>
                                        <p:strVal val="visible"/>
                                      </p:to>
                                    </p:set>
                                    <p:animEffect transition="in" filter="fade">
                                      <p:cBhvr>
                                        <p:cTn id="91" dur="500"/>
                                        <p:tgtEl>
                                          <p:spTgt spid="93"/>
                                        </p:tgtEl>
                                      </p:cBhvr>
                                    </p:animEffect>
                                  </p:childTnLst>
                                </p:cTn>
                              </p:par>
                              <p:par>
                                <p:cTn id="92" presetID="42" presetClass="path" presetSubtype="0" decel="100000" fill="hold" nodeType="withEffect">
                                  <p:stCondLst>
                                    <p:cond delay="100"/>
                                  </p:stCondLst>
                                  <p:childTnLst>
                                    <p:animMotion origin="layout" path="M 5.55112E-17 -4.07407E-6 L 5.55112E-17 0.03542 " pathEditMode="relative" rAng="0" ptsTypes="AA">
                                      <p:cBhvr>
                                        <p:cTn id="93" dur="700" spd="-100000" fill="hold"/>
                                        <p:tgtEl>
                                          <p:spTgt spid="93"/>
                                        </p:tgtEl>
                                        <p:attrNameLst>
                                          <p:attrName>ppt_x</p:attrName>
                                          <p:attrName>ppt_y</p:attrName>
                                        </p:attrNameLst>
                                      </p:cBhvr>
                                      <p:rCtr x="0" y="1759"/>
                                    </p:animMotion>
                                  </p:childTnLst>
                                </p:cTn>
                              </p:par>
                              <p:par>
                                <p:cTn id="94" presetID="10" presetClass="entr" presetSubtype="0" fill="hold" nodeType="withEffect">
                                  <p:stCondLst>
                                    <p:cond delay="100"/>
                                  </p:stCondLst>
                                  <p:childTnLst>
                                    <p:set>
                                      <p:cBhvr>
                                        <p:cTn id="95" dur="1" fill="hold">
                                          <p:stCondLst>
                                            <p:cond delay="0"/>
                                          </p:stCondLst>
                                        </p:cTn>
                                        <p:tgtEl>
                                          <p:spTgt spid="94"/>
                                        </p:tgtEl>
                                        <p:attrNameLst>
                                          <p:attrName>style.visibility</p:attrName>
                                        </p:attrNameLst>
                                      </p:cBhvr>
                                      <p:to>
                                        <p:strVal val="visible"/>
                                      </p:to>
                                    </p:set>
                                    <p:animEffect transition="in" filter="fade">
                                      <p:cBhvr>
                                        <p:cTn id="96" dur="500"/>
                                        <p:tgtEl>
                                          <p:spTgt spid="94"/>
                                        </p:tgtEl>
                                      </p:cBhvr>
                                    </p:animEffect>
                                  </p:childTnLst>
                                </p:cTn>
                              </p:par>
                              <p:par>
                                <p:cTn id="97" presetID="42" presetClass="path" presetSubtype="0" decel="100000" fill="hold" nodeType="withEffect">
                                  <p:stCondLst>
                                    <p:cond delay="100"/>
                                  </p:stCondLst>
                                  <p:childTnLst>
                                    <p:animMotion origin="layout" path="M -2.29167E-6 4.44444E-6 L -2.29167E-6 0.03541 " pathEditMode="relative" rAng="0" ptsTypes="AA">
                                      <p:cBhvr>
                                        <p:cTn id="98" dur="700" spd="-100000" fill="hold"/>
                                        <p:tgtEl>
                                          <p:spTgt spid="94"/>
                                        </p:tgtEl>
                                        <p:attrNameLst>
                                          <p:attrName>ppt_x</p:attrName>
                                          <p:attrName>ppt_y</p:attrName>
                                        </p:attrNameLst>
                                      </p:cBhvr>
                                      <p:rCtr x="0" y="1759"/>
                                    </p:animMotion>
                                  </p:childTnLst>
                                </p:cTn>
                              </p:par>
                              <p:par>
                                <p:cTn id="99" presetID="10" presetClass="entr" presetSubtype="0" fill="hold" nodeType="withEffect">
                                  <p:stCondLst>
                                    <p:cond delay="100"/>
                                  </p:stCondLst>
                                  <p:childTnLst>
                                    <p:set>
                                      <p:cBhvr>
                                        <p:cTn id="100" dur="1" fill="hold">
                                          <p:stCondLst>
                                            <p:cond delay="0"/>
                                          </p:stCondLst>
                                        </p:cTn>
                                        <p:tgtEl>
                                          <p:spTgt spid="95"/>
                                        </p:tgtEl>
                                        <p:attrNameLst>
                                          <p:attrName>style.visibility</p:attrName>
                                        </p:attrNameLst>
                                      </p:cBhvr>
                                      <p:to>
                                        <p:strVal val="visible"/>
                                      </p:to>
                                    </p:set>
                                    <p:animEffect transition="in" filter="fade">
                                      <p:cBhvr>
                                        <p:cTn id="101" dur="500"/>
                                        <p:tgtEl>
                                          <p:spTgt spid="95"/>
                                        </p:tgtEl>
                                      </p:cBhvr>
                                    </p:animEffect>
                                  </p:childTnLst>
                                </p:cTn>
                              </p:par>
                              <p:par>
                                <p:cTn id="102" presetID="42" presetClass="path" presetSubtype="0" decel="100000" fill="hold" nodeType="withEffect">
                                  <p:stCondLst>
                                    <p:cond delay="100"/>
                                  </p:stCondLst>
                                  <p:childTnLst>
                                    <p:animMotion origin="layout" path="M -4.375E-6 -4.07407E-6 L -4.375E-6 0.03542 " pathEditMode="relative" rAng="0" ptsTypes="AA">
                                      <p:cBhvr>
                                        <p:cTn id="103" dur="700" spd="-100000" fill="hold"/>
                                        <p:tgtEl>
                                          <p:spTgt spid="95"/>
                                        </p:tgtEl>
                                        <p:attrNameLst>
                                          <p:attrName>ppt_x</p:attrName>
                                          <p:attrName>ppt_y</p:attrName>
                                        </p:attrNameLst>
                                      </p:cBhvr>
                                      <p:rCtr x="0" y="1759"/>
                                    </p:animMotion>
                                  </p:childTnLst>
                                </p:cTn>
                              </p:par>
                              <p:par>
                                <p:cTn id="104" presetID="10" presetClass="entr" presetSubtype="0" fill="hold" nodeType="withEffect">
                                  <p:stCondLst>
                                    <p:cond delay="10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par>
                                <p:cTn id="107" presetID="42" presetClass="path" presetSubtype="0" decel="100000" fill="hold" nodeType="withEffect">
                                  <p:stCondLst>
                                    <p:cond delay="100"/>
                                  </p:stCondLst>
                                  <p:childTnLst>
                                    <p:animMotion origin="layout" path="M 3.33333E-6 -4.07407E-6 L 3.33333E-6 0.03542 " pathEditMode="relative" rAng="0" ptsTypes="AA">
                                      <p:cBhvr>
                                        <p:cTn id="108" dur="700" spd="-100000" fill="hold"/>
                                        <p:tgtEl>
                                          <p:spTgt spid="9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34" grpId="0"/>
      <p:bldP spid="34" grpId="1"/>
      <p:bldP spid="35" grpId="0" animBg="1"/>
      <p:bldP spid="35" grpId="1" animBg="1"/>
      <p:bldP spid="36" grpId="0" animBg="1"/>
      <p:bldP spid="36" grpId="1" animBg="1"/>
      <p:bldP spid="39" grpId="0" animBg="1"/>
      <p:bldP spid="39" grpId="1" animBg="1"/>
      <p:bldP spid="37" grpId="0" animBg="1"/>
      <p:bldP spid="37" grpId="1" animBg="1"/>
      <p:bldP spid="38" grpId="0" animBg="1"/>
      <p:bldP spid="3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6B53-BAC8-EEDA-170E-E1AA01125FA3}"/>
              </a:ext>
            </a:extLst>
          </p:cNvPr>
          <p:cNvSpPr>
            <a:spLocks noGrp="1"/>
          </p:cNvSpPr>
          <p:nvPr>
            <p:ph type="title"/>
          </p:nvPr>
        </p:nvSpPr>
        <p:spPr>
          <a:xfrm>
            <a:off x="435863" y="-736600"/>
            <a:ext cx="11018520" cy="553998"/>
          </a:xfrm>
        </p:spPr>
        <p:txBody>
          <a:bodyPr/>
          <a:lstStyle/>
          <a:p>
            <a:r>
              <a:rPr lang="en-US" dirty="0"/>
              <a:t>Copilot Employee Video</a:t>
            </a:r>
          </a:p>
        </p:txBody>
      </p:sp>
      <p:pic>
        <p:nvPicPr>
          <p:cNvPr id="4" name="Online Media 3" title="This is Trinh's Copilot">
            <a:hlinkClick r:id="" action="ppaction://media"/>
            <a:extLst>
              <a:ext uri="{FF2B5EF4-FFF2-40B4-BE49-F238E27FC236}">
                <a16:creationId xmlns:a16="http://schemas.microsoft.com/office/drawing/2014/main" id="{020D5150-25FD-2603-0EE4-3B20E7F08AD6}"/>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7904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D099757-2B15-B44E-36BD-BA69242DF483}"/>
              </a:ext>
              <a:ext uri="{C183D7F6-B498-43B3-948B-1728B52AA6E4}">
                <adec:decorative xmlns:adec="http://schemas.microsoft.com/office/drawing/2017/decorative" val="1"/>
              </a:ext>
            </a:extLst>
          </p:cNvPr>
          <p:cNvPicPr>
            <a:picLocks/>
          </p:cNvPicPr>
          <p:nvPr/>
        </p:nvPicPr>
        <p:blipFill rotWithShape="1">
          <a:blip r:embed="rId4" cstate="email">
            <a:extLst>
              <a:ext uri="{28A0092B-C50C-407E-A947-70E740481C1C}">
                <a14:useLocalDpi xmlns:a14="http://schemas.microsoft.com/office/drawing/2010/main"/>
              </a:ext>
            </a:extLst>
          </a:blip>
          <a:srcRect r="-216"/>
          <a:stretch/>
        </p:blipFill>
        <p:spPr>
          <a:xfrm>
            <a:off x="2288436" y="570901"/>
            <a:ext cx="5431922" cy="5692567"/>
          </a:xfrm>
          <a:prstGeom prst="roundRect">
            <a:avLst>
              <a:gd name="adj" fmla="val 1421"/>
            </a:avLst>
          </a:prstGeom>
          <a:noFill/>
          <a:ln w="9525" cap="flat">
            <a:noFill/>
            <a:prstDash val="solid"/>
            <a:miter/>
          </a:ln>
          <a:effectLst>
            <a:outerShdw blurRad="63500" dist="127000" dir="2700000" algn="tl" rotWithShape="0">
              <a:prstClr val="black">
                <a:alpha val="50000"/>
              </a:prstClr>
            </a:outerShdw>
          </a:effectLst>
        </p:spPr>
      </p:pic>
      <p:sp>
        <p:nvSpPr>
          <p:cNvPr id="41" name="Rectangle: Rounded Corners 18">
            <a:extLst>
              <a:ext uri="{FF2B5EF4-FFF2-40B4-BE49-F238E27FC236}">
                <a16:creationId xmlns:a16="http://schemas.microsoft.com/office/drawing/2014/main" id="{0D63B4A4-E51B-1C54-8CA4-D86B537D554C}"/>
              </a:ext>
              <a:ext uri="{C183D7F6-B498-43B3-948B-1728B52AA6E4}">
                <adec:decorative xmlns:adec="http://schemas.microsoft.com/office/drawing/2017/decorative" val="1"/>
              </a:ext>
            </a:extLst>
          </p:cNvPr>
          <p:cNvSpPr/>
          <p:nvPr/>
        </p:nvSpPr>
        <p:spPr bwMode="auto">
          <a:xfrm>
            <a:off x="2255414" y="570901"/>
            <a:ext cx="5464943" cy="5692565"/>
          </a:xfrm>
          <a:prstGeom prst="roundRect">
            <a:avLst>
              <a:gd name="adj" fmla="val 960"/>
            </a:avLst>
          </a:prstGeom>
          <a:gradFill flip="none" rotWithShape="1">
            <a:gsLst>
              <a:gs pos="76000">
                <a:srgbClr val="000000">
                  <a:alpha val="0"/>
                </a:srgbClr>
              </a:gs>
              <a:gs pos="15000">
                <a:srgbClr val="000000">
                  <a:alpha val="85000"/>
                </a:srgbClr>
              </a:gs>
            </a:gsLst>
            <a:lin ang="16800000" scaled="0"/>
            <a:tileRect/>
          </a:gradFill>
          <a:ln w="12700">
            <a:solidFill>
              <a:srgbClr val="09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274320" bIns="2743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50" normalizeH="0" baseline="0" noProof="0">
                <a:ln w="3175">
                  <a:noFill/>
                </a:ln>
                <a:noFill/>
                <a:effectLst/>
                <a:uLnTx/>
                <a:uFillTx/>
                <a:latin typeface="Segoe UI Semibold"/>
                <a:ea typeface="+mn-ea"/>
                <a:cs typeface="Segoe UI Semibold"/>
              </a:rPr>
              <a:t>2</a:t>
            </a:r>
          </a:p>
        </p:txBody>
      </p:sp>
      <p:sp>
        <p:nvSpPr>
          <p:cNvPr id="3" name="Title 2">
            <a:extLst>
              <a:ext uri="{FF2B5EF4-FFF2-40B4-BE49-F238E27FC236}">
                <a16:creationId xmlns:a16="http://schemas.microsoft.com/office/drawing/2014/main" id="{B60AF1A0-4C5A-40FA-2760-5A9B3C0DF3FE}"/>
              </a:ext>
            </a:extLst>
          </p:cNvPr>
          <p:cNvSpPr>
            <a:spLocks noGrp="1"/>
          </p:cNvSpPr>
          <p:nvPr>
            <p:ph type="title" idx="4294967295"/>
          </p:nvPr>
        </p:nvSpPr>
        <p:spPr>
          <a:xfrm>
            <a:off x="0" y="-706438"/>
            <a:ext cx="11017250" cy="552450"/>
          </a:xfrm>
        </p:spPr>
        <p:txBody>
          <a:bodyPr vert="horz" wrap="square" lIns="0" tIns="0" rIns="0" bIns="0" rtlCol="0" anchor="b">
            <a:spAutoFit/>
          </a:bodyPr>
          <a:lstStyle/>
          <a:p>
            <a:r>
              <a:rPr lang="en-US"/>
              <a:t>People pillar</a:t>
            </a:r>
          </a:p>
        </p:txBody>
      </p:sp>
      <p:pic>
        <p:nvPicPr>
          <p:cNvPr id="37" name="Picture 36">
            <a:extLst>
              <a:ext uri="{FF2B5EF4-FFF2-40B4-BE49-F238E27FC236}">
                <a16:creationId xmlns:a16="http://schemas.microsoft.com/office/drawing/2014/main" id="{AC13E61E-1E4E-3CFB-5E51-AAED0321466C}"/>
              </a:ext>
              <a:ext uri="{C183D7F6-B498-43B3-948B-1728B52AA6E4}">
                <adec:decorative xmlns:adec="http://schemas.microsoft.com/office/drawing/2017/decorative" val="1"/>
              </a:ext>
            </a:extLst>
          </p:cNvPr>
          <p:cNvPicPr>
            <a:picLocks noChangeAspect="1"/>
          </p:cNvPicPr>
          <p:nvPr/>
        </p:nvPicPr>
        <p:blipFill>
          <a:blip r:embed="rId5" cstate="email">
            <a:grayscl/>
            <a:alphaModFix amt="41000"/>
            <a:extLst>
              <a:ext uri="{28A0092B-C50C-407E-A947-70E740481C1C}">
                <a14:useLocalDpi xmlns:a14="http://schemas.microsoft.com/office/drawing/2010/main"/>
              </a:ext>
            </a:extLst>
          </a:blip>
          <a:srcRect/>
          <a:stretch/>
        </p:blipFill>
        <p:spPr>
          <a:xfrm>
            <a:off x="105229" y="2816180"/>
            <a:ext cx="2006931" cy="3447288"/>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3" name="TextBox 52">
            <a:extLst>
              <a:ext uri="{FF2B5EF4-FFF2-40B4-BE49-F238E27FC236}">
                <a16:creationId xmlns:a16="http://schemas.microsoft.com/office/drawing/2014/main" id="{4FC1F7E0-0EE9-A836-01E1-11B3CFC150B2}"/>
              </a:ext>
            </a:extLst>
          </p:cNvPr>
          <p:cNvSpPr txBox="1"/>
          <p:nvPr/>
        </p:nvSpPr>
        <p:spPr>
          <a:xfrm>
            <a:off x="453259"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Technology</a:t>
            </a:r>
          </a:p>
        </p:txBody>
      </p:sp>
      <p:sp>
        <p:nvSpPr>
          <p:cNvPr id="59" name="Rounded Rectangle 62">
            <a:extLst>
              <a:ext uri="{FF2B5EF4-FFF2-40B4-BE49-F238E27FC236}">
                <a16:creationId xmlns:a16="http://schemas.microsoft.com/office/drawing/2014/main" id="{60FF6987-B77F-2854-3133-97B86DCB7D22}"/>
              </a:ext>
            </a:extLst>
          </p:cNvPr>
          <p:cNvSpPr/>
          <p:nvPr/>
        </p:nvSpPr>
        <p:spPr bwMode="auto">
          <a:xfrm>
            <a:off x="1765175" y="940085"/>
            <a:ext cx="3559857" cy="430379"/>
          </a:xfrm>
          <a:prstGeom prst="roundRect">
            <a:avLst>
              <a:gd name="adj" fmla="val 50000"/>
            </a:avLst>
          </a:prstGeom>
          <a:gradFill>
            <a:gsLst>
              <a:gs pos="10000">
                <a:srgbClr val="D59ED7"/>
              </a:gs>
              <a:gs pos="40000">
                <a:srgbClr val="8DC8E8"/>
              </a:gs>
            </a:gsLst>
            <a:path path="circle">
              <a:fillToRect l="100000" t="100000"/>
            </a:path>
          </a:gradFill>
          <a:ln w="4445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2286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Open Sans" panose="020B0606030504020204" pitchFamily="34" charset="0"/>
                <a:cs typeface="Segoe UI Semibold" panose="020B0702040204020203" pitchFamily="34" charset="0"/>
              </a:rPr>
              <a:t>People</a:t>
            </a:r>
          </a:p>
        </p:txBody>
      </p:sp>
      <p:sp>
        <p:nvSpPr>
          <p:cNvPr id="42" name="TextBox 41">
            <a:extLst>
              <a:ext uri="{FF2B5EF4-FFF2-40B4-BE49-F238E27FC236}">
                <a16:creationId xmlns:a16="http://schemas.microsoft.com/office/drawing/2014/main" id="{B582B9D2-A5DE-BEBB-4572-F507A8AB1394}"/>
              </a:ext>
            </a:extLst>
          </p:cNvPr>
          <p:cNvSpPr txBox="1"/>
          <p:nvPr/>
        </p:nvSpPr>
        <p:spPr>
          <a:xfrm>
            <a:off x="2573325" y="4372286"/>
            <a:ext cx="4397629" cy="1421928"/>
          </a:xfrm>
          <a:prstGeom prst="rect">
            <a:avLst/>
          </a:prstGeom>
          <a:noFill/>
        </p:spPr>
        <p:txBody>
          <a:bodyPr wrap="square">
            <a:spAutoFit/>
          </a:bodyPr>
          <a:lstStyle>
            <a:defPPr>
              <a:defRPr lang="en-US"/>
            </a:defPPr>
            <a:lvl1pPr marR="0" lvl="0" indent="0" fontAlgn="auto">
              <a:lnSpc>
                <a:spcPct val="90000"/>
              </a:lnSpc>
              <a:spcBef>
                <a:spcPts val="0"/>
              </a:spcBef>
              <a:spcAft>
                <a:spcPts val="1800"/>
              </a:spcAft>
              <a:buClrTx/>
              <a:buSzTx/>
              <a:buFontTx/>
              <a:buNone/>
              <a:tabLst/>
              <a:defRPr kumimoji="0" sz="4400" b="0" i="0" u="none" strike="noStrike" cap="none" spc="-50" normalizeH="0" baseline="0">
                <a:ln w="3175">
                  <a:noFill/>
                </a:ln>
                <a:effectLst/>
                <a:uLnTx/>
                <a:uFillTx/>
                <a:latin typeface="+mj-lt"/>
                <a:cs typeface="Segoe UI Semibold"/>
              </a:defRPr>
            </a:lvl1p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50" normalizeH="0" baseline="0" noProof="0">
                <a:ln w="3175">
                  <a:noFill/>
                </a:ln>
                <a:solidFill>
                  <a:srgbClr val="FFFFFF"/>
                </a:solidFill>
                <a:effectLst/>
                <a:uLnTx/>
                <a:uFillTx/>
                <a:latin typeface="Segoe UI Semibold"/>
                <a:ea typeface="+mn-ea"/>
                <a:cs typeface="Segoe UI Semibold"/>
              </a:rPr>
              <a:t>Expand opportunities for people with disabilities to thrive at work, school, and home.</a:t>
            </a:r>
          </a:p>
        </p:txBody>
      </p:sp>
      <p:pic>
        <p:nvPicPr>
          <p:cNvPr id="27" name="Picture 26">
            <a:extLst>
              <a:ext uri="{FF2B5EF4-FFF2-40B4-BE49-F238E27FC236}">
                <a16:creationId xmlns:a16="http://schemas.microsoft.com/office/drawing/2014/main" id="{ED261717-E82E-B25B-031B-D928F7356753}"/>
              </a:ext>
              <a:ext uri="{C183D7F6-B498-43B3-948B-1728B52AA6E4}">
                <adec:decorative xmlns:adec="http://schemas.microsoft.com/office/drawing/2017/decorative" val="1"/>
              </a:ext>
            </a:extLst>
          </p:cNvPr>
          <p:cNvPicPr>
            <a:picLocks noChangeAspect="1"/>
          </p:cNvPicPr>
          <p:nvPr/>
        </p:nvPicPr>
        <p:blipFill>
          <a:blip r:embed="rId6" cstate="email">
            <a:alphaModFix amt="41000"/>
            <a:grayscl/>
            <a:extLst>
              <a:ext uri="{28A0092B-C50C-407E-A947-70E740481C1C}">
                <a14:useLocalDpi xmlns:a14="http://schemas.microsoft.com/office/drawing/2010/main"/>
              </a:ext>
            </a:extLst>
          </a:blip>
          <a:srcRect/>
          <a:stretch/>
        </p:blipFill>
        <p:spPr>
          <a:xfrm>
            <a:off x="7903256" y="2821744"/>
            <a:ext cx="2006930" cy="3447288"/>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4" name="TextBox 53">
            <a:extLst>
              <a:ext uri="{FF2B5EF4-FFF2-40B4-BE49-F238E27FC236}">
                <a16:creationId xmlns:a16="http://schemas.microsoft.com/office/drawing/2014/main" id="{26552D61-A4DE-34FE-1F20-1084FD95A090}"/>
              </a:ext>
            </a:extLst>
          </p:cNvPr>
          <p:cNvSpPr txBox="1"/>
          <p:nvPr/>
        </p:nvSpPr>
        <p:spPr>
          <a:xfrm>
            <a:off x="8175692"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en-US" sz="1600">
                <a:ln w="3175">
                  <a:noFill/>
                </a:ln>
                <a:solidFill>
                  <a:srgbClr val="FFFFFF"/>
                </a:solidFill>
                <a:latin typeface="Segoe UI Semibold"/>
                <a:cs typeface="Segoe UI Semibold"/>
              </a:rPr>
              <a:t>Partnership</a:t>
            </a:r>
            <a:endPar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endParaRPr>
          </a:p>
        </p:txBody>
      </p:sp>
      <p:pic>
        <p:nvPicPr>
          <p:cNvPr id="6" name="Picture 5">
            <a:extLst>
              <a:ext uri="{FF2B5EF4-FFF2-40B4-BE49-F238E27FC236}">
                <a16:creationId xmlns:a16="http://schemas.microsoft.com/office/drawing/2014/main" id="{5AFDABEE-95F4-4977-7B5B-F3D931671ACF}"/>
              </a:ext>
              <a:ext uri="{C183D7F6-B498-43B3-948B-1728B52AA6E4}">
                <adec:decorative xmlns:adec="http://schemas.microsoft.com/office/drawing/2017/decorative" val="1"/>
              </a:ext>
            </a:extLst>
          </p:cNvPr>
          <p:cNvPicPr>
            <a:picLocks noChangeAspect="1"/>
          </p:cNvPicPr>
          <p:nvPr/>
        </p:nvPicPr>
        <p:blipFill rotWithShape="1">
          <a:blip r:embed="rId7" cstate="email">
            <a:alphaModFix amt="41000"/>
            <a:grayscl/>
            <a:extLst>
              <a:ext uri="{28A0092B-C50C-407E-A947-70E740481C1C}">
                <a14:useLocalDpi xmlns:a14="http://schemas.microsoft.com/office/drawing/2010/main"/>
              </a:ext>
            </a:extLst>
          </a:blip>
          <a:srcRect/>
          <a:stretch/>
        </p:blipFill>
        <p:spPr>
          <a:xfrm>
            <a:off x="10089774" y="2816180"/>
            <a:ext cx="2006930" cy="3450241"/>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5" name="TextBox 54">
            <a:extLst>
              <a:ext uri="{FF2B5EF4-FFF2-40B4-BE49-F238E27FC236}">
                <a16:creationId xmlns:a16="http://schemas.microsoft.com/office/drawing/2014/main" id="{327A3F92-1F10-7A44-B190-14CF2B567F0F}"/>
              </a:ext>
            </a:extLst>
          </p:cNvPr>
          <p:cNvSpPr txBox="1"/>
          <p:nvPr/>
        </p:nvSpPr>
        <p:spPr>
          <a:xfrm>
            <a:off x="10361815"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Policy</a:t>
            </a:r>
          </a:p>
        </p:txBody>
      </p:sp>
    </p:spTree>
    <p:extLst>
      <p:ext uri="{BB962C8B-B14F-4D97-AF65-F5344CB8AC3E}">
        <p14:creationId xmlns:p14="http://schemas.microsoft.com/office/powerpoint/2010/main" val="3757626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advTm="23154">
        <p159:morph option="byObject"/>
      </p:transition>
    </mc:Choice>
    <mc:Fallback xmlns="">
      <p:transition spd="slow" advTm="2315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BA0653-4AD0-E3B4-D549-73EE89B7D0BF}"/>
              </a:ext>
            </a:extLst>
          </p:cNvPr>
          <p:cNvSpPr>
            <a:spLocks noGrp="1"/>
          </p:cNvSpPr>
          <p:nvPr>
            <p:ph type="title" idx="4294967295"/>
          </p:nvPr>
        </p:nvSpPr>
        <p:spPr>
          <a:xfrm>
            <a:off x="0" y="-673741"/>
            <a:ext cx="11018520" cy="553998"/>
          </a:xfrm>
        </p:spPr>
        <p:txBody>
          <a:bodyPr vert="horz" wrap="square" lIns="0" tIns="0" rIns="0" bIns="0" rtlCol="0" anchor="b">
            <a:spAutoFit/>
          </a:bodyPr>
          <a:lstStyle/>
          <a:p>
            <a:r>
              <a:rPr lang="en-US"/>
              <a:t>New campus accessibility</a:t>
            </a:r>
          </a:p>
        </p:txBody>
      </p:sp>
      <p:pic>
        <p:nvPicPr>
          <p:cNvPr id="2" name="Online Media 1" title="Accessible campus design at Microsoft">
            <a:hlinkClick r:id="" action="ppaction://media"/>
            <a:extLst>
              <a:ext uri="{FF2B5EF4-FFF2-40B4-BE49-F238E27FC236}">
                <a16:creationId xmlns:a16="http://schemas.microsoft.com/office/drawing/2014/main" id="{543422F2-0242-18C0-4E3F-3548A0219E47}"/>
              </a:ext>
            </a:extLst>
          </p:cNvPr>
          <p:cNvPicPr>
            <a:picLocks noRot="1" noChangeAspect="1"/>
          </p:cNvPicPr>
          <p:nvPr>
            <a:videoFile r:link="rId2"/>
          </p:nvPr>
        </p:nvPicPr>
        <p:blipFill>
          <a:blip r:embed="rId5"/>
          <a:stretch>
            <a:fillRect/>
          </a:stretch>
        </p:blipFill>
        <p:spPr>
          <a:xfrm>
            <a:off x="26988" y="0"/>
            <a:ext cx="12138025" cy="6858000"/>
          </a:xfrm>
          <a:prstGeom prst="rect">
            <a:avLst/>
          </a:prstGeom>
        </p:spPr>
      </p:pic>
    </p:spTree>
    <p:custDataLst>
      <p:tags r:id="rId1"/>
    </p:custDataLst>
    <p:extLst>
      <p:ext uri="{BB962C8B-B14F-4D97-AF65-F5344CB8AC3E}">
        <p14:creationId xmlns:p14="http://schemas.microsoft.com/office/powerpoint/2010/main" val="1887872552"/>
      </p:ext>
    </p:extLst>
  </p:cSld>
  <p:clrMapOvr>
    <a:masterClrMapping/>
  </p:clrMapOvr>
  <p:transition advTm="672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AA30F-BC4B-400D-B7B0-093B3AB98017}"/>
              </a:ext>
            </a:extLst>
          </p:cNvPr>
          <p:cNvSpPr>
            <a:spLocks noGrp="1"/>
          </p:cNvSpPr>
          <p:nvPr>
            <p:ph type="title"/>
          </p:nvPr>
        </p:nvSpPr>
        <p:spPr>
          <a:xfrm>
            <a:off x="347943" y="139060"/>
            <a:ext cx="11018520" cy="615553"/>
          </a:xfrm>
        </p:spPr>
        <p:txBody>
          <a:bodyPr/>
          <a:lstStyle/>
          <a:p>
            <a:r>
              <a:rPr lang="en-US" sz="4000" kern="0" spc="-98">
                <a:latin typeface="Segoe UI Semibold" panose="020B0702040204020203" pitchFamily="34" charset="0"/>
                <a:cs typeface="Segoe UI Semibold" panose="020B0702040204020203" pitchFamily="34" charset="0"/>
              </a:rPr>
              <a:t>People</a:t>
            </a:r>
          </a:p>
        </p:txBody>
      </p:sp>
      <p:sp>
        <p:nvSpPr>
          <p:cNvPr id="10" name="TextBox 9">
            <a:extLst>
              <a:ext uri="{FF2B5EF4-FFF2-40B4-BE49-F238E27FC236}">
                <a16:creationId xmlns:a16="http://schemas.microsoft.com/office/drawing/2014/main" id="{9F0EFE98-1516-485A-9DF7-83B758C935DF}"/>
              </a:ext>
            </a:extLst>
          </p:cNvPr>
          <p:cNvSpPr txBox="1"/>
          <p:nvPr/>
        </p:nvSpPr>
        <p:spPr>
          <a:xfrm>
            <a:off x="330322" y="1024819"/>
            <a:ext cx="5748057" cy="623248"/>
          </a:xfrm>
          <a:prstGeom prst="rect">
            <a:avLst/>
          </a:prstGeom>
          <a:noFill/>
        </p:spPr>
        <p:txBody>
          <a:bodyPr wrap="square" lIns="0" tIns="0" rIns="0" bIns="0" rtlCol="0">
            <a:spAutoFit/>
          </a:bodyPr>
          <a:lstStyle/>
          <a:p>
            <a:pPr marL="0" marR="0" lvl="0" indent="0" algn="l" defTabSz="932742" rtl="0" eaLnBrk="1" fontAlgn="auto" latinLnBrk="0" hangingPunct="1">
              <a:lnSpc>
                <a:spcPct val="90000"/>
              </a:lnSpc>
              <a:spcBef>
                <a:spcPts val="1224"/>
              </a:spcBef>
              <a:spcAft>
                <a:spcPts val="300"/>
              </a:spcAft>
              <a:buClr>
                <a:srgbClr val="1A1A1A"/>
              </a:buClr>
              <a:buSzPct val="90000"/>
              <a:buFontTx/>
              <a:buNone/>
              <a:tabLst/>
              <a:defRPr/>
            </a:pPr>
            <a:r>
              <a:rPr kumimoji="0" lang="en-US" sz="2000" b="0" i="0" u="none" strike="noStrike" kern="0" cap="none" spc="0" normalizeH="0" baseline="0" noProof="0">
                <a:ln>
                  <a:noFill/>
                </a:ln>
                <a:solidFill>
                  <a:srgbClr val="FFFFFF"/>
                </a:solidFill>
                <a:effectLst/>
                <a:uLnTx/>
                <a:uFillTx/>
                <a:latin typeface="Segoe UI Semilight" panose="020B0402040204020203" pitchFamily="34" charset="0"/>
                <a:ea typeface="+mn-ea"/>
                <a:cs typeface="Segoe UI" panose="020B0502040204020203" pitchFamily="34" charset="0"/>
              </a:rPr>
              <a:t>Disability is a strength. Disability is talent.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6BB7D67C-6E65-47B0-BA62-DB674128E825}"/>
              </a:ext>
            </a:extLst>
          </p:cNvPr>
          <p:cNvSpPr/>
          <p:nvPr/>
        </p:nvSpPr>
        <p:spPr>
          <a:xfrm>
            <a:off x="330321" y="2002076"/>
            <a:ext cx="5834808"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Inclusive Hiring</a:t>
            </a:r>
          </a:p>
          <a:p>
            <a:pPr marR="0" lvl="0" algn="l" defTabSz="914400" rtl="0" eaLnBrk="1" fontAlgn="auto" latinLnBrk="0" hangingPunct="1">
              <a:lnSpc>
                <a:spcPct val="100000"/>
              </a:lnSpc>
              <a:spcBef>
                <a:spcPts val="0"/>
              </a:spcBef>
              <a:spcAft>
                <a:spcPts val="0"/>
              </a:spcAft>
              <a:buClrTx/>
              <a:buSzTx/>
              <a:tabLst/>
              <a:defRPr/>
            </a:pPr>
            <a:r>
              <a:rPr kumimoji="0" lang="en-US" sz="2400" b="1" i="0" u="sng"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Microsoft.com/</a:t>
            </a:r>
            <a:r>
              <a:rPr kumimoji="0" lang="en-US" sz="2400" b="1" i="0" u="sng" strike="noStrike" kern="0" cap="none" spc="-75" normalizeH="0" baseline="0" noProof="0" dirty="0" err="1">
                <a:ln>
                  <a:noFill/>
                </a:ln>
                <a:solidFill>
                  <a:srgbClr val="00B0F0"/>
                </a:solidFill>
                <a:effectLst/>
                <a:uLnTx/>
                <a:uFillTx/>
                <a:latin typeface="Segoe UI Semibold" panose="020B0702040204020203" pitchFamily="34" charset="0"/>
                <a:ea typeface="+mn-ea"/>
                <a:cs typeface="Segoe UI Semibold" panose="020B0702040204020203" pitchFamily="34" charset="0"/>
              </a:rPr>
              <a:t>InclusiveHiring</a:t>
            </a:r>
            <a:endParaRPr kumimoji="0" lang="en-US" sz="2400" b="1" i="0" u="sng"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kern="0" spc="-75" dirty="0">
              <a:solidFill>
                <a:srgbClr val="00B0F0"/>
              </a:solidFill>
              <a:latin typeface="Segoe UI Semibold" panose="020B0702040204020203" pitchFamily="34" charset="0"/>
              <a:cs typeface="Segoe UI Semibold" panose="020B07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Employee Resource Group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kern="0" spc="-75" dirty="0">
              <a:solidFill>
                <a:srgbClr val="00B0F0"/>
              </a:solidFill>
              <a:latin typeface="Segoe UI Semibold" panose="020B0702040204020203" pitchFamily="34" charset="0"/>
              <a:cs typeface="Segoe UI Semibold" panose="020B07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Self-Identification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kern="0" spc="-75" dirty="0">
              <a:solidFill>
                <a:srgbClr val="00B0F0"/>
              </a:solidFill>
              <a:latin typeface="Segoe UI Semibold" panose="020B0702040204020203" pitchFamily="34" charset="0"/>
              <a:cs typeface="Segoe UI Semibold" panose="020B07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Storytelling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kern="0" spc="-75" dirty="0">
              <a:solidFill>
                <a:srgbClr val="00B0F0"/>
              </a:solidFill>
              <a:latin typeface="Segoe UI Semibold" panose="020B0702040204020203" pitchFamily="34" charset="0"/>
              <a:cs typeface="Segoe UI Semibold" panose="020B07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Accommodations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kern="0" spc="-75" dirty="0">
              <a:solidFill>
                <a:srgbClr val="00B0F0"/>
              </a:solidFill>
              <a:latin typeface="Segoe UI Semibold" panose="020B0702040204020203" pitchFamily="34" charset="0"/>
              <a:cs typeface="Segoe UI Semibold" panose="020B07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75" normalizeH="0" baseline="0" noProof="0" dirty="0">
                <a:ln>
                  <a:noFill/>
                </a:ln>
                <a:solidFill>
                  <a:srgbClr val="00B0F0"/>
                </a:solidFill>
                <a:effectLst/>
                <a:uLnTx/>
                <a:uFillTx/>
                <a:latin typeface="Segoe UI Semibold" panose="020B0702040204020203" pitchFamily="34" charset="0"/>
                <a:ea typeface="+mn-ea"/>
                <a:cs typeface="Segoe UI Semibold" panose="020B0702040204020203" pitchFamily="34" charset="0"/>
              </a:rPr>
              <a:t>Benefits </a:t>
            </a:r>
          </a:p>
        </p:txBody>
      </p:sp>
      <p:pic>
        <p:nvPicPr>
          <p:cNvPr id="8" name="Picture 7" descr="Man with one hand at a desk on his computer ">
            <a:extLst>
              <a:ext uri="{FF2B5EF4-FFF2-40B4-BE49-F238E27FC236}">
                <a16:creationId xmlns:a16="http://schemas.microsoft.com/office/drawing/2014/main" id="{FFB16DE4-541C-CA55-D144-CA1138CFC8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9456" y="1336442"/>
            <a:ext cx="7324523" cy="4894505"/>
          </a:xfrm>
          <a:prstGeom prst="roundRect">
            <a:avLst/>
          </a:prstGeom>
        </p:spPr>
      </p:pic>
    </p:spTree>
    <p:extLst>
      <p:ext uri="{BB962C8B-B14F-4D97-AF65-F5344CB8AC3E}">
        <p14:creationId xmlns:p14="http://schemas.microsoft.com/office/powerpoint/2010/main" val="16072448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0AF1A0-4C5A-40FA-2760-5A9B3C0DF3FE}"/>
              </a:ext>
            </a:extLst>
          </p:cNvPr>
          <p:cNvSpPr>
            <a:spLocks noGrp="1"/>
          </p:cNvSpPr>
          <p:nvPr>
            <p:ph type="title" idx="4294967295"/>
          </p:nvPr>
        </p:nvSpPr>
        <p:spPr>
          <a:xfrm>
            <a:off x="0" y="-706438"/>
            <a:ext cx="11017250" cy="552450"/>
          </a:xfrm>
        </p:spPr>
        <p:txBody>
          <a:bodyPr vert="horz" wrap="square" lIns="0" tIns="0" rIns="0" bIns="0" rtlCol="0" anchor="b">
            <a:spAutoFit/>
          </a:bodyPr>
          <a:lstStyle/>
          <a:p>
            <a:r>
              <a:rPr lang="en-US"/>
              <a:t>Partnership Pillar</a:t>
            </a:r>
          </a:p>
        </p:txBody>
      </p:sp>
      <p:pic>
        <p:nvPicPr>
          <p:cNvPr id="37" name="Picture 36">
            <a:extLst>
              <a:ext uri="{FF2B5EF4-FFF2-40B4-BE49-F238E27FC236}">
                <a16:creationId xmlns:a16="http://schemas.microsoft.com/office/drawing/2014/main" id="{AC13E61E-1E4E-3CFB-5E51-AAED0321466C}"/>
              </a:ext>
              <a:ext uri="{C183D7F6-B498-43B3-948B-1728B52AA6E4}">
                <adec:decorative xmlns:adec="http://schemas.microsoft.com/office/drawing/2017/decorative" val="1"/>
              </a:ext>
            </a:extLst>
          </p:cNvPr>
          <p:cNvPicPr>
            <a:picLocks noChangeAspect="1"/>
          </p:cNvPicPr>
          <p:nvPr/>
        </p:nvPicPr>
        <p:blipFill>
          <a:blip r:embed="rId4" cstate="email">
            <a:grayscl/>
            <a:alphaModFix amt="41000"/>
            <a:extLst>
              <a:ext uri="{28A0092B-C50C-407E-A947-70E740481C1C}">
                <a14:useLocalDpi xmlns:a14="http://schemas.microsoft.com/office/drawing/2010/main"/>
              </a:ext>
            </a:extLst>
          </a:blip>
          <a:srcRect/>
          <a:stretch/>
        </p:blipFill>
        <p:spPr>
          <a:xfrm>
            <a:off x="105229" y="2816180"/>
            <a:ext cx="2006931" cy="3447288"/>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3" name="TextBox 52">
            <a:extLst>
              <a:ext uri="{FF2B5EF4-FFF2-40B4-BE49-F238E27FC236}">
                <a16:creationId xmlns:a16="http://schemas.microsoft.com/office/drawing/2014/main" id="{4FC1F7E0-0EE9-A836-01E1-11B3CFC150B2}"/>
              </a:ext>
            </a:extLst>
          </p:cNvPr>
          <p:cNvSpPr txBox="1"/>
          <p:nvPr/>
        </p:nvSpPr>
        <p:spPr>
          <a:xfrm>
            <a:off x="453259"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Technology</a:t>
            </a:r>
          </a:p>
        </p:txBody>
      </p:sp>
      <p:pic>
        <p:nvPicPr>
          <p:cNvPr id="4" name="Picture 3">
            <a:extLst>
              <a:ext uri="{FF2B5EF4-FFF2-40B4-BE49-F238E27FC236}">
                <a16:creationId xmlns:a16="http://schemas.microsoft.com/office/drawing/2014/main" id="{E071BE13-A173-8840-0BDC-57D80E3968BA}"/>
              </a:ext>
              <a:ext uri="{C183D7F6-B498-43B3-948B-1728B52AA6E4}">
                <adec:decorative xmlns:adec="http://schemas.microsoft.com/office/drawing/2017/decorative" val="1"/>
              </a:ext>
            </a:extLst>
          </p:cNvPr>
          <p:cNvPicPr>
            <a:picLocks noChangeAspect="1"/>
          </p:cNvPicPr>
          <p:nvPr/>
        </p:nvPicPr>
        <p:blipFill>
          <a:blip r:embed="rId5" cstate="email">
            <a:alphaModFix amt="41000"/>
            <a:grayscl/>
            <a:extLst>
              <a:ext uri="{28A0092B-C50C-407E-A947-70E740481C1C}">
                <a14:useLocalDpi xmlns:a14="http://schemas.microsoft.com/office/drawing/2010/main"/>
              </a:ext>
            </a:extLst>
          </a:blip>
          <a:srcRect/>
          <a:stretch/>
        </p:blipFill>
        <p:spPr>
          <a:xfrm>
            <a:off x="2281638" y="2813224"/>
            <a:ext cx="2027324" cy="3450244"/>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4" name="TextBox 53">
            <a:extLst>
              <a:ext uri="{FF2B5EF4-FFF2-40B4-BE49-F238E27FC236}">
                <a16:creationId xmlns:a16="http://schemas.microsoft.com/office/drawing/2014/main" id="{26552D61-A4DE-34FE-1F20-1084FD95A090}"/>
              </a:ext>
            </a:extLst>
          </p:cNvPr>
          <p:cNvSpPr txBox="1"/>
          <p:nvPr/>
        </p:nvSpPr>
        <p:spPr>
          <a:xfrm>
            <a:off x="2573809" y="5453949"/>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en-US" sz="1600">
                <a:ln w="3175">
                  <a:noFill/>
                </a:ln>
                <a:solidFill>
                  <a:srgbClr val="FFFFFF"/>
                </a:solidFill>
                <a:latin typeface="Segoe UI Semibold"/>
                <a:cs typeface="Segoe UI Semibold"/>
              </a:rPr>
              <a:t>People</a:t>
            </a:r>
            <a:endPar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endParaRPr>
          </a:p>
        </p:txBody>
      </p:sp>
      <p:grpSp>
        <p:nvGrpSpPr>
          <p:cNvPr id="6" name="Group 5">
            <a:extLst>
              <a:ext uri="{FF2B5EF4-FFF2-40B4-BE49-F238E27FC236}">
                <a16:creationId xmlns:a16="http://schemas.microsoft.com/office/drawing/2014/main" id="{469E2AE6-6C93-7830-EDDA-E9EDA833B698}"/>
              </a:ext>
              <a:ext uri="{C183D7F6-B498-43B3-948B-1728B52AA6E4}">
                <adec:decorative xmlns:adec="http://schemas.microsoft.com/office/drawing/2017/decorative" val="1"/>
              </a:ext>
            </a:extLst>
          </p:cNvPr>
          <p:cNvGrpSpPr/>
          <p:nvPr/>
        </p:nvGrpSpPr>
        <p:grpSpPr>
          <a:xfrm>
            <a:off x="4478440" y="572322"/>
            <a:ext cx="5464943" cy="5713356"/>
            <a:chOff x="4478440" y="572322"/>
            <a:chExt cx="5464943" cy="5713356"/>
          </a:xfrm>
        </p:grpSpPr>
        <p:pic>
          <p:nvPicPr>
            <p:cNvPr id="27" name="Picture 26">
              <a:extLst>
                <a:ext uri="{FF2B5EF4-FFF2-40B4-BE49-F238E27FC236}">
                  <a16:creationId xmlns:a16="http://schemas.microsoft.com/office/drawing/2014/main" id="{ED261717-E82E-B25B-031B-D928F7356753}"/>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478440" y="588966"/>
              <a:ext cx="5431922" cy="5696712"/>
            </a:xfrm>
            <a:prstGeom prst="roundRect">
              <a:avLst>
                <a:gd name="adj" fmla="val 2776"/>
              </a:avLst>
            </a:prstGeom>
            <a:gradFill flip="none" rotWithShape="1">
              <a:gsLst>
                <a:gs pos="76000">
                  <a:srgbClr val="000000">
                    <a:alpha val="0"/>
                  </a:srgbClr>
                </a:gs>
                <a:gs pos="15000">
                  <a:srgbClr val="000000">
                    <a:alpha val="85000"/>
                  </a:srgbClr>
                </a:gs>
              </a:gsLst>
              <a:lin ang="16800000" scaled="0"/>
              <a:tileRect/>
            </a:gradFill>
            <a:ln w="12700">
              <a:solidFill>
                <a:srgbClr val="091F2C"/>
              </a:solidFill>
              <a:headEnd type="none" w="med" len="med"/>
              <a:tailEnd type="none" w="med" len="med"/>
            </a:ln>
            <a:effectLst/>
          </p:spPr>
        </p:pic>
        <p:sp>
          <p:nvSpPr>
            <p:cNvPr id="5" name="Rectangle: Rounded Corners 18">
              <a:extLst>
                <a:ext uri="{FF2B5EF4-FFF2-40B4-BE49-F238E27FC236}">
                  <a16:creationId xmlns:a16="http://schemas.microsoft.com/office/drawing/2014/main" id="{4E3CF906-217C-4287-5D98-080F76F0AF5E}"/>
                </a:ext>
                <a:ext uri="{C183D7F6-B498-43B3-948B-1728B52AA6E4}">
                  <adec:decorative xmlns:adec="http://schemas.microsoft.com/office/drawing/2017/decorative" val="1"/>
                </a:ext>
              </a:extLst>
            </p:cNvPr>
            <p:cNvSpPr/>
            <p:nvPr/>
          </p:nvSpPr>
          <p:spPr bwMode="auto">
            <a:xfrm>
              <a:off x="4478440" y="572322"/>
              <a:ext cx="5464943" cy="5713356"/>
            </a:xfrm>
            <a:prstGeom prst="roundRect">
              <a:avLst>
                <a:gd name="adj" fmla="val 960"/>
              </a:avLst>
            </a:prstGeom>
            <a:gradFill flip="none" rotWithShape="1">
              <a:gsLst>
                <a:gs pos="76000">
                  <a:srgbClr val="000000">
                    <a:alpha val="0"/>
                  </a:srgbClr>
                </a:gs>
                <a:gs pos="15000">
                  <a:srgbClr val="000000">
                    <a:alpha val="85000"/>
                  </a:srgbClr>
                </a:gs>
              </a:gsLst>
              <a:lin ang="16800000" scaled="0"/>
              <a:tileRect/>
            </a:gradFill>
            <a:ln w="12700">
              <a:solidFill>
                <a:srgbClr val="09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274320" bIns="2743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50" normalizeH="0" baseline="0" noProof="0">
                  <a:ln w="3175">
                    <a:noFill/>
                  </a:ln>
                  <a:noFill/>
                  <a:effectLst/>
                  <a:uLnTx/>
                  <a:uFillTx/>
                  <a:latin typeface="Segoe UI Semibold"/>
                  <a:ea typeface="+mn-ea"/>
                  <a:cs typeface="Segoe UI Semibold"/>
                </a:rPr>
                <a:t>2</a:t>
              </a:r>
            </a:p>
          </p:txBody>
        </p:sp>
      </p:grpSp>
      <p:sp>
        <p:nvSpPr>
          <p:cNvPr id="59" name="Rounded Rectangle 62">
            <a:extLst>
              <a:ext uri="{FF2B5EF4-FFF2-40B4-BE49-F238E27FC236}">
                <a16:creationId xmlns:a16="http://schemas.microsoft.com/office/drawing/2014/main" id="{60FF6987-B77F-2854-3133-97B86DCB7D22}"/>
              </a:ext>
            </a:extLst>
          </p:cNvPr>
          <p:cNvSpPr/>
          <p:nvPr/>
        </p:nvSpPr>
        <p:spPr bwMode="auto">
          <a:xfrm>
            <a:off x="4058553" y="850307"/>
            <a:ext cx="3559857" cy="430379"/>
          </a:xfrm>
          <a:prstGeom prst="roundRect">
            <a:avLst>
              <a:gd name="adj" fmla="val 50000"/>
            </a:avLst>
          </a:prstGeom>
          <a:gradFill>
            <a:gsLst>
              <a:gs pos="10000">
                <a:srgbClr val="D59ED7"/>
              </a:gs>
              <a:gs pos="40000">
                <a:srgbClr val="8DC8E8"/>
              </a:gs>
            </a:gsLst>
            <a:path path="circle">
              <a:fillToRect l="100000" t="100000"/>
            </a:path>
          </a:gradFill>
          <a:ln w="4445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2286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Open Sans" panose="020B0606030504020204" pitchFamily="34" charset="0"/>
                <a:cs typeface="Segoe UI Semibold" panose="020B0702040204020203" pitchFamily="34" charset="0"/>
              </a:rPr>
              <a:t>Partnership</a:t>
            </a:r>
          </a:p>
        </p:txBody>
      </p:sp>
      <p:sp>
        <p:nvSpPr>
          <p:cNvPr id="42" name="TextBox 41">
            <a:extLst>
              <a:ext uri="{FF2B5EF4-FFF2-40B4-BE49-F238E27FC236}">
                <a16:creationId xmlns:a16="http://schemas.microsoft.com/office/drawing/2014/main" id="{B582B9D2-A5DE-BEBB-4572-F507A8AB1394}"/>
              </a:ext>
            </a:extLst>
          </p:cNvPr>
          <p:cNvSpPr txBox="1"/>
          <p:nvPr/>
        </p:nvSpPr>
        <p:spPr>
          <a:xfrm>
            <a:off x="4766535" y="5035373"/>
            <a:ext cx="4397629" cy="757130"/>
          </a:xfrm>
          <a:prstGeom prst="rect">
            <a:avLst/>
          </a:prstGeom>
          <a:noFill/>
        </p:spPr>
        <p:txBody>
          <a:bodyPr wrap="square">
            <a:spAutoFit/>
          </a:bodyPr>
          <a:lstStyle>
            <a:defPPr>
              <a:defRPr lang="en-US"/>
            </a:defPPr>
            <a:lvl1pPr marR="0" lvl="0" indent="0" fontAlgn="auto">
              <a:lnSpc>
                <a:spcPct val="90000"/>
              </a:lnSpc>
              <a:spcBef>
                <a:spcPts val="0"/>
              </a:spcBef>
              <a:spcAft>
                <a:spcPts val="1800"/>
              </a:spcAft>
              <a:buClrTx/>
              <a:buSzTx/>
              <a:buFontTx/>
              <a:buNone/>
              <a:tabLst/>
              <a:defRPr kumimoji="0" sz="4400" b="0" i="0" u="none" strike="noStrike" cap="none" spc="-50" normalizeH="0" baseline="0">
                <a:ln w="3175">
                  <a:noFill/>
                </a:ln>
                <a:effectLst/>
                <a:uLnTx/>
                <a:uFillTx/>
                <a:latin typeface="+mj-lt"/>
                <a:cs typeface="Segoe UI Semibold"/>
              </a:defRPr>
            </a:lvl1pPr>
          </a:lstStyle>
          <a:p>
            <a:pPr>
              <a:defRPr/>
            </a:pPr>
            <a:r>
              <a:rPr lang="en-US" sz="2400"/>
              <a:t>Accelerate awareness and usage of accessible technology</a:t>
            </a:r>
          </a:p>
        </p:txBody>
      </p:sp>
      <p:pic>
        <p:nvPicPr>
          <p:cNvPr id="26" name="Picture 25">
            <a:extLst>
              <a:ext uri="{FF2B5EF4-FFF2-40B4-BE49-F238E27FC236}">
                <a16:creationId xmlns:a16="http://schemas.microsoft.com/office/drawing/2014/main" id="{F48F8697-9CBE-3342-088E-27AD07356729}"/>
              </a:ext>
              <a:ext uri="{C183D7F6-B498-43B3-948B-1728B52AA6E4}">
                <adec:decorative xmlns:adec="http://schemas.microsoft.com/office/drawing/2017/decorative" val="1"/>
              </a:ext>
            </a:extLst>
          </p:cNvPr>
          <p:cNvPicPr>
            <a:picLocks noChangeAspect="1"/>
          </p:cNvPicPr>
          <p:nvPr/>
        </p:nvPicPr>
        <p:blipFill rotWithShape="1">
          <a:blip r:embed="rId7" cstate="email">
            <a:grayscl/>
            <a:alphaModFix amt="41000"/>
            <a:extLst>
              <a:ext uri="{28A0092B-C50C-407E-A947-70E740481C1C}">
                <a14:useLocalDpi xmlns:a14="http://schemas.microsoft.com/office/drawing/2010/main"/>
              </a:ext>
            </a:extLst>
          </a:blip>
          <a:srcRect/>
          <a:stretch/>
        </p:blipFill>
        <p:spPr>
          <a:xfrm>
            <a:off x="10079841" y="2821744"/>
            <a:ext cx="2006930" cy="3447288"/>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5" name="TextBox 54">
            <a:extLst>
              <a:ext uri="{FF2B5EF4-FFF2-40B4-BE49-F238E27FC236}">
                <a16:creationId xmlns:a16="http://schemas.microsoft.com/office/drawing/2014/main" id="{327A3F92-1F10-7A44-B190-14CF2B567F0F}"/>
              </a:ext>
            </a:extLst>
          </p:cNvPr>
          <p:cNvSpPr txBox="1"/>
          <p:nvPr/>
        </p:nvSpPr>
        <p:spPr>
          <a:xfrm>
            <a:off x="10361815"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Policy</a:t>
            </a:r>
          </a:p>
        </p:txBody>
      </p:sp>
    </p:spTree>
    <p:extLst>
      <p:ext uri="{BB962C8B-B14F-4D97-AF65-F5344CB8AC3E}">
        <p14:creationId xmlns:p14="http://schemas.microsoft.com/office/powerpoint/2010/main" val="2207037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advTm="6445">
        <p159:morph option="byObject"/>
      </p:transition>
    </mc:Choice>
    <mc:Fallback xmlns="">
      <p:transition spd="slow" advTm="644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B9527E7-C5BB-B604-F82D-A4B66965B90E}"/>
              </a:ext>
              <a:ext uri="{C183D7F6-B498-43B3-948B-1728B52AA6E4}">
                <adec:decorative xmlns:adec="http://schemas.microsoft.com/office/drawing/2017/decorative" val="1"/>
              </a:ext>
            </a:extLst>
          </p:cNvPr>
          <p:cNvSpPr>
            <a:spLocks/>
          </p:cNvSpPr>
          <p:nvPr/>
        </p:nvSpPr>
        <p:spPr bwMode="auto">
          <a:xfrm>
            <a:off x="585438" y="585788"/>
            <a:ext cx="3517995" cy="5683250"/>
          </a:xfrm>
          <a:prstGeom prst="roundRect">
            <a:avLst>
              <a:gd name="adj" fmla="val 4955"/>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6" name="Rectangle: Rounded Corners 5">
            <a:extLst>
              <a:ext uri="{FF2B5EF4-FFF2-40B4-BE49-F238E27FC236}">
                <a16:creationId xmlns:a16="http://schemas.microsoft.com/office/drawing/2014/main" id="{22F8DD14-05A7-1544-9F3E-B0D529AB657D}"/>
              </a:ext>
              <a:ext uri="{C183D7F6-B498-43B3-948B-1728B52AA6E4}">
                <adec:decorative xmlns:adec="http://schemas.microsoft.com/office/drawing/2017/decorative" val="1"/>
              </a:ext>
            </a:extLst>
          </p:cNvPr>
          <p:cNvSpPr>
            <a:spLocks/>
          </p:cNvSpPr>
          <p:nvPr/>
        </p:nvSpPr>
        <p:spPr bwMode="auto">
          <a:xfrm>
            <a:off x="4343972" y="585788"/>
            <a:ext cx="3517995" cy="5683250"/>
          </a:xfrm>
          <a:prstGeom prst="roundRect">
            <a:avLst>
              <a:gd name="adj" fmla="val 4543"/>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C34C30B7-56D9-9DA9-9A01-DA4952CADCA0}"/>
              </a:ext>
              <a:ext uri="{C183D7F6-B498-43B3-948B-1728B52AA6E4}">
                <adec:decorative xmlns:adec="http://schemas.microsoft.com/office/drawing/2017/decorative" val="1"/>
              </a:ext>
            </a:extLst>
          </p:cNvPr>
          <p:cNvSpPr>
            <a:spLocks/>
          </p:cNvSpPr>
          <p:nvPr/>
        </p:nvSpPr>
        <p:spPr bwMode="auto">
          <a:xfrm>
            <a:off x="8102505" y="585788"/>
            <a:ext cx="3517995" cy="5683250"/>
          </a:xfrm>
          <a:prstGeom prst="roundRect">
            <a:avLst>
              <a:gd name="adj" fmla="val 4955"/>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17" name="Grey oval containing warning">
            <a:extLst>
              <a:ext uri="{FF2B5EF4-FFF2-40B4-BE49-F238E27FC236}">
                <a16:creationId xmlns:a16="http://schemas.microsoft.com/office/drawing/2014/main" id="{8C076912-DD56-9571-0415-D26A9986BCB6}"/>
              </a:ext>
              <a:ext uri="{C183D7F6-B498-43B3-948B-1728B52AA6E4}">
                <adec:decorative xmlns:adec="http://schemas.microsoft.com/office/drawing/2017/decorative" val="1"/>
              </a:ext>
            </a:extLst>
          </p:cNvPr>
          <p:cNvSpPr/>
          <p:nvPr/>
        </p:nvSpPr>
        <p:spPr>
          <a:xfrm rot="10800000" flipV="1">
            <a:off x="1612915" y="6248559"/>
            <a:ext cx="1463040" cy="45720"/>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18" name="Grey oval containing warning">
            <a:extLst>
              <a:ext uri="{FF2B5EF4-FFF2-40B4-BE49-F238E27FC236}">
                <a16:creationId xmlns:a16="http://schemas.microsoft.com/office/drawing/2014/main" id="{17AF0F1A-6980-08E4-DE40-BF8A53C7A38F}"/>
              </a:ext>
              <a:ext uri="{C183D7F6-B498-43B3-948B-1728B52AA6E4}">
                <adec:decorative xmlns:adec="http://schemas.microsoft.com/office/drawing/2017/decorative" val="1"/>
              </a:ext>
            </a:extLst>
          </p:cNvPr>
          <p:cNvSpPr/>
          <p:nvPr/>
        </p:nvSpPr>
        <p:spPr>
          <a:xfrm rot="10800000" flipV="1">
            <a:off x="5371450" y="6248559"/>
            <a:ext cx="1463040" cy="45720"/>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19" name="Grey oval containing warning">
            <a:extLst>
              <a:ext uri="{FF2B5EF4-FFF2-40B4-BE49-F238E27FC236}">
                <a16:creationId xmlns:a16="http://schemas.microsoft.com/office/drawing/2014/main" id="{E1D8F392-835E-7E4F-FE8F-E9A128BBD667}"/>
              </a:ext>
              <a:ext uri="{C183D7F6-B498-43B3-948B-1728B52AA6E4}">
                <adec:decorative xmlns:adec="http://schemas.microsoft.com/office/drawing/2017/decorative" val="1"/>
              </a:ext>
            </a:extLst>
          </p:cNvPr>
          <p:cNvSpPr/>
          <p:nvPr/>
        </p:nvSpPr>
        <p:spPr>
          <a:xfrm rot="10800000" flipV="1">
            <a:off x="9129982" y="6248559"/>
            <a:ext cx="1463040" cy="45720"/>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pic>
        <p:nvPicPr>
          <p:cNvPr id="14" name="Picture 13">
            <a:extLst>
              <a:ext uri="{FF2B5EF4-FFF2-40B4-BE49-F238E27FC236}">
                <a16:creationId xmlns:a16="http://schemas.microsoft.com/office/drawing/2014/main" id="{27CF9AF1-C31D-85C2-816A-4F91A34AE051}"/>
              </a:ext>
              <a:ext uri="{C183D7F6-B498-43B3-948B-1728B52AA6E4}">
                <adec:decorative xmlns:adec="http://schemas.microsoft.com/office/drawing/2017/decorative" val="1"/>
              </a:ext>
            </a:extLst>
          </p:cNvPr>
          <p:cNvPicPr>
            <a:picLocks/>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645935" y="649923"/>
            <a:ext cx="3397000" cy="5554980"/>
          </a:xfrm>
          <a:prstGeom prst="roundRect">
            <a:avLst>
              <a:gd name="adj" fmla="val 5306"/>
            </a:avLst>
          </a:prstGeom>
        </p:spPr>
      </p:pic>
      <p:grpSp>
        <p:nvGrpSpPr>
          <p:cNvPr id="26" name="Group 25" descr="100% renewable energy by 2025">
            <a:extLst>
              <a:ext uri="{FF2B5EF4-FFF2-40B4-BE49-F238E27FC236}">
                <a16:creationId xmlns:a16="http://schemas.microsoft.com/office/drawing/2014/main" id="{F03A71DD-3A33-4B9A-BE81-ED3B2E207ACD}"/>
              </a:ext>
            </a:extLst>
          </p:cNvPr>
          <p:cNvGrpSpPr/>
          <p:nvPr/>
        </p:nvGrpSpPr>
        <p:grpSpPr>
          <a:xfrm>
            <a:off x="645935" y="4569107"/>
            <a:ext cx="3457497" cy="1495426"/>
            <a:chOff x="645935" y="4569107"/>
            <a:chExt cx="3457497" cy="1495426"/>
          </a:xfrm>
        </p:grpSpPr>
        <p:sp>
          <p:nvSpPr>
            <p:cNvPr id="20" name="Rectangle 19">
              <a:extLst>
                <a:ext uri="{FF2B5EF4-FFF2-40B4-BE49-F238E27FC236}">
                  <a16:creationId xmlns:a16="http://schemas.microsoft.com/office/drawing/2014/main" id="{F94C4BE6-9C39-5776-16DD-0E360E6BF8EE}"/>
                </a:ext>
              </a:extLst>
            </p:cNvPr>
            <p:cNvSpPr>
              <a:spLocks/>
            </p:cNvSpPr>
            <p:nvPr/>
          </p:nvSpPr>
          <p:spPr bwMode="auto">
            <a:xfrm>
              <a:off x="645935" y="4569107"/>
              <a:ext cx="3397000" cy="1495426"/>
            </a:xfrm>
            <a:prstGeom prst="rect">
              <a:avLst/>
            </a:prstGeom>
            <a:solidFill>
              <a:srgbClr val="010203">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3" name="Title 17">
              <a:extLst>
                <a:ext uri="{FF2B5EF4-FFF2-40B4-BE49-F238E27FC236}">
                  <a16:creationId xmlns:a16="http://schemas.microsoft.com/office/drawing/2014/main" id="{EA68ACBA-13DF-0908-97B1-CEE6EA418207}"/>
                </a:ext>
              </a:extLst>
            </p:cNvPr>
            <p:cNvSpPr txBox="1">
              <a:spLocks/>
            </p:cNvSpPr>
            <p:nvPr/>
          </p:nvSpPr>
          <p:spPr>
            <a:xfrm>
              <a:off x="790919" y="4822926"/>
              <a:ext cx="3312513" cy="9877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28010" marR="0" lvl="0" indent="0" algn="l" defTabSz="914073" rtl="0" eaLnBrk="1" fontAlgn="base" latinLnBrk="0" hangingPunct="1">
                <a:lnSpc>
                  <a:spcPct val="90000"/>
                </a:lnSpc>
                <a:spcBef>
                  <a:spcPct val="0"/>
                </a:spcBef>
                <a:spcAft>
                  <a:spcPct val="0"/>
                </a:spcAft>
                <a:buClrTx/>
                <a:buSzTx/>
                <a:buFontTx/>
                <a:buNone/>
                <a:tabLst/>
                <a:defRPr/>
              </a:pPr>
              <a:r>
                <a:rPr lang="en-CA" sz="2400">
                  <a:gradFill>
                    <a:gsLst>
                      <a:gs pos="52000">
                        <a:srgbClr val="8DC8E8"/>
                      </a:gs>
                      <a:gs pos="100000">
                        <a:srgbClr val="D59ED7"/>
                      </a:gs>
                    </a:gsLst>
                    <a:lin ang="3000000" scaled="0"/>
                  </a:gradFill>
                  <a:latin typeface="Segoe UI Semibold"/>
                </a:rPr>
                <a:t>1.3 billion people </a:t>
              </a:r>
              <a:r>
                <a:rPr kumimoji="0" lang="en-CA" sz="2400" b="0" i="0" u="none" strike="noStrike" kern="1200" cap="none" spc="-50" normalizeH="0" baseline="0" noProof="0">
                  <a:ln w="3175">
                    <a:noFill/>
                  </a:ln>
                  <a:gradFill>
                    <a:gsLst>
                      <a:gs pos="0">
                        <a:srgbClr val="FFFFFF"/>
                      </a:gs>
                      <a:gs pos="100000">
                        <a:srgbClr val="FFFFFF"/>
                      </a:gs>
                    </a:gsLst>
                    <a:lin ang="5400000" scaled="0"/>
                  </a:gradFill>
                  <a:effectLst/>
                  <a:uLnTx/>
                  <a:uFillTx/>
                  <a:latin typeface="Segoe UI Semibold"/>
                  <a:ea typeface="+mn-ea"/>
                  <a:cs typeface="Segoe UI" pitchFamily="34" charset="0"/>
                </a:rPr>
                <a:t>have a disability</a:t>
              </a:r>
              <a:endParaRPr kumimoji="0" lang="en-CA" sz="2400" b="0" i="0" u="none" strike="noStrike" kern="1200" cap="none" spc="-50" normalizeH="0" baseline="0" noProof="0">
                <a:ln w="3175">
                  <a:noFill/>
                </a:ln>
                <a:gradFill>
                  <a:gsLst>
                    <a:gs pos="52000">
                      <a:srgbClr val="8DC8E8"/>
                    </a:gs>
                    <a:gs pos="100000">
                      <a:srgbClr val="D59ED7"/>
                    </a:gs>
                  </a:gsLst>
                  <a:lin ang="3000000" scaled="0"/>
                </a:gradFill>
                <a:effectLst/>
                <a:uLnTx/>
                <a:uFillTx/>
                <a:latin typeface="Segoe UI Semibold"/>
                <a:ea typeface="+mn-ea"/>
                <a:cs typeface="Segoe UI" pitchFamily="34" charset="0"/>
              </a:endParaRPr>
            </a:p>
          </p:txBody>
        </p:sp>
      </p:grpSp>
      <p:pic>
        <p:nvPicPr>
          <p:cNvPr id="15" name="Picture 14">
            <a:extLst>
              <a:ext uri="{FF2B5EF4-FFF2-40B4-BE49-F238E27FC236}">
                <a16:creationId xmlns:a16="http://schemas.microsoft.com/office/drawing/2014/main" id="{250E487C-424B-6A7D-0E3C-63B128FD0C07}"/>
              </a:ext>
              <a:ext uri="{C183D7F6-B498-43B3-948B-1728B52AA6E4}">
                <adec:decorative xmlns:adec="http://schemas.microsoft.com/office/drawing/2017/decorative" val="1"/>
              </a:ext>
            </a:extLst>
          </p:cNvPr>
          <p:cNvPicPr>
            <a:picLocks/>
          </p:cNvPicPr>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404469" y="649923"/>
            <a:ext cx="3397000" cy="5554980"/>
          </a:xfrm>
          <a:prstGeom prst="roundRect">
            <a:avLst>
              <a:gd name="adj" fmla="val 5306"/>
            </a:avLst>
          </a:prstGeom>
        </p:spPr>
      </p:pic>
      <p:grpSp>
        <p:nvGrpSpPr>
          <p:cNvPr id="27" name="Group 26" descr="Carbon negative by 2030">
            <a:extLst>
              <a:ext uri="{FF2B5EF4-FFF2-40B4-BE49-F238E27FC236}">
                <a16:creationId xmlns:a16="http://schemas.microsoft.com/office/drawing/2014/main" id="{2B6B0E6D-B5DF-D19C-A040-6B3CD5704547}"/>
              </a:ext>
            </a:extLst>
          </p:cNvPr>
          <p:cNvGrpSpPr/>
          <p:nvPr/>
        </p:nvGrpSpPr>
        <p:grpSpPr>
          <a:xfrm>
            <a:off x="4404469" y="4591819"/>
            <a:ext cx="3487746" cy="1450003"/>
            <a:chOff x="4404469" y="4591819"/>
            <a:chExt cx="3487746" cy="1450003"/>
          </a:xfrm>
        </p:grpSpPr>
        <p:sp>
          <p:nvSpPr>
            <p:cNvPr id="21" name="Rectangle 20">
              <a:extLst>
                <a:ext uri="{FF2B5EF4-FFF2-40B4-BE49-F238E27FC236}">
                  <a16:creationId xmlns:a16="http://schemas.microsoft.com/office/drawing/2014/main" id="{C985A613-6922-2D45-7D7C-0FF07F738E7A}"/>
                </a:ext>
              </a:extLst>
            </p:cNvPr>
            <p:cNvSpPr>
              <a:spLocks/>
            </p:cNvSpPr>
            <p:nvPr/>
          </p:nvSpPr>
          <p:spPr bwMode="auto">
            <a:xfrm>
              <a:off x="4404469" y="4591819"/>
              <a:ext cx="3397000" cy="1450003"/>
            </a:xfrm>
            <a:prstGeom prst="rect">
              <a:avLst/>
            </a:prstGeom>
            <a:solidFill>
              <a:srgbClr val="010203">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4" name="Title 17">
              <a:extLst>
                <a:ext uri="{FF2B5EF4-FFF2-40B4-BE49-F238E27FC236}">
                  <a16:creationId xmlns:a16="http://schemas.microsoft.com/office/drawing/2014/main" id="{E2448E1A-9B32-F32E-BDFF-9E996A003878}"/>
                </a:ext>
              </a:extLst>
            </p:cNvPr>
            <p:cNvSpPr txBox="1">
              <a:spLocks/>
            </p:cNvSpPr>
            <p:nvPr/>
          </p:nvSpPr>
          <p:spPr>
            <a:xfrm>
              <a:off x="4579702" y="4822926"/>
              <a:ext cx="3312513" cy="9877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28010" marR="0" lvl="0" indent="0" algn="l" defTabSz="914073" rtl="0" eaLnBrk="1" fontAlgn="base" latinLnBrk="0" hangingPunct="1">
                <a:lnSpc>
                  <a:spcPct val="90000"/>
                </a:lnSpc>
                <a:spcBef>
                  <a:spcPct val="0"/>
                </a:spcBef>
                <a:spcAft>
                  <a:spcPct val="0"/>
                </a:spcAft>
                <a:buClrTx/>
                <a:buSzTx/>
                <a:buFontTx/>
                <a:buNone/>
                <a:tabLst/>
                <a:defRPr/>
              </a:pPr>
              <a:r>
                <a:rPr lang="en-US" sz="2400">
                  <a:gradFill>
                    <a:gsLst>
                      <a:gs pos="52000">
                        <a:srgbClr val="8DC8E8"/>
                      </a:gs>
                      <a:gs pos="100000">
                        <a:srgbClr val="D59ED7"/>
                      </a:gs>
                    </a:gsLst>
                    <a:lin ang="3000000" scaled="0"/>
                  </a:gradFill>
                  <a:latin typeface="Segoe UI Semibold"/>
                </a:rPr>
                <a:t>75% of disabilities </a:t>
              </a:r>
              <a:r>
                <a:rPr lang="en-US" sz="2400">
                  <a:latin typeface="Segoe UI Semibold"/>
                </a:rPr>
                <a:t>are non-apparent</a:t>
              </a:r>
              <a:endParaRPr kumimoji="0" lang="en-CA" sz="2800" b="0" i="0" u="none" strike="noStrike" kern="1200" cap="none" spc="-50" normalizeH="0" baseline="0" noProof="0">
                <a:ln w="3175">
                  <a:noFill/>
                </a:ln>
                <a:effectLst/>
                <a:uLnTx/>
                <a:uFillTx/>
                <a:latin typeface="Segoe UI Semibold"/>
                <a:ea typeface="+mn-ea"/>
                <a:cs typeface="Segoe UI" pitchFamily="34" charset="0"/>
              </a:endParaRPr>
            </a:p>
          </p:txBody>
        </p:sp>
      </p:grpSp>
      <p:pic>
        <p:nvPicPr>
          <p:cNvPr id="16" name="Picture 15">
            <a:extLst>
              <a:ext uri="{FF2B5EF4-FFF2-40B4-BE49-F238E27FC236}">
                <a16:creationId xmlns:a16="http://schemas.microsoft.com/office/drawing/2014/main" id="{FCF64859-7599-799C-539D-9E8354A887EE}"/>
              </a:ext>
              <a:ext uri="{C183D7F6-B498-43B3-948B-1728B52AA6E4}">
                <adec:decorative xmlns:adec="http://schemas.microsoft.com/office/drawing/2017/decorative" val="1"/>
              </a:ext>
            </a:extLst>
          </p:cNvPr>
          <p:cNvPicPr>
            <a:picLocks/>
          </p:cNvPicPr>
          <p:nvPr/>
        </p:nvPicPr>
        <p:blipFill rotWithShape="1">
          <a:blip r:embed="rId7" cstate="email">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a:xfrm>
            <a:off x="8163002" y="649923"/>
            <a:ext cx="3397000" cy="5554980"/>
          </a:xfrm>
          <a:prstGeom prst="roundRect">
            <a:avLst>
              <a:gd name="adj" fmla="val 5306"/>
            </a:avLst>
          </a:prstGeom>
        </p:spPr>
      </p:pic>
      <p:grpSp>
        <p:nvGrpSpPr>
          <p:cNvPr id="28" name="Group 27" descr="11,200+ acres of land protected in 2022">
            <a:extLst>
              <a:ext uri="{FF2B5EF4-FFF2-40B4-BE49-F238E27FC236}">
                <a16:creationId xmlns:a16="http://schemas.microsoft.com/office/drawing/2014/main" id="{7CE753A4-70FC-A099-60B1-F3A54964173B}"/>
              </a:ext>
            </a:extLst>
          </p:cNvPr>
          <p:cNvGrpSpPr/>
          <p:nvPr/>
        </p:nvGrpSpPr>
        <p:grpSpPr>
          <a:xfrm>
            <a:off x="8163002" y="4569107"/>
            <a:ext cx="3457497" cy="1495426"/>
            <a:chOff x="8163002" y="4569107"/>
            <a:chExt cx="3457497" cy="1495426"/>
          </a:xfrm>
        </p:grpSpPr>
        <p:sp>
          <p:nvSpPr>
            <p:cNvPr id="22" name="Rectangle 21">
              <a:extLst>
                <a:ext uri="{FF2B5EF4-FFF2-40B4-BE49-F238E27FC236}">
                  <a16:creationId xmlns:a16="http://schemas.microsoft.com/office/drawing/2014/main" id="{FCA7D9A5-62A9-E3C8-7BBF-AD6DC48FFF6F}"/>
                </a:ext>
              </a:extLst>
            </p:cNvPr>
            <p:cNvSpPr>
              <a:spLocks/>
            </p:cNvSpPr>
            <p:nvPr/>
          </p:nvSpPr>
          <p:spPr bwMode="auto">
            <a:xfrm>
              <a:off x="8163002" y="4569107"/>
              <a:ext cx="3397000" cy="1495426"/>
            </a:xfrm>
            <a:prstGeom prst="rect">
              <a:avLst/>
            </a:prstGeom>
            <a:solidFill>
              <a:srgbClr val="010203">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5" name="Title 17">
              <a:extLst>
                <a:ext uri="{FF2B5EF4-FFF2-40B4-BE49-F238E27FC236}">
                  <a16:creationId xmlns:a16="http://schemas.microsoft.com/office/drawing/2014/main" id="{D45B4BA4-752B-ABAA-10D9-C48693B78B8C}"/>
                </a:ext>
              </a:extLst>
            </p:cNvPr>
            <p:cNvSpPr txBox="1">
              <a:spLocks/>
            </p:cNvSpPr>
            <p:nvPr/>
          </p:nvSpPr>
          <p:spPr>
            <a:xfrm>
              <a:off x="8307986" y="4822926"/>
              <a:ext cx="3312513" cy="98778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lang="en-CA" sz="2400">
                  <a:gradFill>
                    <a:gsLst>
                      <a:gs pos="52000">
                        <a:srgbClr val="8DC8E8"/>
                      </a:gs>
                      <a:gs pos="100000">
                        <a:srgbClr val="D59ED7"/>
                      </a:gs>
                    </a:gsLst>
                    <a:lin ang="3000000" scaled="0"/>
                  </a:gradFill>
                  <a:latin typeface="Segoe UI Semibold"/>
                </a:rPr>
                <a:t>8.8% of Microsoft </a:t>
              </a:r>
            </a:p>
            <a:p>
              <a:pPr marL="0" marR="0" lvl="0" indent="0" algn="l" defTabSz="932742" rtl="0" eaLnBrk="1" fontAlgn="auto" latinLnBrk="0" hangingPunct="1">
                <a:lnSpc>
                  <a:spcPct val="90000"/>
                </a:lnSpc>
                <a:spcBef>
                  <a:spcPct val="0"/>
                </a:spcBef>
                <a:spcAft>
                  <a:spcPts val="0"/>
                </a:spcAft>
                <a:buClrTx/>
                <a:buSzTx/>
                <a:buFontTx/>
                <a:buNone/>
                <a:tabLst/>
                <a:defRPr/>
              </a:pPr>
              <a:r>
                <a:rPr lang="en-CA" sz="2400">
                  <a:gradFill>
                    <a:gsLst>
                      <a:gs pos="52000">
                        <a:srgbClr val="8DC8E8"/>
                      </a:gs>
                      <a:gs pos="100000">
                        <a:srgbClr val="D59ED7"/>
                      </a:gs>
                    </a:gsLst>
                    <a:lin ang="3000000" scaled="0"/>
                  </a:gradFill>
                  <a:latin typeface="Segoe UI Semibold"/>
                </a:rPr>
                <a:t>employees in the US </a:t>
              </a:r>
            </a:p>
            <a:p>
              <a:pPr marL="0" marR="0" lvl="0" indent="0" algn="l" defTabSz="932742" rtl="0" eaLnBrk="1" fontAlgn="auto" latinLnBrk="0" hangingPunct="1">
                <a:lnSpc>
                  <a:spcPct val="90000"/>
                </a:lnSpc>
                <a:spcBef>
                  <a:spcPct val="0"/>
                </a:spcBef>
                <a:spcAft>
                  <a:spcPts val="0"/>
                </a:spcAft>
                <a:buClrTx/>
                <a:buSzTx/>
                <a:buFontTx/>
                <a:buNone/>
                <a:tabLst/>
                <a:defRPr/>
              </a:pPr>
              <a:r>
                <a:rPr lang="en-CA" sz="2400">
                  <a:latin typeface="Segoe UI Semibold"/>
                </a:rPr>
                <a:t>identify as disabled</a:t>
              </a:r>
              <a:endParaRPr kumimoji="0" lang="en-CA" sz="2800" b="0" i="0" u="none" strike="noStrike" kern="1200" cap="none" spc="-50" normalizeH="0" baseline="0" noProof="0">
                <a:ln w="3175">
                  <a:noFill/>
                </a:ln>
                <a:effectLst/>
                <a:uLnTx/>
                <a:uFillTx/>
                <a:latin typeface="Segoe UI Semibold"/>
                <a:ea typeface="+mn-ea"/>
                <a:cs typeface="Segoe UI" pitchFamily="34" charset="0"/>
              </a:endParaRPr>
            </a:p>
          </p:txBody>
        </p:sp>
      </p:grpSp>
      <p:sp>
        <p:nvSpPr>
          <p:cNvPr id="2" name="Title 1">
            <a:extLst>
              <a:ext uri="{FF2B5EF4-FFF2-40B4-BE49-F238E27FC236}">
                <a16:creationId xmlns:a16="http://schemas.microsoft.com/office/drawing/2014/main" id="{4C4A3F4D-A228-E309-6B91-66903906DD1C}"/>
              </a:ext>
            </a:extLst>
          </p:cNvPr>
          <p:cNvSpPr>
            <a:spLocks noGrp="1"/>
          </p:cNvSpPr>
          <p:nvPr>
            <p:ph type="title" idx="4294967295"/>
          </p:nvPr>
        </p:nvSpPr>
        <p:spPr>
          <a:xfrm>
            <a:off x="541482" y="-744033"/>
            <a:ext cx="11018520" cy="553998"/>
          </a:xfrm>
        </p:spPr>
        <p:txBody>
          <a:bodyPr/>
          <a:lstStyle/>
          <a:p>
            <a:r>
              <a:rPr lang="en-US" dirty="0"/>
              <a:t>Disability Today</a:t>
            </a:r>
          </a:p>
        </p:txBody>
      </p:sp>
    </p:spTree>
    <p:extLst>
      <p:ext uri="{BB962C8B-B14F-4D97-AF65-F5344CB8AC3E}">
        <p14:creationId xmlns:p14="http://schemas.microsoft.com/office/powerpoint/2010/main" val="2144753348"/>
      </p:ext>
    </p:extLst>
  </p:cSld>
  <p:clrMapOvr>
    <a:masterClrMapping/>
  </p:clrMapOvr>
  <p:transition advTm="162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path" presetSubtype="0" decel="100000" fill="hold" nodeType="withEffect">
                                  <p:stCondLst>
                                    <p:cond delay="0"/>
                                  </p:stCondLst>
                                  <p:childTnLst>
                                    <p:animMotion origin="layout" path="M 3.75E-6 1.48148E-6 L 3.75E-6 0.03542 " pathEditMode="relative" rAng="0" ptsTypes="AA">
                                      <p:cBhvr>
                                        <p:cTn id="9" dur="700" spd="-100000" fill="hold"/>
                                        <p:tgtEl>
                                          <p:spTgt spid="26"/>
                                        </p:tgtEl>
                                        <p:attrNameLst>
                                          <p:attrName>ppt_x</p:attrName>
                                          <p:attrName>ppt_y</p:attrName>
                                        </p:attrNameLst>
                                      </p:cBhvr>
                                      <p:rCtr x="0" y="1759"/>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nodeType="withEffect">
                                  <p:stCondLst>
                                    <p:cond delay="0"/>
                                  </p:stCondLst>
                                  <p:childTnLst>
                                    <p:animMotion origin="layout" path="M -4.16667E-7 3.7037E-6 L -4.16667E-7 0.03541 " pathEditMode="relative" rAng="0" ptsTypes="AA">
                                      <p:cBhvr>
                                        <p:cTn id="14" dur="700" spd="-100000" fill="hold"/>
                                        <p:tgtEl>
                                          <p:spTgt spid="27"/>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42" presetClass="path" presetSubtype="0" decel="100000" fill="hold" nodeType="withEffect">
                                  <p:stCondLst>
                                    <p:cond delay="0"/>
                                  </p:stCondLst>
                                  <p:childTnLst>
                                    <p:animMotion origin="layout" path="M 1.875E-6 1.48148E-6 L 1.875E-6 0.03542 " pathEditMode="relative" rAng="0" ptsTypes="AA">
                                      <p:cBhvr>
                                        <p:cTn id="19" dur="700" spd="-100000" fill="hold"/>
                                        <p:tgtEl>
                                          <p:spTgt spid="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n listening to music on his headphones while working on his tablet. ">
            <a:extLst>
              <a:ext uri="{FF2B5EF4-FFF2-40B4-BE49-F238E27FC236}">
                <a16:creationId xmlns:a16="http://schemas.microsoft.com/office/drawing/2014/main" id="{BE553E9C-E525-4908-1302-392ED3D4252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0" y="10"/>
            <a:ext cx="12191980" cy="6857990"/>
          </a:xfrm>
          <a:prstGeom prst="rect">
            <a:avLst/>
          </a:prstGeom>
          <a:solidFill>
            <a:srgbClr val="FFFFFF"/>
          </a:solidFill>
        </p:spPr>
      </p:pic>
      <p:sp>
        <p:nvSpPr>
          <p:cNvPr id="2" name="Title 1">
            <a:extLst>
              <a:ext uri="{FF2B5EF4-FFF2-40B4-BE49-F238E27FC236}">
                <a16:creationId xmlns:a16="http://schemas.microsoft.com/office/drawing/2014/main" id="{948E766D-8CCE-FF4D-2FBB-96C21E6C4C3B}"/>
              </a:ext>
            </a:extLst>
          </p:cNvPr>
          <p:cNvSpPr txBox="1">
            <a:spLocks noGrp="1"/>
          </p:cNvSpPr>
          <p:nvPr>
            <p:ph type="title" idx="4294967295"/>
          </p:nvPr>
        </p:nvSpPr>
        <p:spPr bwMode="ltGray">
          <a:xfrm>
            <a:off x="7885044" y="606548"/>
            <a:ext cx="4063627" cy="17920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000" b="1" i="0" u="none" strike="noStrike" kern="1200" cap="none" spc="-50" normalizeH="0" baseline="0" noProof="0" dirty="0">
                <a:ln w="3175">
                  <a:noFill/>
                </a:ln>
                <a:gradFill>
                  <a:gsLst>
                    <a:gs pos="0">
                      <a:srgbClr val="50E6FF"/>
                    </a:gs>
                    <a:gs pos="100000">
                      <a:srgbClr val="D59DFF"/>
                    </a:gs>
                  </a:gsLst>
                  <a:lin ang="2700000" scaled="1"/>
                </a:gradFill>
                <a:effectLst/>
                <a:uLnTx/>
                <a:uFillTx/>
                <a:latin typeface="Segoe UI Variable Display Semib" pitchFamily="2" charset="0"/>
                <a:ea typeface="+mn-ea"/>
                <a:cs typeface="Segoe UI" pitchFamily="34" charset="0"/>
              </a:rPr>
              <a:t>Microsoft Inclusive Tech Lab</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CA" sz="4000" b="1" i="0" u="none" strike="noStrike" kern="1200" cap="none" spc="-50" normalizeH="0" baseline="0" noProof="0" dirty="0">
              <a:ln w="3175">
                <a:noFill/>
              </a:ln>
              <a:gradFill>
                <a:gsLst>
                  <a:gs pos="0">
                    <a:srgbClr val="50E6FF"/>
                  </a:gs>
                  <a:gs pos="100000">
                    <a:srgbClr val="D59DFF"/>
                  </a:gs>
                </a:gsLst>
                <a:lin ang="2700000" scaled="1"/>
              </a:gradFill>
              <a:effectLst/>
              <a:uLnTx/>
              <a:uFillTx/>
              <a:latin typeface="Segoe UI Variable Display Semib" pitchFamily="2" charset="0"/>
              <a:ea typeface="+mn-ea"/>
              <a:cs typeface="Segoe UI" pitchFamily="34" charset="0"/>
            </a:endParaRPr>
          </a:p>
        </p:txBody>
      </p:sp>
    </p:spTree>
    <p:extLst>
      <p:ext uri="{BB962C8B-B14F-4D97-AF65-F5344CB8AC3E}">
        <p14:creationId xmlns:p14="http://schemas.microsoft.com/office/powerpoint/2010/main" val="2467874968"/>
      </p:ext>
    </p:extLst>
  </p:cSld>
  <p:clrMapOvr>
    <a:masterClrMapping/>
  </p:clrMapOvr>
  <p:transition spd="slow" advTm="2371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8.33333E-7 0 L 8.33333E-7 0.03542 " pathEditMode="relative" rAng="0" ptsTypes="AA">
                                      <p:cBhvr>
                                        <p:cTn id="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2BCD1D4-65DC-6C6C-B84A-8A50B087A33E}"/>
              </a:ext>
            </a:extLst>
          </p:cNvPr>
          <p:cNvSpPr txBox="1">
            <a:spLocks noGrp="1"/>
          </p:cNvSpPr>
          <p:nvPr>
            <p:ph type="title"/>
          </p:nvPr>
        </p:nvSpPr>
        <p:spPr>
          <a:xfrm>
            <a:off x="2978754" y="754730"/>
            <a:ext cx="6234491" cy="20005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32384">
              <a:spcAft>
                <a:spcPts val="600"/>
              </a:spcAft>
              <a:defRPr/>
            </a:pPr>
            <a:r>
              <a:rPr lang="en-US" sz="4000" b="1">
                <a:gradFill>
                  <a:gsLst>
                    <a:gs pos="0">
                      <a:srgbClr val="50E6FF"/>
                    </a:gs>
                    <a:gs pos="100000">
                      <a:srgbClr val="D59DFF"/>
                    </a:gs>
                  </a:gsLst>
                  <a:lin ang="2700000" scaled="1"/>
                </a:gradFill>
                <a:latin typeface="Segoe UI Variable Display Semib" pitchFamily="2" charset="0"/>
              </a:rPr>
              <a:t>Disability Answer Desk </a:t>
            </a:r>
          </a:p>
          <a:p>
            <a:pPr algn="ctr" defTabSz="932384">
              <a:spcAft>
                <a:spcPts val="600"/>
              </a:spcAft>
              <a:defRPr/>
            </a:pPr>
            <a:r>
              <a:rPr lang="en-US" sz="4000" b="1">
                <a:gradFill>
                  <a:gsLst>
                    <a:gs pos="0">
                      <a:srgbClr val="50E6FF"/>
                    </a:gs>
                    <a:gs pos="100000">
                      <a:srgbClr val="D59DFF"/>
                    </a:gs>
                  </a:gsLst>
                  <a:lin ang="2700000" scaled="1"/>
                </a:gradFill>
                <a:latin typeface="Segoe UI Variable Display Semib" pitchFamily="2" charset="0"/>
              </a:rPr>
              <a:t>+</a:t>
            </a:r>
          </a:p>
          <a:p>
            <a:pPr algn="ctr" defTabSz="932384">
              <a:spcAft>
                <a:spcPts val="600"/>
              </a:spcAft>
              <a:defRPr/>
            </a:pPr>
            <a:r>
              <a:rPr lang="en-US" sz="4000" b="1">
                <a:gradFill>
                  <a:gsLst>
                    <a:gs pos="0">
                      <a:srgbClr val="50E6FF"/>
                    </a:gs>
                    <a:gs pos="100000">
                      <a:srgbClr val="D59DFF"/>
                    </a:gs>
                  </a:gsLst>
                  <a:lin ang="2700000" scaled="1"/>
                </a:gradFill>
                <a:latin typeface="Segoe UI Variable Display Semib" pitchFamily="2" charset="0"/>
              </a:rPr>
              <a:t>Be My AI</a:t>
            </a:r>
          </a:p>
        </p:txBody>
      </p:sp>
      <p:grpSp>
        <p:nvGrpSpPr>
          <p:cNvPr id="38" name="Group 37" descr="Be my AI app">
            <a:extLst>
              <a:ext uri="{FF2B5EF4-FFF2-40B4-BE49-F238E27FC236}">
                <a16:creationId xmlns:a16="http://schemas.microsoft.com/office/drawing/2014/main" id="{8FD80D0A-7431-41E6-D545-43AA8463EC14}"/>
              </a:ext>
            </a:extLst>
          </p:cNvPr>
          <p:cNvGrpSpPr/>
          <p:nvPr/>
        </p:nvGrpSpPr>
        <p:grpSpPr>
          <a:xfrm>
            <a:off x="0" y="2504673"/>
            <a:ext cx="12192000" cy="4359518"/>
            <a:chOff x="0" y="2504673"/>
            <a:chExt cx="12192000" cy="4359518"/>
          </a:xfrm>
        </p:grpSpPr>
        <p:pic>
          <p:nvPicPr>
            <p:cNvPr id="1026" name="Picture 2" descr="Alt-text: Four smartphone screens are displayed to demonstrate the user experience walk-through of connecting with Be My AI™ via Microsoft’s Specialized Help profile in the Be My Eyes app. The first smartphone screen on the far left shows the Microsoft company profile in Be My Eyes. The second smartphone screen shows the screen that appears when a blind user selects “Chat with Be My AI.” Be My AI™ sends a message to the users that reads, “Hello! This is Be My AI™ from Microsoft. How can I assist you today?” The third screen shows the conversation with Be My AI™ continued, where a user asks, “How do I disable Microsoft Outlook?” The fourth and final smartphone screen shows the smartphone camera pointing its rear-facing camera onto a Microsoft Outlook inbox on a computer desktop screen. ">
              <a:extLst>
                <a:ext uri="{FF2B5EF4-FFF2-40B4-BE49-F238E27FC236}">
                  <a16:creationId xmlns:a16="http://schemas.microsoft.com/office/drawing/2014/main" id="{137EE508-E95D-0E89-7CD7-332AF4CECB09}"/>
                </a:ext>
              </a:extLst>
            </p:cNvPr>
            <p:cNvPicPr>
              <a:picLocks noChangeAspect="1" noChangeArrowheads="1"/>
            </p:cNvPicPr>
            <p:nvPr/>
          </p:nvPicPr>
          <p:blipFill rotWithShape="1">
            <a:blip r:embed="rId3" cstate="email">
              <a:clrChange>
                <a:clrFrom>
                  <a:srgbClr val="F2F1F6"/>
                </a:clrFrom>
                <a:clrTo>
                  <a:srgbClr val="F2F1F6">
                    <a:alpha val="0"/>
                  </a:srgbClr>
                </a:clrTo>
              </a:clrChange>
              <a:alphaModFix/>
              <a:extLst>
                <a:ext uri="{28A0092B-C50C-407E-A947-70E740481C1C}">
                  <a14:useLocalDpi xmlns:a14="http://schemas.microsoft.com/office/drawing/2010/main"/>
                </a:ext>
              </a:extLst>
            </a:blip>
            <a:srcRect/>
            <a:stretch/>
          </p:blipFill>
          <p:spPr bwMode="auto">
            <a:xfrm>
              <a:off x="0" y="2504673"/>
              <a:ext cx="12192000" cy="4359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307CB3-98A3-F42A-DDA7-5092B7F14776}"/>
                </a:ext>
              </a:extLst>
            </p:cNvPr>
            <p:cNvSpPr txBox="1"/>
            <p:nvPr/>
          </p:nvSpPr>
          <p:spPr>
            <a:xfrm>
              <a:off x="4053526" y="6492240"/>
              <a:ext cx="1178350" cy="228600"/>
            </a:xfrm>
            <a:prstGeom prst="rect">
              <a:avLst/>
            </a:prstGeom>
            <a:solidFill>
              <a:srgbClr val="000000"/>
            </a:solid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4F3F5"/>
                  </a:solidFill>
                  <a:effectLst/>
                  <a:uLnTx/>
                  <a:uFillTx/>
                  <a:latin typeface="Segoe UI"/>
                  <a:ea typeface="+mn-ea"/>
                  <a:cs typeface="+mn-cs"/>
                </a:rPr>
                <a:t>How do I enable Microsoft Outlook?</a:t>
              </a:r>
            </a:p>
          </p:txBody>
        </p:sp>
        <p:sp>
          <p:nvSpPr>
            <p:cNvPr id="5" name="TextBox 4">
              <a:extLst>
                <a:ext uri="{FF2B5EF4-FFF2-40B4-BE49-F238E27FC236}">
                  <a16:creationId xmlns:a16="http://schemas.microsoft.com/office/drawing/2014/main" id="{919FFEB5-F22C-4A60-4998-21D0BA9A3F4D}"/>
                </a:ext>
              </a:extLst>
            </p:cNvPr>
            <p:cNvSpPr txBox="1"/>
            <p:nvPr/>
          </p:nvSpPr>
          <p:spPr>
            <a:xfrm>
              <a:off x="6905625" y="5019031"/>
              <a:ext cx="1524000" cy="107722"/>
            </a:xfrm>
            <a:prstGeom prst="rect">
              <a:avLst/>
            </a:prstGeom>
            <a:solidFill>
              <a:srgbClr val="1A3980"/>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4F3F5"/>
                  </a:solidFill>
                  <a:effectLst/>
                  <a:uLnTx/>
                  <a:uFillTx/>
                  <a:latin typeface="Segoe UI"/>
                  <a:ea typeface="+mn-ea"/>
                  <a:cs typeface="+mn-cs"/>
                </a:rPr>
                <a:t>How do I enable Microsoft Outlook?</a:t>
              </a:r>
            </a:p>
          </p:txBody>
        </p:sp>
        <p:sp>
          <p:nvSpPr>
            <p:cNvPr id="6" name="TextBox 5">
              <a:extLst>
                <a:ext uri="{FF2B5EF4-FFF2-40B4-BE49-F238E27FC236}">
                  <a16:creationId xmlns:a16="http://schemas.microsoft.com/office/drawing/2014/main" id="{6068F0F7-EA24-EE38-3556-891EF3417CE6}"/>
                </a:ext>
              </a:extLst>
            </p:cNvPr>
            <p:cNvSpPr txBox="1"/>
            <p:nvPr/>
          </p:nvSpPr>
          <p:spPr>
            <a:xfrm>
              <a:off x="6496050" y="5352406"/>
              <a:ext cx="1524000" cy="1508105"/>
            </a:xfrm>
            <a:prstGeom prst="rect">
              <a:avLst/>
            </a:prstGeom>
            <a:solidFill>
              <a:srgbClr val="272729"/>
            </a:solid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4F3F5"/>
                  </a:solidFill>
                  <a:effectLst/>
                  <a:uLnTx/>
                  <a:uFillTx/>
                  <a:latin typeface="Segoe UI"/>
                  <a:ea typeface="+mn-ea"/>
                  <a:cs typeface="+mn-cs"/>
                </a:rPr>
                <a:t>To enable Microsoft Outlook to start when your Windows 11 computer boots up, follow these steps: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4F3F5"/>
                </a:solidFill>
                <a:effectLst/>
                <a:uLnTx/>
                <a:uFillTx/>
                <a:latin typeface="Segoe UI"/>
                <a:ea typeface="+mn-ea"/>
                <a:cs typeface="+mn-cs"/>
              </a:endParaRPr>
            </a:p>
            <a:p>
              <a:pPr marL="91440" marR="0" lvl="0" indent="-9144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a:ln>
                    <a:noFill/>
                  </a:ln>
                  <a:solidFill>
                    <a:srgbClr val="F4F3F5"/>
                  </a:solidFill>
                  <a:effectLst/>
                  <a:uLnTx/>
                  <a:uFillTx/>
                  <a:latin typeface="Segoe UI"/>
                  <a:ea typeface="+mn-ea"/>
                  <a:cs typeface="+mn-cs"/>
                </a:rPr>
                <a:t>Press the Windows Key + R to open the Run dialog.</a:t>
              </a:r>
            </a:p>
            <a:p>
              <a:pPr marL="91440" marR="0" lvl="0" indent="-9144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a:ln>
                    <a:noFill/>
                  </a:ln>
                  <a:solidFill>
                    <a:srgbClr val="F4F3F5"/>
                  </a:solidFill>
                  <a:effectLst/>
                  <a:uLnTx/>
                  <a:uFillTx/>
                  <a:latin typeface="Segoe UI"/>
                  <a:ea typeface="+mn-ea"/>
                  <a:cs typeface="+mn-cs"/>
                </a:rPr>
                <a:t>In the Run Command window, type shell:startup and click OK. This will open the Startup Folder on your computer.</a:t>
              </a:r>
            </a:p>
            <a:p>
              <a:pPr marL="91440" marR="0" lvl="0" indent="-9144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a:ln>
                    <a:noFill/>
                  </a:ln>
                  <a:solidFill>
                    <a:srgbClr val="F4F3F5"/>
                  </a:solidFill>
                  <a:effectLst/>
                  <a:uLnTx/>
                  <a:uFillTx/>
                  <a:latin typeface="Segoe UI"/>
                  <a:ea typeface="+mn-ea"/>
                  <a:cs typeface="+mn-cs"/>
                </a:rPr>
                <a:t>Right-click on the Outlook icon (or the shortcut to Outlook) and select Copy (or press Ctrl + C).</a:t>
              </a:r>
            </a:p>
            <a:p>
              <a:pPr marL="91440" marR="0" lvl="0" indent="-9144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700" b="0" i="0" u="none" strike="noStrike" kern="1200" cap="none" spc="0" normalizeH="0" baseline="0" noProof="0">
                  <a:ln>
                    <a:noFill/>
                  </a:ln>
                  <a:solidFill>
                    <a:srgbClr val="F4F3F5"/>
                  </a:solidFill>
                  <a:effectLst/>
                  <a:uLnTx/>
                  <a:uFillTx/>
                  <a:latin typeface="Segoe UI"/>
                  <a:ea typeface="+mn-ea"/>
                  <a:cs typeface="+mn-cs"/>
                </a:rPr>
                <a:t>Navigate to the Startup folder you</a:t>
              </a:r>
            </a:p>
          </p:txBody>
        </p:sp>
      </p:grpSp>
    </p:spTree>
    <p:extLst>
      <p:ext uri="{BB962C8B-B14F-4D97-AF65-F5344CB8AC3E}">
        <p14:creationId xmlns:p14="http://schemas.microsoft.com/office/powerpoint/2010/main" val="1929780218"/>
      </p:ext>
    </p:extLst>
  </p:cSld>
  <p:clrMapOvr>
    <a:masterClrMapping/>
  </p:clrMapOvr>
  <mc:AlternateContent xmlns:mc="http://schemas.openxmlformats.org/markup-compatibility/2006" xmlns:p14="http://schemas.microsoft.com/office/powerpoint/2010/main">
    <mc:Choice Requires="p14">
      <p:transition p14:dur="250" advTm="28187">
        <p:fade/>
      </p:transition>
    </mc:Choice>
    <mc:Fallback xmlns="">
      <p:transition advTm="28187">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8C7FDE1-FD90-F285-9BBC-9294D3129A6A}"/>
              </a:ext>
              <a:ext uri="{C183D7F6-B498-43B3-948B-1728B52AA6E4}">
                <adec:decorative xmlns:adec="http://schemas.microsoft.com/office/drawing/2017/decorative" val="1"/>
              </a:ext>
            </a:extLst>
          </p:cNvPr>
          <p:cNvGrpSpPr/>
          <p:nvPr/>
        </p:nvGrpSpPr>
        <p:grpSpPr>
          <a:xfrm>
            <a:off x="588260" y="0"/>
            <a:ext cx="12137140" cy="6972299"/>
            <a:chOff x="588260" y="0"/>
            <a:chExt cx="12137140" cy="6972299"/>
          </a:xfrm>
        </p:grpSpPr>
        <p:sp>
          <p:nvSpPr>
            <p:cNvPr id="22" name="Rectangle: Single Corner Rounded 21">
              <a:extLst>
                <a:ext uri="{FF2B5EF4-FFF2-40B4-BE49-F238E27FC236}">
                  <a16:creationId xmlns:a16="http://schemas.microsoft.com/office/drawing/2014/main" id="{51F88203-CBEB-1E81-98B2-8895529BE986}"/>
                </a:ext>
              </a:extLst>
            </p:cNvPr>
            <p:cNvSpPr/>
            <p:nvPr/>
          </p:nvSpPr>
          <p:spPr bwMode="auto">
            <a:xfrm>
              <a:off x="7837488" y="1723101"/>
              <a:ext cx="3769295" cy="4545935"/>
            </a:xfrm>
            <a:prstGeom prst="round1Rect">
              <a:avLst>
                <a:gd name="adj" fmla="val 14345"/>
              </a:avLst>
            </a:prstGeom>
            <a:solidFill>
              <a:schemeClr val="bg1"/>
            </a:solidFill>
            <a:ln>
              <a:solidFill>
                <a:schemeClr val="bg1">
                  <a:lumMod val="95000"/>
                  <a:alpha val="65000"/>
                </a:schemeClr>
              </a:solidFill>
              <a:headEnd type="none" w="med" len="med"/>
              <a:tailEnd type="none" w="med" len="med"/>
            </a:ln>
            <a:effectLst>
              <a:outerShdw blurRad="177800" dist="88900" dir="4500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Rectangle: Single Corner Rounded 8">
              <a:extLst>
                <a:ext uri="{FF2B5EF4-FFF2-40B4-BE49-F238E27FC236}">
                  <a16:creationId xmlns:a16="http://schemas.microsoft.com/office/drawing/2014/main" id="{67B07F81-4D0B-84C8-CB87-BFBE262A93A4}"/>
                </a:ext>
              </a:extLst>
            </p:cNvPr>
            <p:cNvSpPr/>
            <p:nvPr/>
          </p:nvSpPr>
          <p:spPr bwMode="auto">
            <a:xfrm flipH="1" flipV="1">
              <a:off x="588262" y="1723102"/>
              <a:ext cx="3566160" cy="4545935"/>
            </a:xfrm>
            <a:prstGeom prst="round1Rect">
              <a:avLst>
                <a:gd name="adj" fmla="val 14951"/>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Rectangle: Single Corner Rounded 23">
              <a:extLst>
                <a:ext uri="{FF2B5EF4-FFF2-40B4-BE49-F238E27FC236}">
                  <a16:creationId xmlns:a16="http://schemas.microsoft.com/office/drawing/2014/main" id="{53F18D73-C7EF-835F-4502-12C2E03EF595}"/>
                </a:ext>
              </a:extLst>
            </p:cNvPr>
            <p:cNvSpPr/>
            <p:nvPr/>
          </p:nvSpPr>
          <p:spPr bwMode="auto">
            <a:xfrm flipH="1" flipV="1">
              <a:off x="588260" y="1723102"/>
              <a:ext cx="3566161" cy="4545935"/>
            </a:xfrm>
            <a:prstGeom prst="round1Rect">
              <a:avLst>
                <a:gd name="adj" fmla="val 14951"/>
              </a:avLst>
            </a:prstGeom>
            <a:gradFill flip="none" rotWithShape="1">
              <a:gsLst>
                <a:gs pos="100000">
                  <a:schemeClr val="bg1"/>
                </a:gs>
                <a:gs pos="32000">
                  <a:srgbClr val="AFD4EC"/>
                </a:gs>
              </a:gsLst>
              <a:lin ang="5400000" scaled="1"/>
              <a:tileRect/>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pic>
          <p:nvPicPr>
            <p:cNvPr id="1032" name="Graphic 1031">
              <a:extLst>
                <a:ext uri="{FF2B5EF4-FFF2-40B4-BE49-F238E27FC236}">
                  <a16:creationId xmlns:a16="http://schemas.microsoft.com/office/drawing/2014/main" id="{C530953D-41CB-BD42-7FC7-43E77E35F98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0488" t="20488" r="58767" b="43918"/>
            <a:stretch/>
          </p:blipFill>
          <p:spPr>
            <a:xfrm>
              <a:off x="3484824" y="5187525"/>
              <a:ext cx="620451" cy="1081509"/>
            </a:xfrm>
            <a:prstGeom prst="rect">
              <a:avLst/>
            </a:prstGeom>
          </p:spPr>
        </p:pic>
        <p:sp>
          <p:nvSpPr>
            <p:cNvPr id="7" name="Freeform: Shape 6">
              <a:extLst>
                <a:ext uri="{FF2B5EF4-FFF2-40B4-BE49-F238E27FC236}">
                  <a16:creationId xmlns:a16="http://schemas.microsoft.com/office/drawing/2014/main" id="{E4DDB3E7-E89D-EC6A-51F2-33340DB9CF23}"/>
                </a:ext>
              </a:extLst>
            </p:cNvPr>
            <p:cNvSpPr/>
            <p:nvPr/>
          </p:nvSpPr>
          <p:spPr>
            <a:xfrm>
              <a:off x="8485027" y="4685018"/>
              <a:ext cx="4240373" cy="2287281"/>
            </a:xfrm>
            <a:custGeom>
              <a:avLst/>
              <a:gdLst>
                <a:gd name="connsiteX0" fmla="*/ 1965902 w 3931921"/>
                <a:gd name="connsiteY0" fmla="*/ 0 h 2120900"/>
                <a:gd name="connsiteX1" fmla="*/ 3931921 w 3931921"/>
                <a:gd name="connsiteY1" fmla="*/ 1965960 h 2120900"/>
                <a:gd name="connsiteX2" fmla="*/ 3924097 w 3931921"/>
                <a:gd name="connsiteY2" fmla="*/ 2120900 h 2120900"/>
                <a:gd name="connsiteX3" fmla="*/ 7824 w 3931921"/>
                <a:gd name="connsiteY3" fmla="*/ 2120900 h 2120900"/>
                <a:gd name="connsiteX4" fmla="*/ 0 w 3931921"/>
                <a:gd name="connsiteY4" fmla="*/ 1965960 h 2120900"/>
                <a:gd name="connsiteX5" fmla="*/ 1965902 w 3931921"/>
                <a:gd name="connsiteY5" fmla="*/ 0 h 212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1921" h="2120900">
                  <a:moveTo>
                    <a:pt x="1965902" y="0"/>
                  </a:moveTo>
                  <a:cubicBezTo>
                    <a:pt x="3051701" y="0"/>
                    <a:pt x="3931921" y="880193"/>
                    <a:pt x="3931921" y="1965960"/>
                  </a:cubicBezTo>
                  <a:lnTo>
                    <a:pt x="3924097" y="2120900"/>
                  </a:lnTo>
                  <a:lnTo>
                    <a:pt x="7824" y="2120900"/>
                  </a:lnTo>
                  <a:lnTo>
                    <a:pt x="0" y="1965960"/>
                  </a:lnTo>
                  <a:cubicBezTo>
                    <a:pt x="0" y="880193"/>
                    <a:pt x="880102" y="0"/>
                    <a:pt x="1965902" y="0"/>
                  </a:cubicBezTo>
                  <a:close/>
                </a:path>
              </a:pathLst>
            </a:custGeom>
            <a:solidFill>
              <a:srgbClr val="AFD4EC"/>
            </a:solidFill>
            <a:ln w="73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14" name="Graphic 13">
              <a:extLst>
                <a:ext uri="{FF2B5EF4-FFF2-40B4-BE49-F238E27FC236}">
                  <a16:creationId xmlns:a16="http://schemas.microsoft.com/office/drawing/2014/main" id="{9E6C77AF-8A13-44DF-2871-8E6A699722C3}"/>
                </a:ext>
                <a:ext uri="{C183D7F6-B498-43B3-948B-1728B52AA6E4}">
                  <adec:decorative xmlns:adec="http://schemas.microsoft.com/office/drawing/2017/decorative" val="1"/>
                </a:ext>
              </a:extLst>
            </p:cNvPr>
            <p:cNvPicPr>
              <a:picLocks noChangeAspect="1"/>
            </p:cNvPicPr>
            <p:nvPr/>
          </p:nvPicPr>
          <p:blipFill>
            <a:blip r:embed="rId6">
              <a:alphaModFix amt="55000"/>
              <a:extLst>
                <a:ext uri="{96DAC541-7B7A-43D3-8B79-37D633B846F1}">
                  <asvg:svgBlip xmlns:asvg="http://schemas.microsoft.com/office/drawing/2016/SVG/main" r:embed="rId7"/>
                </a:ext>
              </a:extLst>
            </a:blip>
            <a:stretch>
              <a:fillRect/>
            </a:stretch>
          </p:blipFill>
          <p:spPr>
            <a:xfrm flipV="1">
              <a:off x="10551874" y="0"/>
              <a:ext cx="1640126" cy="807636"/>
            </a:xfrm>
            <a:prstGeom prst="rect">
              <a:avLst/>
            </a:prstGeom>
          </p:spPr>
        </p:pic>
      </p:grpSp>
      <p:sp>
        <p:nvSpPr>
          <p:cNvPr id="6" name="TextBox 5">
            <a:extLst>
              <a:ext uri="{FF2B5EF4-FFF2-40B4-BE49-F238E27FC236}">
                <a16:creationId xmlns:a16="http://schemas.microsoft.com/office/drawing/2014/main" id="{693CC389-E26E-D91E-E9D1-48E900980CA9}"/>
              </a:ext>
            </a:extLst>
          </p:cNvPr>
          <p:cNvSpPr txBox="1"/>
          <p:nvPr/>
        </p:nvSpPr>
        <p:spPr>
          <a:xfrm>
            <a:off x="855172" y="1977003"/>
            <a:ext cx="3068267" cy="240065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800" b="1" i="0" u="none" strike="noStrike" kern="1200" cap="none" spc="0" normalizeH="0" baseline="0" noProof="0">
                <a:ln>
                  <a:noFill/>
                </a:ln>
                <a:effectLst/>
                <a:uLnTx/>
                <a:uFillTx/>
                <a:latin typeface="Segoe UI"/>
                <a:ea typeface="+mn-ea"/>
                <a:cs typeface="+mn-cs"/>
              </a:rPr>
              <a:t>1+ billion people </a:t>
            </a:r>
            <a:r>
              <a:rPr kumimoji="0" lang="en-US" sz="1800" b="0" i="0" u="none" strike="noStrike" kern="1200" cap="none" spc="0" normalizeH="0" baseline="0" noProof="0">
                <a:ln>
                  <a:noFill/>
                </a:ln>
                <a:effectLst/>
                <a:uLnTx/>
                <a:uFillTx/>
                <a:latin typeface="Segoe UI"/>
                <a:ea typeface="+mn-ea"/>
                <a:cs typeface="+mn-cs"/>
              </a:rPr>
              <a:t>have a disability</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800" b="1" i="0" u="none" strike="noStrike" kern="1200" cap="none" spc="0" normalizeH="0" baseline="0" noProof="0">
                <a:ln>
                  <a:noFill/>
                </a:ln>
                <a:effectLst/>
                <a:uLnTx/>
                <a:uFillTx/>
                <a:latin typeface="Segoe UI"/>
                <a:ea typeface="+mn-ea"/>
                <a:cs typeface="+mn-cs"/>
              </a:rPr>
              <a:t>1.3 billion people </a:t>
            </a:r>
            <a:r>
              <a:rPr kumimoji="0" lang="en-US" sz="1800" b="0" i="0" u="none" strike="noStrike" kern="1200" cap="none" spc="0" normalizeH="0" baseline="0" noProof="0">
                <a:ln>
                  <a:noFill/>
                </a:ln>
                <a:effectLst/>
                <a:uLnTx/>
                <a:uFillTx/>
                <a:latin typeface="Segoe UI"/>
                <a:ea typeface="+mn-ea"/>
                <a:cs typeface="+mn-cs"/>
              </a:rPr>
              <a:t>will need accessible technology by 2050</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800" b="1" i="0" u="none" strike="noStrike" kern="1200" cap="none" spc="0" normalizeH="0" baseline="0" noProof="0">
                <a:ln>
                  <a:noFill/>
                </a:ln>
                <a:effectLst/>
                <a:uLnTx/>
                <a:uFillTx/>
                <a:latin typeface="Segoe UI"/>
                <a:ea typeface="+mn-ea"/>
                <a:cs typeface="+mn-cs"/>
              </a:rPr>
              <a:t>Only 4% </a:t>
            </a:r>
            <a:r>
              <a:rPr kumimoji="0" lang="en-US" sz="1800" b="0" i="0" u="none" strike="noStrike" kern="1200" cap="none" spc="0" normalizeH="0" baseline="0" noProof="0">
                <a:ln>
                  <a:noFill/>
                </a:ln>
                <a:effectLst/>
                <a:uLnTx/>
                <a:uFillTx/>
                <a:latin typeface="Segoe UI"/>
                <a:ea typeface="+mn-ea"/>
                <a:cs typeface="+mn-cs"/>
              </a:rPr>
              <a:t>of businesses focused on making accessible offerings</a:t>
            </a:r>
          </a:p>
        </p:txBody>
      </p:sp>
      <p:pic>
        <p:nvPicPr>
          <p:cNvPr id="23" name="Picture 22" descr="A woman with a prosthetic leg having a conversation with a group of people in a room ">
            <a:extLst>
              <a:ext uri="{FF2B5EF4-FFF2-40B4-BE49-F238E27FC236}">
                <a16:creationId xmlns:a16="http://schemas.microsoft.com/office/drawing/2014/main" id="{0B0450C9-A0AD-3697-1636-5872E8AECD1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05275" y="1723103"/>
            <a:ext cx="3615306" cy="4545935"/>
          </a:xfrm>
          <a:custGeom>
            <a:avLst/>
            <a:gdLst>
              <a:gd name="connsiteX0" fmla="*/ 0 w 3615306"/>
              <a:gd name="connsiteY0" fmla="*/ 0 h 4545935"/>
              <a:gd name="connsiteX1" fmla="*/ 3615306 w 3615306"/>
              <a:gd name="connsiteY1" fmla="*/ 0 h 4545935"/>
              <a:gd name="connsiteX2" fmla="*/ 3615306 w 3615306"/>
              <a:gd name="connsiteY2" fmla="*/ 4012758 h 4545935"/>
              <a:gd name="connsiteX3" fmla="*/ 3074781 w 3615306"/>
              <a:gd name="connsiteY3" fmla="*/ 4545935 h 4545935"/>
              <a:gd name="connsiteX4" fmla="*/ 0 w 3615306"/>
              <a:gd name="connsiteY4" fmla="*/ 4545935 h 454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5306" h="4545935">
                <a:moveTo>
                  <a:pt x="0" y="0"/>
                </a:moveTo>
                <a:lnTo>
                  <a:pt x="3615306" y="0"/>
                </a:lnTo>
                <a:lnTo>
                  <a:pt x="3615306" y="4012758"/>
                </a:lnTo>
                <a:cubicBezTo>
                  <a:pt x="3615306" y="4307224"/>
                  <a:pt x="3373305" y="4545935"/>
                  <a:pt x="3074781" y="4545935"/>
                </a:cubicBezTo>
                <a:lnTo>
                  <a:pt x="0" y="4545935"/>
                </a:lnTo>
                <a:close/>
              </a:path>
            </a:pathLst>
          </a:custGeom>
        </p:spPr>
      </p:pic>
      <p:sp>
        <p:nvSpPr>
          <p:cNvPr id="43" name="Oval 42" descr="Bullet point">
            <a:extLst>
              <a:ext uri="{FF2B5EF4-FFF2-40B4-BE49-F238E27FC236}">
                <a16:creationId xmlns:a16="http://schemas.microsoft.com/office/drawing/2014/main" id="{DD8311F0-815A-3631-295B-C85CC80D3CBA}"/>
              </a:ext>
            </a:extLst>
          </p:cNvPr>
          <p:cNvSpPr/>
          <p:nvPr/>
        </p:nvSpPr>
        <p:spPr bwMode="auto">
          <a:xfrm>
            <a:off x="7963150" y="2181970"/>
            <a:ext cx="129430" cy="129430"/>
          </a:xfrm>
          <a:prstGeom prst="ellipse">
            <a:avLst/>
          </a:prstGeom>
          <a:solidFill>
            <a:schemeClr val="tx1"/>
          </a:solidFill>
          <a:ln w="7339"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3" name="TextBox 16, chunk 1">
            <a:extLst>
              <a:ext uri="{FF2B5EF4-FFF2-40B4-BE49-F238E27FC236}">
                <a16:creationId xmlns:a16="http://schemas.microsoft.com/office/drawing/2014/main" id="{5E14C709-F0B2-2115-DAD6-321313F46181}"/>
              </a:ext>
            </a:extLst>
          </p:cNvPr>
          <p:cNvSpPr txBox="1"/>
          <p:nvPr/>
        </p:nvSpPr>
        <p:spPr>
          <a:xfrm>
            <a:off x="8276589" y="2015475"/>
            <a:ext cx="2953512" cy="692497"/>
          </a:xfrm>
          <a:prstGeom prst="rect">
            <a:avLst/>
          </a:prstGeom>
          <a:noFill/>
        </p:spPr>
        <p:txBody>
          <a:bodyPr wrap="square" lIns="0" tIns="0" rIns="0" bIns="0" numCol="1" anchor="ctr">
            <a:spAutoFit/>
          </a:bodyPr>
          <a:lstStyle>
            <a:defPPr>
              <a:defRPr lang="en-US"/>
            </a:def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Segoe UI"/>
                <a:ea typeface="+mn-ea"/>
                <a:cs typeface="+mn-cs"/>
              </a:rPr>
              <a:t>28%</a:t>
            </a:r>
            <a:br>
              <a:rPr kumimoji="0" lang="en-US" sz="2800" b="1" i="0" u="none" strike="noStrike" kern="1200" cap="none" spc="0" normalizeH="0" baseline="0" noProof="0">
                <a:ln>
                  <a:noFill/>
                </a:ln>
                <a:effectLst/>
                <a:uLnTx/>
                <a:uFillTx/>
                <a:latin typeface="Segoe UI"/>
                <a:ea typeface="+mn-ea"/>
                <a:cs typeface="+mn-cs"/>
              </a:rPr>
            </a:br>
            <a:r>
              <a:rPr kumimoji="0" lang="en-US" sz="1800" b="0" i="0" u="none" strike="noStrike" kern="1200" cap="none" spc="0" normalizeH="0" baseline="0" noProof="0">
                <a:ln>
                  <a:noFill/>
                </a:ln>
                <a:effectLst/>
                <a:uLnTx/>
                <a:uFillTx/>
                <a:latin typeface="Segoe UI Semibold"/>
                <a:ea typeface="+mn-ea"/>
                <a:cs typeface="+mn-cs"/>
              </a:rPr>
              <a:t>higher revenue</a:t>
            </a:r>
          </a:p>
        </p:txBody>
      </p:sp>
      <p:sp>
        <p:nvSpPr>
          <p:cNvPr id="51" name="Oval 50" descr="Bullet point">
            <a:extLst>
              <a:ext uri="{FF2B5EF4-FFF2-40B4-BE49-F238E27FC236}">
                <a16:creationId xmlns:a16="http://schemas.microsoft.com/office/drawing/2014/main" id="{27496E8C-DB66-6D9A-0204-A394F227F393}"/>
              </a:ext>
            </a:extLst>
          </p:cNvPr>
          <p:cNvSpPr/>
          <p:nvPr/>
        </p:nvSpPr>
        <p:spPr bwMode="auto">
          <a:xfrm>
            <a:off x="7963150" y="3138738"/>
            <a:ext cx="129430" cy="129430"/>
          </a:xfrm>
          <a:prstGeom prst="ellipse">
            <a:avLst/>
          </a:prstGeom>
          <a:solidFill>
            <a:schemeClr val="tx1"/>
          </a:solidFill>
          <a:ln w="7339"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5" name="TextBox 16, chunk 1">
            <a:extLst>
              <a:ext uri="{FF2B5EF4-FFF2-40B4-BE49-F238E27FC236}">
                <a16:creationId xmlns:a16="http://schemas.microsoft.com/office/drawing/2014/main" id="{97C08486-7362-9E31-D237-16C834D29CC6}"/>
              </a:ext>
            </a:extLst>
          </p:cNvPr>
          <p:cNvSpPr txBox="1"/>
          <p:nvPr/>
        </p:nvSpPr>
        <p:spPr>
          <a:xfrm>
            <a:off x="8276589" y="2974254"/>
            <a:ext cx="2953512" cy="692497"/>
          </a:xfrm>
          <a:prstGeom prst="rect">
            <a:avLst/>
          </a:prstGeom>
          <a:noFill/>
        </p:spPr>
        <p:txBody>
          <a:bodyPr wrap="square" lIns="0" tIns="0" rIns="0" bIns="0" numCol="1" anchor="ctr">
            <a:spAutoFit/>
          </a:bodyPr>
          <a:lstStyle>
            <a:defPPr>
              <a:defRPr lang="en-US"/>
            </a:def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Segoe UI"/>
                <a:ea typeface="+mn-ea"/>
                <a:cs typeface="+mn-cs"/>
              </a:rPr>
              <a:t>2x</a:t>
            </a:r>
            <a:br>
              <a:rPr kumimoji="0" lang="en-US" sz="1800" b="0" i="0" u="none" strike="noStrike" kern="1200" cap="none" spc="0" normalizeH="0" baseline="0" noProof="0">
                <a:ln>
                  <a:noFill/>
                </a:ln>
                <a:effectLst/>
                <a:uLnTx/>
                <a:uFillTx/>
                <a:latin typeface="Segoe UI Semibold"/>
                <a:ea typeface="+mn-ea"/>
                <a:cs typeface="+mn-cs"/>
              </a:rPr>
            </a:br>
            <a:r>
              <a:rPr kumimoji="0" lang="en-US" sz="1800" b="0" i="0" u="none" strike="noStrike" kern="1200" cap="none" spc="0" normalizeH="0" baseline="0" noProof="0">
                <a:ln>
                  <a:noFill/>
                </a:ln>
                <a:effectLst/>
                <a:uLnTx/>
                <a:uFillTx/>
                <a:latin typeface="Segoe UI Semibold"/>
                <a:ea typeface="+mn-ea"/>
                <a:cs typeface="+mn-cs"/>
              </a:rPr>
              <a:t>net income </a:t>
            </a:r>
          </a:p>
        </p:txBody>
      </p:sp>
      <p:sp>
        <p:nvSpPr>
          <p:cNvPr id="56" name="Oval 55" descr="Bullet point">
            <a:extLst>
              <a:ext uri="{FF2B5EF4-FFF2-40B4-BE49-F238E27FC236}">
                <a16:creationId xmlns:a16="http://schemas.microsoft.com/office/drawing/2014/main" id="{9A78F617-ACD7-3339-B103-4CF8E10B8821}"/>
              </a:ext>
            </a:extLst>
          </p:cNvPr>
          <p:cNvSpPr/>
          <p:nvPr/>
        </p:nvSpPr>
        <p:spPr bwMode="auto">
          <a:xfrm>
            <a:off x="7963150" y="4076455"/>
            <a:ext cx="129430" cy="129430"/>
          </a:xfrm>
          <a:prstGeom prst="ellipse">
            <a:avLst/>
          </a:prstGeom>
          <a:solidFill>
            <a:schemeClr val="tx1"/>
          </a:solidFill>
          <a:ln w="7339"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4" name="TextBox 16, chunk 1">
            <a:extLst>
              <a:ext uri="{FF2B5EF4-FFF2-40B4-BE49-F238E27FC236}">
                <a16:creationId xmlns:a16="http://schemas.microsoft.com/office/drawing/2014/main" id="{1F8C81EF-9106-69BE-A269-40BC20E6EA61}"/>
              </a:ext>
            </a:extLst>
          </p:cNvPr>
          <p:cNvSpPr txBox="1"/>
          <p:nvPr/>
        </p:nvSpPr>
        <p:spPr>
          <a:xfrm>
            <a:off x="8276589" y="3933034"/>
            <a:ext cx="2953512" cy="692497"/>
          </a:xfrm>
          <a:prstGeom prst="rect">
            <a:avLst/>
          </a:prstGeom>
          <a:noFill/>
        </p:spPr>
        <p:txBody>
          <a:bodyPr wrap="square" lIns="0" tIns="0" rIns="0" bIns="0" numCol="1" anchor="ctr">
            <a:spAutoFit/>
          </a:bodyPr>
          <a:lstStyle>
            <a:defPPr>
              <a:defRPr lang="en-US"/>
            </a:def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Segoe UI"/>
                <a:ea typeface="+mn-ea"/>
                <a:cs typeface="+mn-cs"/>
              </a:rPr>
              <a:t>30%</a:t>
            </a:r>
            <a:br>
              <a:rPr kumimoji="0" lang="en-US" sz="1800" b="0" i="0" u="none" strike="noStrike" kern="1200" cap="none" spc="0" normalizeH="0" baseline="0" noProof="0">
                <a:ln>
                  <a:noFill/>
                </a:ln>
                <a:effectLst/>
                <a:uLnTx/>
                <a:uFillTx/>
                <a:latin typeface="Segoe UI Semibold"/>
                <a:ea typeface="+mn-ea"/>
                <a:cs typeface="+mn-cs"/>
              </a:rPr>
            </a:br>
            <a:r>
              <a:rPr kumimoji="0" lang="en-US" sz="1800" b="0" i="0" u="none" strike="noStrike" kern="1200" cap="none" spc="0" normalizeH="0" baseline="0" noProof="0">
                <a:ln>
                  <a:noFill/>
                </a:ln>
                <a:effectLst/>
                <a:uLnTx/>
                <a:uFillTx/>
                <a:latin typeface="Segoe UI Semibold"/>
                <a:ea typeface="+mn-ea"/>
                <a:cs typeface="+mn-cs"/>
              </a:rPr>
              <a:t>higher margins</a:t>
            </a:r>
          </a:p>
        </p:txBody>
      </p:sp>
      <p:sp>
        <p:nvSpPr>
          <p:cNvPr id="10" name="TextBox 9">
            <a:extLst>
              <a:ext uri="{FF2B5EF4-FFF2-40B4-BE49-F238E27FC236}">
                <a16:creationId xmlns:a16="http://schemas.microsoft.com/office/drawing/2014/main" id="{A8D3F22E-AB3E-44C9-2710-AB0590234D11}"/>
              </a:ext>
            </a:extLst>
          </p:cNvPr>
          <p:cNvSpPr txBox="1"/>
          <p:nvPr/>
        </p:nvSpPr>
        <p:spPr>
          <a:xfrm>
            <a:off x="9103495" y="5150343"/>
            <a:ext cx="2877708" cy="110799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Companies that hire, support, and promote disability talent financially outperform their peers</a:t>
            </a:r>
          </a:p>
        </p:txBody>
      </p:sp>
      <p:sp>
        <p:nvSpPr>
          <p:cNvPr id="21" name="TextBox 20">
            <a:extLst>
              <a:ext uri="{FF2B5EF4-FFF2-40B4-BE49-F238E27FC236}">
                <a16:creationId xmlns:a16="http://schemas.microsoft.com/office/drawing/2014/main" id="{C2331E87-78CA-22FF-6607-8EC6D6B7518B}"/>
              </a:ext>
              <a:ext uri="{C183D7F6-B498-43B3-948B-1728B52AA6E4}">
                <adec:decorative xmlns:adec="http://schemas.microsoft.com/office/drawing/2017/decorative" val="1"/>
              </a:ext>
            </a:extLst>
          </p:cNvPr>
          <p:cNvSpPr txBox="1"/>
          <p:nvPr/>
        </p:nvSpPr>
        <p:spPr>
          <a:xfrm>
            <a:off x="0" y="7158335"/>
            <a:ext cx="12192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hlinkClick r:id="rId9"/>
              </a:rPr>
              <a:t>https://www.gettyimages.in/detail/photo/mature-woman-leading-team-meeting-in-board-room-royalty-free-image/1084170908</a:t>
            </a:r>
            <a:r>
              <a:rPr kumimoji="0" lang="en-US" sz="1800" b="0" i="0" u="none" strike="noStrike" kern="1200" cap="none" spc="0" normalizeH="0" baseline="0" noProof="0">
                <a:ln>
                  <a:noFill/>
                </a:ln>
                <a:solidFill>
                  <a:srgbClr val="000000"/>
                </a:solidFill>
                <a:effectLst/>
                <a:uLnTx/>
                <a:uFillTx/>
                <a:latin typeface="Segoe UI"/>
                <a:ea typeface="+mn-ea"/>
                <a:cs typeface="+mn-cs"/>
              </a:rPr>
              <a:t> </a:t>
            </a:r>
          </a:p>
        </p:txBody>
      </p:sp>
      <p:sp>
        <p:nvSpPr>
          <p:cNvPr id="11" name="Title 1">
            <a:extLst>
              <a:ext uri="{FF2B5EF4-FFF2-40B4-BE49-F238E27FC236}">
                <a16:creationId xmlns:a16="http://schemas.microsoft.com/office/drawing/2014/main" id="{2A0C8420-D89B-0E14-6251-40CB85E9FE64}"/>
              </a:ext>
            </a:extLst>
          </p:cNvPr>
          <p:cNvSpPr txBox="1">
            <a:spLocks noGrp="1"/>
          </p:cNvSpPr>
          <p:nvPr>
            <p:ph type="title" idx="4294967295"/>
          </p:nvPr>
        </p:nvSpPr>
        <p:spPr>
          <a:xfrm>
            <a:off x="616510" y="365512"/>
            <a:ext cx="4158362" cy="160325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000" b="1" i="0" u="none" strike="noStrike" kern="1200" cap="none" spc="-50" normalizeH="0" baseline="0" noProof="0" dirty="0">
                <a:ln w="3175">
                  <a:noFill/>
                </a:ln>
                <a:gradFill>
                  <a:gsLst>
                    <a:gs pos="0">
                      <a:srgbClr val="50E6FF"/>
                    </a:gs>
                    <a:gs pos="100000">
                      <a:srgbClr val="D59DFF"/>
                    </a:gs>
                  </a:gsLst>
                  <a:lin ang="2700000" scaled="1"/>
                </a:gradFill>
                <a:effectLst/>
                <a:uLnTx/>
                <a:uFillTx/>
                <a:latin typeface="Segoe UI Variable Display Semib" pitchFamily="2" charset="0"/>
                <a:ea typeface="+mn-ea"/>
                <a:cs typeface="Segoe UI" pitchFamily="34" charset="0"/>
              </a:rPr>
              <a:t>Accessibility is an opportunity</a:t>
            </a:r>
          </a:p>
        </p:txBody>
      </p:sp>
    </p:spTree>
    <p:custDataLst>
      <p:tags r:id="rId1"/>
    </p:custDataLst>
    <p:extLst>
      <p:ext uri="{BB962C8B-B14F-4D97-AF65-F5344CB8AC3E}">
        <p14:creationId xmlns:p14="http://schemas.microsoft.com/office/powerpoint/2010/main" val="2770293130"/>
      </p:ext>
    </p:extLst>
  </p:cSld>
  <p:clrMapOvr>
    <a:masterClrMapping/>
  </p:clrMapOvr>
  <p:transition advTm="280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8.33333E-7 0 L 8.33333E-7 0.03542 " pathEditMode="relative" rAng="0" ptsTypes="AA">
                                      <p:cBhvr>
                                        <p:cTn id="9"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0AF1A0-4C5A-40FA-2760-5A9B3C0DF3FE}"/>
              </a:ext>
            </a:extLst>
          </p:cNvPr>
          <p:cNvSpPr>
            <a:spLocks noGrp="1"/>
          </p:cNvSpPr>
          <p:nvPr>
            <p:ph type="title" idx="4294967295"/>
          </p:nvPr>
        </p:nvSpPr>
        <p:spPr>
          <a:xfrm>
            <a:off x="0" y="-706438"/>
            <a:ext cx="11017250" cy="552450"/>
          </a:xfrm>
        </p:spPr>
        <p:txBody>
          <a:bodyPr vert="horz" wrap="square" lIns="0" tIns="0" rIns="0" bIns="0" rtlCol="0" anchor="b">
            <a:spAutoFit/>
          </a:bodyPr>
          <a:lstStyle/>
          <a:p>
            <a:r>
              <a:rPr lang="en-US"/>
              <a:t>Policy Pillar</a:t>
            </a:r>
          </a:p>
        </p:txBody>
      </p:sp>
      <p:pic>
        <p:nvPicPr>
          <p:cNvPr id="37" name="Picture 36">
            <a:extLst>
              <a:ext uri="{FF2B5EF4-FFF2-40B4-BE49-F238E27FC236}">
                <a16:creationId xmlns:a16="http://schemas.microsoft.com/office/drawing/2014/main" id="{AC13E61E-1E4E-3CFB-5E51-AAED0321466C}"/>
              </a:ext>
              <a:ext uri="{C183D7F6-B498-43B3-948B-1728B52AA6E4}">
                <adec:decorative xmlns:adec="http://schemas.microsoft.com/office/drawing/2017/decorative" val="1"/>
              </a:ext>
            </a:extLst>
          </p:cNvPr>
          <p:cNvPicPr>
            <a:picLocks noChangeAspect="1"/>
          </p:cNvPicPr>
          <p:nvPr/>
        </p:nvPicPr>
        <p:blipFill>
          <a:blip r:embed="rId4" cstate="email">
            <a:grayscl/>
            <a:alphaModFix amt="41000"/>
            <a:extLst>
              <a:ext uri="{28A0092B-C50C-407E-A947-70E740481C1C}">
                <a14:useLocalDpi xmlns:a14="http://schemas.microsoft.com/office/drawing/2010/main"/>
              </a:ext>
            </a:extLst>
          </a:blip>
          <a:srcRect/>
          <a:stretch/>
        </p:blipFill>
        <p:spPr>
          <a:xfrm>
            <a:off x="105229" y="2816180"/>
            <a:ext cx="2006931" cy="3447288"/>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3" name="TextBox 52">
            <a:extLst>
              <a:ext uri="{FF2B5EF4-FFF2-40B4-BE49-F238E27FC236}">
                <a16:creationId xmlns:a16="http://schemas.microsoft.com/office/drawing/2014/main" id="{4FC1F7E0-0EE9-A836-01E1-11B3CFC150B2}"/>
              </a:ext>
            </a:extLst>
          </p:cNvPr>
          <p:cNvSpPr txBox="1"/>
          <p:nvPr/>
        </p:nvSpPr>
        <p:spPr>
          <a:xfrm>
            <a:off x="453259" y="5455660"/>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Technology</a:t>
            </a:r>
          </a:p>
        </p:txBody>
      </p:sp>
      <p:pic>
        <p:nvPicPr>
          <p:cNvPr id="27" name="Picture 26">
            <a:extLst>
              <a:ext uri="{FF2B5EF4-FFF2-40B4-BE49-F238E27FC236}">
                <a16:creationId xmlns:a16="http://schemas.microsoft.com/office/drawing/2014/main" id="{ED261717-E82E-B25B-031B-D928F7356753}"/>
              </a:ext>
              <a:ext uri="{C183D7F6-B498-43B3-948B-1728B52AA6E4}">
                <adec:decorative xmlns:adec="http://schemas.microsoft.com/office/drawing/2017/decorative" val="1"/>
              </a:ext>
            </a:extLst>
          </p:cNvPr>
          <p:cNvPicPr>
            <a:picLocks noChangeAspect="1"/>
          </p:cNvPicPr>
          <p:nvPr/>
        </p:nvPicPr>
        <p:blipFill rotWithShape="1">
          <a:blip r:embed="rId5" cstate="email">
            <a:grayscl/>
            <a:alphaModFix amt="41000"/>
            <a:extLst>
              <a:ext uri="{28A0092B-C50C-407E-A947-70E740481C1C}">
                <a14:useLocalDpi xmlns:a14="http://schemas.microsoft.com/office/drawing/2010/main"/>
              </a:ext>
            </a:extLst>
          </a:blip>
          <a:srcRect/>
          <a:stretch/>
        </p:blipFill>
        <p:spPr>
          <a:xfrm>
            <a:off x="4478440" y="2813224"/>
            <a:ext cx="2006931" cy="3472454"/>
          </a:xfrm>
          <a:prstGeom prst="roundRect">
            <a:avLst>
              <a:gd name="adj" fmla="val 2776"/>
            </a:avLst>
          </a:prstGeom>
          <a:noFill/>
          <a:ln w="9525" cap="flat">
            <a:noFill/>
            <a:prstDash val="solid"/>
            <a:miter/>
          </a:ln>
          <a:effectLst>
            <a:outerShdw blurRad="50800" dist="50800" dir="5400000" algn="ctr" rotWithShape="0">
              <a:schemeClr val="bg1"/>
            </a:outerShdw>
          </a:effectLst>
        </p:spPr>
      </p:pic>
      <p:pic>
        <p:nvPicPr>
          <p:cNvPr id="4" name="Picture 3">
            <a:extLst>
              <a:ext uri="{FF2B5EF4-FFF2-40B4-BE49-F238E27FC236}">
                <a16:creationId xmlns:a16="http://schemas.microsoft.com/office/drawing/2014/main" id="{E071BE13-A173-8840-0BDC-57D80E3968BA}"/>
              </a:ext>
              <a:ext uri="{C183D7F6-B498-43B3-948B-1728B52AA6E4}">
                <adec:decorative xmlns:adec="http://schemas.microsoft.com/office/drawing/2017/decorative" val="1"/>
              </a:ext>
            </a:extLst>
          </p:cNvPr>
          <p:cNvPicPr>
            <a:picLocks noChangeAspect="1"/>
          </p:cNvPicPr>
          <p:nvPr/>
        </p:nvPicPr>
        <p:blipFill>
          <a:blip r:embed="rId6" cstate="email">
            <a:alphaModFix amt="41000"/>
            <a:grayscl/>
            <a:extLst>
              <a:ext uri="{28A0092B-C50C-407E-A947-70E740481C1C}">
                <a14:useLocalDpi xmlns:a14="http://schemas.microsoft.com/office/drawing/2010/main"/>
              </a:ext>
            </a:extLst>
          </a:blip>
          <a:srcRect/>
          <a:stretch/>
        </p:blipFill>
        <p:spPr>
          <a:xfrm>
            <a:off x="2281638" y="2813224"/>
            <a:ext cx="2027324" cy="3450244"/>
          </a:xfrm>
          <a:prstGeom prst="roundRect">
            <a:avLst>
              <a:gd name="adj" fmla="val 2776"/>
            </a:avLst>
          </a:prstGeom>
          <a:noFill/>
          <a:ln w="9525" cap="flat">
            <a:noFill/>
            <a:prstDash val="solid"/>
            <a:miter/>
          </a:ln>
          <a:effectLst>
            <a:outerShdw blurRad="50800" dist="50800" dir="5400000" algn="ctr" rotWithShape="0">
              <a:schemeClr val="bg1"/>
            </a:outerShdw>
          </a:effectLst>
        </p:spPr>
      </p:pic>
      <p:sp>
        <p:nvSpPr>
          <p:cNvPr id="54" name="TextBox 53">
            <a:extLst>
              <a:ext uri="{FF2B5EF4-FFF2-40B4-BE49-F238E27FC236}">
                <a16:creationId xmlns:a16="http://schemas.microsoft.com/office/drawing/2014/main" id="{26552D61-A4DE-34FE-1F20-1084FD95A090}"/>
              </a:ext>
            </a:extLst>
          </p:cNvPr>
          <p:cNvSpPr txBox="1"/>
          <p:nvPr/>
        </p:nvSpPr>
        <p:spPr>
          <a:xfrm>
            <a:off x="2573809" y="5453949"/>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People</a:t>
            </a:r>
          </a:p>
        </p:txBody>
      </p:sp>
      <p:pic>
        <p:nvPicPr>
          <p:cNvPr id="26" name="Picture 25">
            <a:extLst>
              <a:ext uri="{FF2B5EF4-FFF2-40B4-BE49-F238E27FC236}">
                <a16:creationId xmlns:a16="http://schemas.microsoft.com/office/drawing/2014/main" id="{F48F8697-9CBE-3342-088E-27AD07356729}"/>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92"/>
          <a:stretch/>
        </p:blipFill>
        <p:spPr>
          <a:xfrm>
            <a:off x="6645748" y="588966"/>
            <a:ext cx="5441023" cy="5696712"/>
          </a:xfrm>
          <a:prstGeom prst="roundRect">
            <a:avLst>
              <a:gd name="adj" fmla="val 2776"/>
            </a:avLst>
          </a:prstGeom>
          <a:gradFill flip="none" rotWithShape="1">
            <a:gsLst>
              <a:gs pos="76000">
                <a:srgbClr val="000000">
                  <a:alpha val="0"/>
                </a:srgbClr>
              </a:gs>
              <a:gs pos="15000">
                <a:srgbClr val="000000">
                  <a:alpha val="85000"/>
                </a:srgbClr>
              </a:gs>
            </a:gsLst>
            <a:lin ang="16800000" scaled="0"/>
            <a:tileRect/>
          </a:gradFill>
          <a:ln w="12700">
            <a:solidFill>
              <a:srgbClr val="091F2C"/>
            </a:solidFill>
            <a:headEnd type="none" w="med" len="med"/>
            <a:tailEnd type="none" w="med" len="med"/>
          </a:ln>
          <a:effectLst/>
        </p:spPr>
      </p:pic>
      <p:sp>
        <p:nvSpPr>
          <p:cNvPr id="55" name="TextBox 54">
            <a:extLst>
              <a:ext uri="{FF2B5EF4-FFF2-40B4-BE49-F238E27FC236}">
                <a16:creationId xmlns:a16="http://schemas.microsoft.com/office/drawing/2014/main" id="{327A3F92-1F10-7A44-B190-14CF2B567F0F}"/>
              </a:ext>
            </a:extLst>
          </p:cNvPr>
          <p:cNvSpPr txBox="1"/>
          <p:nvPr/>
        </p:nvSpPr>
        <p:spPr>
          <a:xfrm>
            <a:off x="4877875" y="5549608"/>
            <a:ext cx="14429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a:rPr>
              <a:t>Partnership</a:t>
            </a:r>
          </a:p>
        </p:txBody>
      </p:sp>
      <p:sp>
        <p:nvSpPr>
          <p:cNvPr id="6" name="Rectangle: Rounded Corners 18">
            <a:extLst>
              <a:ext uri="{FF2B5EF4-FFF2-40B4-BE49-F238E27FC236}">
                <a16:creationId xmlns:a16="http://schemas.microsoft.com/office/drawing/2014/main" id="{6EA2C921-7B5C-F511-1984-160D20DD7D79}"/>
              </a:ext>
              <a:ext uri="{C183D7F6-B498-43B3-948B-1728B52AA6E4}">
                <adec:decorative xmlns:adec="http://schemas.microsoft.com/office/drawing/2017/decorative" val="1"/>
              </a:ext>
            </a:extLst>
          </p:cNvPr>
          <p:cNvSpPr/>
          <p:nvPr/>
        </p:nvSpPr>
        <p:spPr bwMode="auto">
          <a:xfrm>
            <a:off x="6626602" y="588966"/>
            <a:ext cx="5464943" cy="5713356"/>
          </a:xfrm>
          <a:prstGeom prst="roundRect">
            <a:avLst>
              <a:gd name="adj" fmla="val 960"/>
            </a:avLst>
          </a:prstGeom>
          <a:gradFill flip="none" rotWithShape="1">
            <a:gsLst>
              <a:gs pos="76000">
                <a:srgbClr val="000000">
                  <a:alpha val="0"/>
                </a:srgbClr>
              </a:gs>
              <a:gs pos="15000">
                <a:srgbClr val="000000">
                  <a:alpha val="85000"/>
                </a:srgbClr>
              </a:gs>
            </a:gsLst>
            <a:lin ang="16800000" scaled="0"/>
            <a:tileRect/>
          </a:gradFill>
          <a:ln w="12700">
            <a:solidFill>
              <a:srgbClr val="09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274320" bIns="2743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600" b="0" i="0" u="none" strike="noStrike" kern="1200" cap="none" spc="-50" normalizeH="0" baseline="0" noProof="0">
                <a:ln w="3175">
                  <a:noFill/>
                </a:ln>
                <a:noFill/>
                <a:effectLst/>
                <a:uLnTx/>
                <a:uFillTx/>
                <a:latin typeface="Segoe UI Semibold"/>
                <a:ea typeface="+mn-ea"/>
                <a:cs typeface="Segoe UI Semibold"/>
              </a:rPr>
              <a:t>2</a:t>
            </a:r>
          </a:p>
        </p:txBody>
      </p:sp>
      <p:sp>
        <p:nvSpPr>
          <p:cNvPr id="42" name="TextBox 41">
            <a:extLst>
              <a:ext uri="{FF2B5EF4-FFF2-40B4-BE49-F238E27FC236}">
                <a16:creationId xmlns:a16="http://schemas.microsoft.com/office/drawing/2014/main" id="{B582B9D2-A5DE-BEBB-4572-F507A8AB1394}"/>
              </a:ext>
            </a:extLst>
          </p:cNvPr>
          <p:cNvSpPr txBox="1"/>
          <p:nvPr/>
        </p:nvSpPr>
        <p:spPr>
          <a:xfrm>
            <a:off x="6987576" y="5131032"/>
            <a:ext cx="4937724" cy="757130"/>
          </a:xfrm>
          <a:prstGeom prst="rect">
            <a:avLst/>
          </a:prstGeom>
          <a:noFill/>
        </p:spPr>
        <p:txBody>
          <a:bodyPr wrap="square">
            <a:spAutoFit/>
          </a:bodyPr>
          <a:lstStyle>
            <a:defPPr>
              <a:defRPr lang="en-US"/>
            </a:defPPr>
            <a:lvl1pPr marR="0" lvl="0" indent="0" fontAlgn="auto">
              <a:lnSpc>
                <a:spcPct val="90000"/>
              </a:lnSpc>
              <a:spcBef>
                <a:spcPts val="0"/>
              </a:spcBef>
              <a:spcAft>
                <a:spcPts val="1800"/>
              </a:spcAft>
              <a:buClrTx/>
              <a:buSzTx/>
              <a:buFontTx/>
              <a:buNone/>
              <a:tabLst/>
              <a:defRPr kumimoji="0" sz="4400" b="0" i="0" u="none" strike="noStrike" cap="none" spc="-50" normalizeH="0" baseline="0">
                <a:ln w="3175">
                  <a:noFill/>
                </a:ln>
                <a:effectLst/>
                <a:uLnTx/>
                <a:uFillTx/>
                <a:latin typeface="+mj-lt"/>
                <a:cs typeface="Segoe UI Semibold"/>
              </a:defRPr>
            </a:lvl1pPr>
          </a:lstStyle>
          <a:p>
            <a:pPr>
              <a:defRPr/>
            </a:pPr>
            <a:r>
              <a:rPr lang="en-US" sz="2400"/>
              <a:t>Advocate for policies that advance accessibility as a fundamental right</a:t>
            </a:r>
          </a:p>
        </p:txBody>
      </p:sp>
      <p:sp>
        <p:nvSpPr>
          <p:cNvPr id="59" name="Rounded Rectangle 62">
            <a:extLst>
              <a:ext uri="{FF2B5EF4-FFF2-40B4-BE49-F238E27FC236}">
                <a16:creationId xmlns:a16="http://schemas.microsoft.com/office/drawing/2014/main" id="{60FF6987-B77F-2854-3133-97B86DCB7D22}"/>
              </a:ext>
            </a:extLst>
          </p:cNvPr>
          <p:cNvSpPr/>
          <p:nvPr/>
        </p:nvSpPr>
        <p:spPr bwMode="auto">
          <a:xfrm>
            <a:off x="6096000" y="842644"/>
            <a:ext cx="3559857" cy="430379"/>
          </a:xfrm>
          <a:prstGeom prst="roundRect">
            <a:avLst>
              <a:gd name="adj" fmla="val 50000"/>
            </a:avLst>
          </a:prstGeom>
          <a:gradFill>
            <a:gsLst>
              <a:gs pos="10000">
                <a:srgbClr val="D59ED7"/>
              </a:gs>
              <a:gs pos="40000">
                <a:srgbClr val="8DC8E8"/>
              </a:gs>
            </a:gsLst>
            <a:path path="circle">
              <a:fillToRect l="100000" t="100000"/>
            </a:path>
          </a:gradFill>
          <a:ln w="4445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22860" numCol="1" spcCol="0" rtlCol="0" fromWordArt="0" anchor="ctr" anchorCtr="0" forceAA="0" compatLnSpc="1">
            <a:prstTxWarp prst="textNoShape">
              <a:avLst/>
            </a:prstTxWarp>
            <a:noAutofit/>
          </a:bodyPr>
          <a:lstStyle/>
          <a:p>
            <a:pPr marL="0" marR="0" lvl="0" indent="0" algn="ctr" defTabSz="564085"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UI Semibold"/>
                <a:ea typeface="Open Sans" panose="020B0606030504020204" pitchFamily="34" charset="0"/>
                <a:cs typeface="Segoe UI Semibold" panose="020B0702040204020203" pitchFamily="34" charset="0"/>
              </a:rPr>
              <a:t>Policy</a:t>
            </a:r>
          </a:p>
        </p:txBody>
      </p:sp>
    </p:spTree>
    <p:extLst>
      <p:ext uri="{BB962C8B-B14F-4D97-AF65-F5344CB8AC3E}">
        <p14:creationId xmlns:p14="http://schemas.microsoft.com/office/powerpoint/2010/main" val="3866948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advTm="28959">
        <p159:morph option="byObject"/>
      </p:transition>
    </mc:Choice>
    <mc:Fallback xmlns="">
      <p:transition spd="slow" advTm="28959">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4905C5A-B1DA-C229-0A92-74A4A3C41CE2}"/>
              </a:ext>
            </a:extLst>
          </p:cNvPr>
          <p:cNvSpPr>
            <a:spLocks noGrp="1"/>
          </p:cNvSpPr>
          <p:nvPr>
            <p:ph type="title"/>
          </p:nvPr>
        </p:nvSpPr>
        <p:spPr/>
        <p:txBody>
          <a:bodyPr/>
          <a:lstStyle/>
          <a:p>
            <a:r>
              <a:rPr lang="en-US"/>
              <a:t>Azure Maia</a:t>
            </a:r>
            <a:r>
              <a:rPr lang="en-US" baseline="0"/>
              <a:t> rack</a:t>
            </a:r>
            <a:endParaRPr lang="en-US"/>
          </a:p>
        </p:txBody>
      </p:sp>
      <p:sp>
        <p:nvSpPr>
          <p:cNvPr id="20" name="Title 1">
            <a:extLst>
              <a:ext uri="{FF2B5EF4-FFF2-40B4-BE49-F238E27FC236}">
                <a16:creationId xmlns:a16="http://schemas.microsoft.com/office/drawing/2014/main" id="{F2BCD1D4-65DC-6C6C-B84A-8A50B087A33E}"/>
              </a:ext>
            </a:extLst>
          </p:cNvPr>
          <p:cNvSpPr txBox="1">
            <a:spLocks/>
          </p:cNvSpPr>
          <p:nvPr/>
        </p:nvSpPr>
        <p:spPr>
          <a:xfrm>
            <a:off x="2418291" y="754730"/>
            <a:ext cx="7355417" cy="123110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R="0" lvl="0" indent="0" algn="ctr" defTabSz="932384" fontAlgn="base">
              <a:spcAft>
                <a:spcPct val="0"/>
              </a:spcAft>
              <a:buClrTx/>
              <a:buSzTx/>
              <a:tabLst/>
              <a:defRPr/>
            </a:pPr>
            <a:r>
              <a:rPr lang="en-US" sz="4000" b="1">
                <a:gradFill>
                  <a:gsLst>
                    <a:gs pos="0">
                      <a:srgbClr val="50E6FF"/>
                    </a:gs>
                    <a:gs pos="100000">
                      <a:srgbClr val="D59DFF"/>
                    </a:gs>
                  </a:gsLst>
                  <a:lin ang="2700000" scaled="1"/>
                </a:gradFill>
                <a:latin typeface="Segoe UI Variable Display Semib" pitchFamily="2" charset="0"/>
              </a:rPr>
              <a:t>New Disabled South</a:t>
            </a:r>
          </a:p>
          <a:p>
            <a:pPr marR="0" lvl="0" indent="0" algn="ctr" defTabSz="932384" fontAlgn="base">
              <a:spcAft>
                <a:spcPct val="0"/>
              </a:spcAft>
              <a:buClrTx/>
              <a:buSzTx/>
              <a:tabLst/>
              <a:defRPr/>
            </a:pPr>
            <a:r>
              <a:rPr lang="en-US" sz="4000" b="1">
                <a:gradFill>
                  <a:gsLst>
                    <a:gs pos="0">
                      <a:srgbClr val="50E6FF"/>
                    </a:gs>
                    <a:gs pos="100000">
                      <a:srgbClr val="D59DFF"/>
                    </a:gs>
                  </a:gsLst>
                  <a:lin ang="2700000" scaled="1"/>
                </a:gradFill>
                <a:latin typeface="Segoe UI Variable Display Semib" pitchFamily="2" charset="0"/>
              </a:rPr>
              <a:t>Powered by Azure Open AI</a:t>
            </a:r>
          </a:p>
        </p:txBody>
      </p:sp>
      <p:grpSp>
        <p:nvGrpSpPr>
          <p:cNvPr id="3" name="Group 2" descr="side by side image of original florida legislation next to more readable legislation">
            <a:extLst>
              <a:ext uri="{FF2B5EF4-FFF2-40B4-BE49-F238E27FC236}">
                <a16:creationId xmlns:a16="http://schemas.microsoft.com/office/drawing/2014/main" id="{36D24738-5ABA-F5FA-0A9D-E3658E6CCC5D}"/>
              </a:ext>
            </a:extLst>
          </p:cNvPr>
          <p:cNvGrpSpPr/>
          <p:nvPr/>
        </p:nvGrpSpPr>
        <p:grpSpPr>
          <a:xfrm>
            <a:off x="1712687" y="3105614"/>
            <a:ext cx="8766626" cy="3752386"/>
            <a:chOff x="5289444" y="718207"/>
            <a:chExt cx="6274190" cy="2685546"/>
          </a:xfrm>
        </p:grpSpPr>
        <p:pic>
          <p:nvPicPr>
            <p:cNvPr id="7" name="Picture 6">
              <a:extLst>
                <a:ext uri="{FF2B5EF4-FFF2-40B4-BE49-F238E27FC236}">
                  <a16:creationId xmlns:a16="http://schemas.microsoft.com/office/drawing/2014/main" id="{D2C156B8-D963-D483-7E97-DE8FCF2B47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9"/>
            <a:stretch/>
          </p:blipFill>
          <p:spPr>
            <a:xfrm>
              <a:off x="5289444" y="718207"/>
              <a:ext cx="3095544" cy="2685546"/>
            </a:xfrm>
            <a:prstGeom prst="rect">
              <a:avLst/>
            </a:prstGeom>
            <a:solidFill>
              <a:srgbClr val="FFFFFF">
                <a:shade val="85000"/>
              </a:srgbClr>
            </a:solidFill>
            <a:ln w="88900" cap="sq">
              <a:noFill/>
              <a:miter lim="800000"/>
            </a:ln>
            <a:effectLst/>
          </p:spPr>
        </p:pic>
        <p:pic>
          <p:nvPicPr>
            <p:cNvPr id="8" name="Picture 7">
              <a:extLst>
                <a:ext uri="{FF2B5EF4-FFF2-40B4-BE49-F238E27FC236}">
                  <a16:creationId xmlns:a16="http://schemas.microsoft.com/office/drawing/2014/main" id="{B91D2A78-A734-C099-E495-35E6801B08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68090" y="718207"/>
              <a:ext cx="3095544" cy="268554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grpSp>
    </p:spTree>
    <p:extLst>
      <p:ext uri="{BB962C8B-B14F-4D97-AF65-F5344CB8AC3E}">
        <p14:creationId xmlns:p14="http://schemas.microsoft.com/office/powerpoint/2010/main" val="2734335727"/>
      </p:ext>
    </p:extLst>
  </p:cSld>
  <p:clrMapOvr>
    <a:masterClrMapping/>
  </p:clrMapOvr>
  <mc:AlternateContent xmlns:mc="http://schemas.openxmlformats.org/markup-compatibility/2006" xmlns:p14="http://schemas.microsoft.com/office/powerpoint/2010/main">
    <mc:Choice Requires="p14">
      <p:transition p14:dur="250" advTm="23789">
        <p:fade/>
      </p:transition>
    </mc:Choice>
    <mc:Fallback xmlns="">
      <p:transition advTm="23789">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3" name="Grey rectangle holding picture and title of presenter Erin Rifkin">
            <a:extLst>
              <a:ext uri="{FF2B5EF4-FFF2-40B4-BE49-F238E27FC236}">
                <a16:creationId xmlns:a16="http://schemas.microsoft.com/office/drawing/2014/main" id="{8464603A-48B3-266B-FC8C-9BEEDDBBCF62}"/>
              </a:ext>
              <a:ext uri="{C183D7F6-B498-43B3-948B-1728B52AA6E4}">
                <adec:decorative xmlns:adec="http://schemas.microsoft.com/office/drawing/2017/decorative" val="1"/>
              </a:ext>
            </a:extLst>
          </p:cNvPr>
          <p:cNvSpPr>
            <a:spLocks/>
          </p:cNvSpPr>
          <p:nvPr/>
        </p:nvSpPr>
        <p:spPr>
          <a:xfrm>
            <a:off x="568660" y="802425"/>
            <a:ext cx="11054681" cy="5253150"/>
          </a:xfrm>
          <a:prstGeom prst="roundRect">
            <a:avLst>
              <a:gd name="adj" fmla="val 3526"/>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Semibold"/>
              <a:ea typeface="+mn-ea"/>
              <a:cs typeface="Segoe UI" pitchFamily="34" charset="0"/>
              <a:sym typeface="Segoe UI"/>
            </a:endParaRPr>
          </a:p>
        </p:txBody>
      </p:sp>
      <p:sp>
        <p:nvSpPr>
          <p:cNvPr id="5" name="Title 14">
            <a:extLst>
              <a:ext uri="{FF2B5EF4-FFF2-40B4-BE49-F238E27FC236}">
                <a16:creationId xmlns:a16="http://schemas.microsoft.com/office/drawing/2014/main" id="{5471406C-8668-E2E7-3712-1606DE0B5F1A}"/>
              </a:ext>
            </a:extLst>
          </p:cNvPr>
          <p:cNvSpPr txBox="1">
            <a:spLocks noGrp="1"/>
          </p:cNvSpPr>
          <p:nvPr>
            <p:ph type="title" idx="4294967295"/>
          </p:nvPr>
        </p:nvSpPr>
        <p:spPr>
          <a:xfrm>
            <a:off x="2128838" y="2505670"/>
            <a:ext cx="7934325"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a:lnSpc>
                <a:spcPct val="100000"/>
              </a:lnSpc>
              <a:spcAft>
                <a:spcPts val="1200"/>
              </a:spcAft>
              <a:defRPr/>
            </a:pPr>
            <a:r>
              <a:rPr kumimoji="0" lang="en-US" sz="4000" b="0" i="0" u="none" strike="noStrike" kern="1200" cap="none" spc="0" normalizeH="0" baseline="0" noProof="0" dirty="0">
                <a:ln w="3175">
                  <a:noFill/>
                </a:ln>
                <a:gradFill flip="none" rotWithShape="1">
                  <a:gsLst>
                    <a:gs pos="0">
                      <a:srgbClr val="FFFFFF"/>
                    </a:gs>
                    <a:gs pos="100000">
                      <a:srgbClr val="FFFFFF"/>
                    </a:gs>
                  </a:gsLst>
                  <a:lin ang="18900000" scaled="1"/>
                  <a:tileRect/>
                </a:gradFill>
                <a:effectLst/>
                <a:uLnTx/>
                <a:uFillTx/>
                <a:latin typeface="+mj-lt"/>
                <a:cs typeface="+mn-cs"/>
              </a:rPr>
              <a:t>Accessibility is </a:t>
            </a:r>
            <a:r>
              <a:rPr kumimoji="0" lang="en-US" sz="4000" b="0" i="0" u="none" strike="noStrike" kern="1200" cap="none" spc="0" normalizeH="0" baseline="0" noProof="0" dirty="0">
                <a:ln w="3175">
                  <a:noFill/>
                </a:ln>
                <a:solidFill>
                  <a:schemeClr val="tx1"/>
                </a:solidFill>
                <a:effectLst/>
                <a:uLnTx/>
                <a:uFillTx/>
                <a:latin typeface="+mj-lt"/>
                <a:cs typeface="+mn-cs"/>
              </a:rPr>
              <a:t>an</a:t>
            </a:r>
            <a:r>
              <a:rPr kumimoji="0" lang="en-US" sz="4000" b="0" i="0" u="none" strike="noStrike" kern="1200" cap="none" spc="0" normalizeH="0" baseline="0" noProof="0" dirty="0">
                <a:ln w="3175">
                  <a:noFill/>
                </a:ln>
                <a:gradFill flip="none" rotWithShape="1">
                  <a:gsLst>
                    <a:gs pos="0">
                      <a:srgbClr val="8EC8E8"/>
                    </a:gs>
                    <a:gs pos="100000">
                      <a:srgbClr val="CD9AD0"/>
                    </a:gs>
                  </a:gsLst>
                  <a:lin ang="18900000" scaled="1"/>
                  <a:tileRect/>
                </a:gradFill>
                <a:effectLst/>
                <a:uLnTx/>
                <a:uFillTx/>
                <a:latin typeface="+mj-lt"/>
                <a:cs typeface="+mn-cs"/>
              </a:rPr>
              <a:t> </a:t>
            </a:r>
            <a:r>
              <a:rPr lang="en-US" sz="4000" b="1" dirty="0">
                <a:gradFill>
                  <a:gsLst>
                    <a:gs pos="0">
                      <a:srgbClr val="50E6FF"/>
                    </a:gs>
                    <a:gs pos="100000">
                      <a:srgbClr val="D59DFF"/>
                    </a:gs>
                  </a:gsLst>
                  <a:lin ang="2700000" scaled="1"/>
                </a:gradFill>
                <a:latin typeface="Segoe UI Variable Display Semib" pitchFamily="2" charset="0"/>
              </a:rPr>
              <a:t>opportunity and a responsibility.</a:t>
            </a:r>
            <a:r>
              <a:rPr kumimoji="0" lang="en-US" sz="4000" b="0" i="0" u="none" strike="noStrike" kern="1200" cap="none" spc="0" normalizeH="0" noProof="0" dirty="0">
                <a:ln w="3175">
                  <a:noFill/>
                </a:ln>
                <a:gradFill flip="none" rotWithShape="1">
                  <a:gsLst>
                    <a:gs pos="0">
                      <a:srgbClr val="8EC8E8"/>
                    </a:gs>
                    <a:gs pos="100000">
                      <a:srgbClr val="CD9AD0"/>
                    </a:gs>
                  </a:gsLst>
                  <a:lin ang="18900000" scaled="1"/>
                  <a:tileRect/>
                </a:gradFill>
                <a:effectLst/>
                <a:uLnTx/>
                <a:uFillTx/>
                <a:latin typeface="+mj-lt"/>
                <a:cs typeface="+mn-cs"/>
              </a:rPr>
              <a:t> </a:t>
            </a:r>
            <a:endParaRPr lang="en-US" sz="4000" b="1" dirty="0">
              <a:gradFill>
                <a:gsLst>
                  <a:gs pos="0">
                    <a:srgbClr val="50E6FF"/>
                  </a:gs>
                  <a:gs pos="100000">
                    <a:srgbClr val="D59DFF"/>
                  </a:gs>
                </a:gsLst>
                <a:lin ang="2700000" scaled="1"/>
              </a:gradFill>
              <a:latin typeface="Segoe UI Variable Display Semib" pitchFamily="2" charset="0"/>
            </a:endParaRPr>
          </a:p>
        </p:txBody>
      </p:sp>
      <p:sp>
        <p:nvSpPr>
          <p:cNvPr id="4" name="Grey oval containing warning">
            <a:extLst>
              <a:ext uri="{FF2B5EF4-FFF2-40B4-BE49-F238E27FC236}">
                <a16:creationId xmlns:a16="http://schemas.microsoft.com/office/drawing/2014/main" id="{A079F612-04F0-FDF4-7521-8148F26664B5}"/>
              </a:ext>
              <a:ext uri="{C183D7F6-B498-43B3-948B-1728B52AA6E4}">
                <adec:decorative xmlns:adec="http://schemas.microsoft.com/office/drawing/2017/decorative" val="1"/>
              </a:ext>
            </a:extLst>
          </p:cNvPr>
          <p:cNvSpPr/>
          <p:nvPr/>
        </p:nvSpPr>
        <p:spPr>
          <a:xfrm>
            <a:off x="4449883" y="6016528"/>
            <a:ext cx="3292235" cy="91440"/>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Tree>
    <p:extLst>
      <p:ext uri="{BB962C8B-B14F-4D97-AF65-F5344CB8AC3E}">
        <p14:creationId xmlns:p14="http://schemas.microsoft.com/office/powerpoint/2010/main" val="3984398566"/>
      </p:ext>
    </p:extLst>
  </p:cSld>
  <p:clrMapOvr>
    <a:masterClrMapping/>
  </p:clrMapOvr>
  <p:transition advTm="132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0 L 0 0.01968 " pathEditMode="relative" rAng="0" ptsTypes="AA">
                                      <p:cBhvr>
                                        <p:cTn id="9" dur="700" spd="-100000" fill="hold"/>
                                        <p:tgtEl>
                                          <p:spTgt spid="5"/>
                                        </p:tgtEl>
                                        <p:attrNameLst>
                                          <p:attrName>ppt_x</p:attrName>
                                          <p:attrName>ppt_y</p:attrName>
                                        </p:attrNameLst>
                                      </p:cBhvr>
                                      <p:rCtr x="0" y="972"/>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5" grpId="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FF1B0-A54D-39F7-9CFB-F4F46E9BD9C7}"/>
            </a:ext>
          </a:extLst>
        </p:cNvPr>
        <p:cNvGrpSpPr/>
        <p:nvPr/>
      </p:nvGrpSpPr>
      <p:grpSpPr>
        <a:xfrm>
          <a:off x="0" y="0"/>
          <a:ext cx="0" cy="0"/>
          <a:chOff x="0" y="0"/>
          <a:chExt cx="0" cy="0"/>
        </a:xfrm>
      </p:grpSpPr>
      <p:pic>
        <p:nvPicPr>
          <p:cNvPr id="3" name="Online Media 2" title="AI and speech technologies">
            <a:hlinkClick r:id="" action="ppaction://media"/>
            <a:extLst>
              <a:ext uri="{FF2B5EF4-FFF2-40B4-BE49-F238E27FC236}">
                <a16:creationId xmlns:a16="http://schemas.microsoft.com/office/drawing/2014/main" id="{5CCABF45-659C-C5F7-911E-94BD4F6DC060}"/>
              </a:ext>
            </a:extLst>
          </p:cNvPr>
          <p:cNvPicPr>
            <a:picLocks noRot="1" noChangeAspect="1"/>
          </p:cNvPicPr>
          <p:nvPr>
            <a:videoFile r:link="rId1"/>
          </p:nvPr>
        </p:nvPicPr>
        <p:blipFill>
          <a:blip r:embed="rId4"/>
          <a:srcRect b="443"/>
          <a:stretch/>
        </p:blipFill>
        <p:spPr>
          <a:xfrm>
            <a:off x="20" y="10"/>
            <a:ext cx="12191980" cy="6857990"/>
          </a:xfrm>
          <a:prstGeom prst="rect">
            <a:avLst/>
          </a:prstGeom>
          <a:noFill/>
        </p:spPr>
      </p:pic>
      <p:sp>
        <p:nvSpPr>
          <p:cNvPr id="2" name="Title 1" hidden="1">
            <a:extLst>
              <a:ext uri="{FF2B5EF4-FFF2-40B4-BE49-F238E27FC236}">
                <a16:creationId xmlns:a16="http://schemas.microsoft.com/office/drawing/2014/main" id="{31745832-4FC3-7328-C258-EF13250E788E}"/>
              </a:ext>
            </a:extLst>
          </p:cNvPr>
          <p:cNvSpPr>
            <a:spLocks noGrp="1"/>
          </p:cNvSpPr>
          <p:nvPr>
            <p:ph type="title"/>
          </p:nvPr>
        </p:nvSpPr>
        <p:spPr/>
        <p:txBody>
          <a:bodyPr/>
          <a:lstStyle/>
          <a:p>
            <a:r>
              <a:rPr lang="en-US" dirty="0"/>
              <a:t>Azure Maia</a:t>
            </a:r>
            <a:r>
              <a:rPr lang="en-US" baseline="0" dirty="0"/>
              <a:t> rack</a:t>
            </a:r>
            <a:endParaRPr lang="en-US" dirty="0"/>
          </a:p>
        </p:txBody>
      </p:sp>
    </p:spTree>
    <p:extLst>
      <p:ext uri="{BB962C8B-B14F-4D97-AF65-F5344CB8AC3E}">
        <p14:creationId xmlns:p14="http://schemas.microsoft.com/office/powerpoint/2010/main" val="1551742176"/>
      </p:ext>
    </p:extLst>
  </p:cSld>
  <p:clrMapOvr>
    <a:masterClrMapping/>
  </p:clrMapOvr>
  <mc:AlternateContent xmlns:mc="http://schemas.openxmlformats.org/markup-compatibility/2006" xmlns:p14="http://schemas.microsoft.com/office/powerpoint/2010/main">
    <mc:Choice Requires="p14">
      <p:transition p14:dur="250" advTm="23789">
        <p:fade/>
      </p:transition>
    </mc:Choice>
    <mc:Fallback xmlns="">
      <p:transition advTm="237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22D601-A498-91CB-3761-69B532E0209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630"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63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a:ln w="3175">
                  <a:noFill/>
                </a:ln>
                <a:gradFill>
                  <a:gsLst>
                    <a:gs pos="0">
                      <a:srgbClr val="50E6FF"/>
                    </a:gs>
                    <a:gs pos="100000">
                      <a:srgbClr val="D59DFF"/>
                    </a:gs>
                  </a:gsLst>
                  <a:lin ang="2700000" scaled="1"/>
                </a:gradFill>
                <a:effectLst/>
                <a:uLnTx/>
                <a:uFillTx/>
                <a:latin typeface="Segoe UI Variable Display Semib" pitchFamily="2" charset="0"/>
                <a:ea typeface="+mn-ea"/>
                <a:cs typeface="Segoe UI" pitchFamily="34" charset="0"/>
              </a:rPr>
              <a:t>Accessibility is a fundamental right</a:t>
            </a:r>
          </a:p>
        </p:txBody>
      </p:sp>
      <p:pic>
        <p:nvPicPr>
          <p:cNvPr id="5" name="Picture Placeholder 4">
            <a:extLst>
              <a:ext uri="{FF2B5EF4-FFF2-40B4-BE49-F238E27FC236}">
                <a16:creationId xmlns:a16="http://schemas.microsoft.com/office/drawing/2014/main" id="{B8B7B559-C2EF-BDFD-1C13-C87685D66F5B}"/>
              </a:ext>
              <a:ext uri="{C183D7F6-B498-43B3-948B-1728B52AA6E4}">
                <adec:decorative xmlns:adec="http://schemas.microsoft.com/office/drawing/2017/decorative" val="1"/>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p:blipFill>
        <p:spPr>
          <a:xfrm>
            <a:off x="5627077" y="328246"/>
            <a:ext cx="6201508" cy="6201508"/>
          </a:xfrm>
          <a:prstGeom prst="roundRect">
            <a:avLst>
              <a:gd name="adj" fmla="val 6582"/>
            </a:avLst>
          </a:prstGeom>
        </p:spPr>
      </p:pic>
    </p:spTree>
    <p:custDataLst>
      <p:tags r:id="rId1"/>
    </p:custDataLst>
    <p:extLst>
      <p:ext uri="{BB962C8B-B14F-4D97-AF65-F5344CB8AC3E}">
        <p14:creationId xmlns:p14="http://schemas.microsoft.com/office/powerpoint/2010/main" val="2703836588"/>
      </p:ext>
    </p:extLst>
  </p:cSld>
  <p:clrMapOvr>
    <a:masterClrMapping/>
  </p:clrMapOvr>
  <p:transition advTm="119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2.29167E-6 2.96296E-6 L -2.29167E-6 0.03472 " pathEditMode="relative" rAng="0" ptsTypes="AA">
                                      <p:cBhvr>
                                        <p:cTn id="9" dur="750" spd="-100000" fill="hold"/>
                                        <p:tgtEl>
                                          <p:spTgt spid="4"/>
                                        </p:tgtEl>
                                        <p:attrNameLst>
                                          <p:attrName>ppt_x</p:attrName>
                                          <p:attrName>ppt_y</p:attrName>
                                        </p:attrNameLst>
                                      </p:cBhvr>
                                      <p:rCtr x="0" y="1736"/>
                                    </p:animMotion>
                                  </p:childTnLst>
                                </p:cTn>
                              </p:par>
                              <p:par>
                                <p:cTn id="10" presetID="10"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200"/>
                                  </p:stCondLst>
                                  <p:childTnLst>
                                    <p:animMotion origin="layout" path="M -2.29167E-6 2.96296E-6 L -2.29167E-6 0.03472 " pathEditMode="relative" rAng="0" ptsTypes="AA">
                                      <p:cBhvr>
                                        <p:cTn id="14" dur="750" spd="-1000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A33CEB8-20C9-4B6E-A880-0FF2BFC7055F}"/>
              </a:ext>
            </a:extLst>
          </p:cNvPr>
          <p:cNvSpPr>
            <a:spLocks noGrp="1"/>
          </p:cNvSpPr>
          <p:nvPr>
            <p:ph type="title"/>
          </p:nvPr>
        </p:nvSpPr>
        <p:spPr>
          <a:xfrm>
            <a:off x="543927" y="2302431"/>
            <a:ext cx="4167887" cy="1231106"/>
          </a:xfrm>
          <a:noFill/>
        </p:spPr>
        <p:txBody>
          <a:bodyPr vert="horz" wrap="square" lIns="0" tIns="0" rIns="0" bIns="0" rtlCol="0" anchor="b" anchorCtr="0">
            <a:spAutoFit/>
          </a:bodyPr>
          <a:lstStyle/>
          <a:p>
            <a:pPr defTabSz="914367" fontAlgn="base">
              <a:spcAft>
                <a:spcPct val="0"/>
              </a:spcAft>
              <a:defRPr/>
            </a:pPr>
            <a:r>
              <a:rPr lang="en-US" b="0">
                <a:solidFill>
                  <a:schemeClr val="tx1"/>
                </a:solidFill>
                <a:latin typeface="Segoe UI Variable Display Semib" pitchFamily="2" charset="0"/>
                <a:cs typeface="Segoe UI" pitchFamily="34" charset="0"/>
              </a:rPr>
              <a:t>Bridging the </a:t>
            </a:r>
            <a:r>
              <a:rPr lang="en-US" b="0">
                <a:gradFill>
                  <a:gsLst>
                    <a:gs pos="0">
                      <a:srgbClr val="50E6FF"/>
                    </a:gs>
                    <a:gs pos="100000">
                      <a:srgbClr val="D59DFF"/>
                    </a:gs>
                  </a:gsLst>
                  <a:lin ang="2700000" scaled="1"/>
                </a:gradFill>
                <a:latin typeface="+mj-lt"/>
                <a:cs typeface="Segoe UI" pitchFamily="34" charset="0"/>
              </a:rPr>
              <a:t>disability divide</a:t>
            </a:r>
          </a:p>
        </p:txBody>
      </p:sp>
      <p:sp>
        <p:nvSpPr>
          <p:cNvPr id="2" name="Text Placeholder 1">
            <a:extLst>
              <a:ext uri="{FF2B5EF4-FFF2-40B4-BE49-F238E27FC236}">
                <a16:creationId xmlns:a16="http://schemas.microsoft.com/office/drawing/2014/main" id="{E646922D-D7B8-4359-EA08-8F893012C9A0}"/>
              </a:ext>
            </a:extLst>
          </p:cNvPr>
          <p:cNvSpPr>
            <a:spLocks noGrp="1"/>
          </p:cNvSpPr>
          <p:nvPr>
            <p:ph type="body" sz="quarter" idx="12"/>
          </p:nvPr>
        </p:nvSpPr>
        <p:spPr>
          <a:xfrm>
            <a:off x="565416" y="3962400"/>
            <a:ext cx="4164583" cy="553998"/>
          </a:xfrm>
        </p:spPr>
        <p:txBody>
          <a:bodyPr/>
          <a:lstStyle/>
          <a:p>
            <a:r>
              <a:rPr lang="en-US" sz="1800">
                <a:solidFill>
                  <a:schemeClr val="tx1"/>
                </a:solidFill>
              </a:rPr>
              <a:t>The gap in societal inclusion for people with disabilities</a:t>
            </a:r>
          </a:p>
        </p:txBody>
      </p:sp>
      <p:grpSp>
        <p:nvGrpSpPr>
          <p:cNvPr id="22" name="Group 21" descr="Bridging the disability divide, hub and spoke model. 4 pillars listed: policy, technology, people, partnership">
            <a:extLst>
              <a:ext uri="{FF2B5EF4-FFF2-40B4-BE49-F238E27FC236}">
                <a16:creationId xmlns:a16="http://schemas.microsoft.com/office/drawing/2014/main" id="{D6550658-17C5-DF87-CD15-848724127F4F}"/>
              </a:ext>
            </a:extLst>
          </p:cNvPr>
          <p:cNvGrpSpPr/>
          <p:nvPr/>
        </p:nvGrpSpPr>
        <p:grpSpPr>
          <a:xfrm>
            <a:off x="5776711" y="440006"/>
            <a:ext cx="5977987" cy="5977987"/>
            <a:chOff x="5776711" y="514252"/>
            <a:chExt cx="5977987" cy="5977987"/>
          </a:xfrm>
        </p:grpSpPr>
        <p:grpSp>
          <p:nvGrpSpPr>
            <p:cNvPr id="18" name="Group 17" descr="Circle graphic with Microsoft logo in the center. Circling the Microsoft logo are 4 pieces: The world, Disability Community, Customers &amp; Partners, and Employees.&#10;Around the outside of the graphic is a ring with Technology, People, Partnerships, and Policy">
              <a:extLst>
                <a:ext uri="{FF2B5EF4-FFF2-40B4-BE49-F238E27FC236}">
                  <a16:creationId xmlns:a16="http://schemas.microsoft.com/office/drawing/2014/main" id="{0FCC36DB-7668-243E-FD77-53044580F143}"/>
                </a:ext>
              </a:extLst>
            </p:cNvPr>
            <p:cNvGrpSpPr/>
            <p:nvPr/>
          </p:nvGrpSpPr>
          <p:grpSpPr>
            <a:xfrm>
              <a:off x="5776711" y="514252"/>
              <a:ext cx="5977987" cy="5977987"/>
              <a:chOff x="5697971" y="365760"/>
              <a:chExt cx="6126480" cy="6126480"/>
            </a:xfrm>
          </p:grpSpPr>
          <p:sp>
            <p:nvSpPr>
              <p:cNvPr id="30" name="Oval 29">
                <a:extLst>
                  <a:ext uri="{FF2B5EF4-FFF2-40B4-BE49-F238E27FC236}">
                    <a16:creationId xmlns:a16="http://schemas.microsoft.com/office/drawing/2014/main" id="{756DBC08-B881-44C8-8481-857692B59EDE}"/>
                  </a:ext>
                  <a:ext uri="{C183D7F6-B498-43B3-948B-1728B52AA6E4}">
                    <adec:decorative xmlns:adec="http://schemas.microsoft.com/office/drawing/2017/decorative" val="1"/>
                  </a:ext>
                </a:extLst>
              </p:cNvPr>
              <p:cNvSpPr/>
              <p:nvPr/>
            </p:nvSpPr>
            <p:spPr bwMode="auto">
              <a:xfrm>
                <a:off x="5697971" y="365760"/>
                <a:ext cx="6126480" cy="6126480"/>
              </a:xfrm>
              <a:prstGeom prst="ellipse">
                <a:avLst/>
              </a:prstGeom>
              <a:solidFill>
                <a:srgbClr val="DCD5DC"/>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37" rIns="0" bIns="46637" numCol="1" rtlCol="0" anchor="ctr" anchorCtr="0" compatLnSpc="1">
                <a:prstTxWarp prst="textNoShape">
                  <a:avLst/>
                </a:prstTxWarp>
              </a:bodyPr>
              <a:lstStyle/>
              <a:p>
                <a:pPr marL="0" marR="0" lvl="0" indent="0" algn="ctr" defTabSz="93248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44" name="Circle: Hollow 143">
                <a:extLst>
                  <a:ext uri="{FF2B5EF4-FFF2-40B4-BE49-F238E27FC236}">
                    <a16:creationId xmlns:a16="http://schemas.microsoft.com/office/drawing/2014/main" id="{A4D3C253-2964-46F6-AAE3-9B0AB862BFEB}"/>
                  </a:ext>
                  <a:ext uri="{C183D7F6-B498-43B3-948B-1728B52AA6E4}">
                    <adec:decorative xmlns:adec="http://schemas.microsoft.com/office/drawing/2017/decorative" val="1"/>
                  </a:ext>
                </a:extLst>
              </p:cNvPr>
              <p:cNvSpPr/>
              <p:nvPr/>
            </p:nvSpPr>
            <p:spPr bwMode="auto">
              <a:xfrm>
                <a:off x="5844116" y="495805"/>
                <a:ext cx="5866400" cy="5866390"/>
              </a:xfrm>
              <a:prstGeom prst="donut">
                <a:avLst>
                  <a:gd name="adj" fmla="val 8547"/>
                </a:avLst>
              </a:prstGeom>
              <a:gradFill flip="none" rotWithShape="1">
                <a:gsLst>
                  <a:gs pos="0">
                    <a:schemeClr val="accent3">
                      <a:lumMod val="75000"/>
                    </a:schemeClr>
                  </a:gs>
                  <a:gs pos="100000">
                    <a:srgbClr val="0669BC"/>
                  </a:gs>
                </a:gsLst>
                <a:lin ang="2700000" scaled="1"/>
                <a:tileRect/>
              </a:gradFill>
              <a:ln w="12700" cap="flat" cmpd="sng" algn="ctr">
                <a:no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a:ea typeface="+mn-ea"/>
                  <a:cs typeface="+mn-cs"/>
                </a:endParaRPr>
              </a:p>
            </p:txBody>
          </p:sp>
          <p:sp>
            <p:nvSpPr>
              <p:cNvPr id="132" name="Freeform: Shape 131" hidden="1">
                <a:extLst>
                  <a:ext uri="{FF2B5EF4-FFF2-40B4-BE49-F238E27FC236}">
                    <a16:creationId xmlns:a16="http://schemas.microsoft.com/office/drawing/2014/main" id="{C626B05B-F40C-4A10-96A9-7090E6FDBDB5}"/>
                  </a:ext>
                  <a:ext uri="{C183D7F6-B498-43B3-948B-1728B52AA6E4}">
                    <adec:decorative xmlns:adec="http://schemas.microsoft.com/office/drawing/2017/decorative" val="1"/>
                  </a:ext>
                </a:extLst>
              </p:cNvPr>
              <p:cNvSpPr/>
              <p:nvPr/>
            </p:nvSpPr>
            <p:spPr>
              <a:xfrm rot="5400000" flipV="1">
                <a:off x="5944525" y="1580209"/>
                <a:ext cx="2865099" cy="1965123"/>
              </a:xfrm>
              <a:custGeom>
                <a:avLst/>
                <a:gdLst>
                  <a:gd name="connsiteX0" fmla="*/ 0 w 3407548"/>
                  <a:gd name="connsiteY0" fmla="*/ 2080537 h 2337177"/>
                  <a:gd name="connsiteX1" fmla="*/ 704432 w 3407548"/>
                  <a:gd name="connsiteY1" fmla="*/ 2080537 h 2337177"/>
                  <a:gd name="connsiteX2" fmla="*/ 899666 w 3407548"/>
                  <a:gd name="connsiteY2" fmla="*/ 2337177 h 2337177"/>
                  <a:gd name="connsiteX3" fmla="*/ 1094898 w 3407548"/>
                  <a:gd name="connsiteY3" fmla="*/ 2080537 h 2337177"/>
                  <a:gd name="connsiteX4" fmla="*/ 1972316 w 3407548"/>
                  <a:gd name="connsiteY4" fmla="*/ 2080537 h 2337177"/>
                  <a:gd name="connsiteX5" fmla="*/ 2047853 w 3407548"/>
                  <a:gd name="connsiteY5" fmla="*/ 2080537 h 2337177"/>
                  <a:gd name="connsiteX6" fmla="*/ 3407548 w 3407548"/>
                  <a:gd name="connsiteY6" fmla="*/ 2080537 h 2337177"/>
                  <a:gd name="connsiteX7" fmla="*/ 3407548 w 3407548"/>
                  <a:gd name="connsiteY7" fmla="*/ 1320192 h 2337177"/>
                  <a:gd name="connsiteX8" fmla="*/ 3126669 w 3407548"/>
                  <a:gd name="connsiteY8" fmla="*/ 1106519 h 2337177"/>
                  <a:gd name="connsiteX9" fmla="*/ 3407548 w 3407548"/>
                  <a:gd name="connsiteY9" fmla="*/ 892845 h 2337177"/>
                  <a:gd name="connsiteX10" fmla="*/ 3407548 w 3407548"/>
                  <a:gd name="connsiteY10" fmla="*/ 85701 h 2337177"/>
                  <a:gd name="connsiteX11" fmla="*/ 3298585 w 3407548"/>
                  <a:gd name="connsiteY11" fmla="*/ 57641 h 2337177"/>
                  <a:gd name="connsiteX12" fmla="*/ 2727701 w 3407548"/>
                  <a:gd name="connsiteY12" fmla="*/ 0 h 2337177"/>
                  <a:gd name="connsiteX13" fmla="*/ 22363 w 3407548"/>
                  <a:gd name="connsiteY13" fmla="*/ 1993430 h 233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548" h="2337177">
                    <a:moveTo>
                      <a:pt x="0" y="2080537"/>
                    </a:moveTo>
                    <a:lnTo>
                      <a:pt x="704432" y="2080537"/>
                    </a:lnTo>
                    <a:lnTo>
                      <a:pt x="899666" y="2337177"/>
                    </a:lnTo>
                    <a:lnTo>
                      <a:pt x="1094898" y="2080537"/>
                    </a:lnTo>
                    <a:lnTo>
                      <a:pt x="1972316" y="2080537"/>
                    </a:lnTo>
                    <a:lnTo>
                      <a:pt x="2047853" y="2080537"/>
                    </a:lnTo>
                    <a:lnTo>
                      <a:pt x="3407548" y="2080537"/>
                    </a:lnTo>
                    <a:lnTo>
                      <a:pt x="3407548" y="1320192"/>
                    </a:lnTo>
                    <a:lnTo>
                      <a:pt x="3126669" y="1106519"/>
                    </a:lnTo>
                    <a:lnTo>
                      <a:pt x="3407548" y="892845"/>
                    </a:lnTo>
                    <a:lnTo>
                      <a:pt x="3407548" y="85701"/>
                    </a:lnTo>
                    <a:lnTo>
                      <a:pt x="3298585" y="57641"/>
                    </a:lnTo>
                    <a:cubicBezTo>
                      <a:pt x="3114186" y="19848"/>
                      <a:pt x="2923256" y="0"/>
                      <a:pt x="2727701" y="0"/>
                    </a:cubicBezTo>
                    <a:cubicBezTo>
                      <a:pt x="1456585" y="0"/>
                      <a:pt x="381013" y="838538"/>
                      <a:pt x="22363" y="1993430"/>
                    </a:cubicBezTo>
                    <a:close/>
                  </a:path>
                </a:pathLst>
              </a:custGeom>
              <a:solidFill>
                <a:srgbClr val="0669BC"/>
              </a:solidFill>
              <a:ln w="12700" cap="flat" cmpd="sng" algn="ctr">
                <a:noFill/>
                <a:prstDash val="solid"/>
                <a:miter lim="800000"/>
              </a:ln>
              <a:effectLst/>
            </p:spPr>
            <p:txBody>
              <a:bodyPr wrap="square" rtlCol="0" anchor="ctr">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Semilight"/>
                  <a:ea typeface="+mn-ea"/>
                  <a:cs typeface="+mn-cs"/>
                </a:endParaRPr>
              </a:p>
            </p:txBody>
          </p:sp>
          <p:sp>
            <p:nvSpPr>
              <p:cNvPr id="135" name="Freeform: Shape 134" hidden="1">
                <a:extLst>
                  <a:ext uri="{FF2B5EF4-FFF2-40B4-BE49-F238E27FC236}">
                    <a16:creationId xmlns:a16="http://schemas.microsoft.com/office/drawing/2014/main" id="{713724EB-1471-4E94-B3C2-40EE8358BED7}"/>
                  </a:ext>
                  <a:ext uri="{C183D7F6-B498-43B3-948B-1728B52AA6E4}">
                    <adec:decorative xmlns:adec="http://schemas.microsoft.com/office/drawing/2017/decorative" val="1"/>
                  </a:ext>
                </a:extLst>
              </p:cNvPr>
              <p:cNvSpPr/>
              <p:nvPr/>
            </p:nvSpPr>
            <p:spPr bwMode="auto">
              <a:xfrm rot="10800000">
                <a:off x="8214691" y="1051097"/>
                <a:ext cx="2865104" cy="1966818"/>
              </a:xfrm>
              <a:custGeom>
                <a:avLst/>
                <a:gdLst>
                  <a:gd name="connsiteX0" fmla="*/ 1153897 w 3407550"/>
                  <a:gd name="connsiteY0" fmla="*/ 258265 h 2339196"/>
                  <a:gd name="connsiteX1" fmla="*/ 760958 w 3407550"/>
                  <a:gd name="connsiteY1" fmla="*/ 258265 h 2339196"/>
                  <a:gd name="connsiteX2" fmla="*/ 957428 w 3407550"/>
                  <a:gd name="connsiteY2" fmla="*/ 0 h 2339196"/>
                  <a:gd name="connsiteX3" fmla="*/ 2727702 w 3407550"/>
                  <a:gd name="connsiteY3" fmla="*/ 2339196 h 2339196"/>
                  <a:gd name="connsiteX4" fmla="*/ 22362 w 3407550"/>
                  <a:gd name="connsiteY4" fmla="*/ 345768 h 2339196"/>
                  <a:gd name="connsiteX5" fmla="*/ 0 w 3407550"/>
                  <a:gd name="connsiteY5" fmla="*/ 258661 h 2339196"/>
                  <a:gd name="connsiteX6" fmla="*/ 1972317 w 3407550"/>
                  <a:gd name="connsiteY6" fmla="*/ 258661 h 2339196"/>
                  <a:gd name="connsiteX7" fmla="*/ 2047854 w 3407550"/>
                  <a:gd name="connsiteY7" fmla="*/ 258661 h 2339196"/>
                  <a:gd name="connsiteX8" fmla="*/ 3407550 w 3407550"/>
                  <a:gd name="connsiteY8" fmla="*/ 258661 h 2339196"/>
                  <a:gd name="connsiteX9" fmla="*/ 3407550 w 3407550"/>
                  <a:gd name="connsiteY9" fmla="*/ 1123217 h 2339196"/>
                  <a:gd name="connsiteX10" fmla="*/ 3131215 w 3407550"/>
                  <a:gd name="connsiteY10" fmla="*/ 1333433 h 2339196"/>
                  <a:gd name="connsiteX11" fmla="*/ 3407550 w 3407550"/>
                  <a:gd name="connsiteY11" fmla="*/ 1543649 h 2339196"/>
                  <a:gd name="connsiteX12" fmla="*/ 3407550 w 3407550"/>
                  <a:gd name="connsiteY12" fmla="*/ 2253496 h 2339196"/>
                  <a:gd name="connsiteX13" fmla="*/ 3298588 w 3407550"/>
                  <a:gd name="connsiteY13" fmla="*/ 2281556 h 2339196"/>
                  <a:gd name="connsiteX14" fmla="*/ 2727702 w 3407550"/>
                  <a:gd name="connsiteY14" fmla="*/ 2339196 h 2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7550" h="2339196">
                    <a:moveTo>
                      <a:pt x="1153897" y="258265"/>
                    </a:moveTo>
                    <a:lnTo>
                      <a:pt x="760958" y="258265"/>
                    </a:lnTo>
                    <a:lnTo>
                      <a:pt x="957428" y="0"/>
                    </a:lnTo>
                    <a:close/>
                    <a:moveTo>
                      <a:pt x="2727702" y="2339196"/>
                    </a:moveTo>
                    <a:cubicBezTo>
                      <a:pt x="1456586" y="2339196"/>
                      <a:pt x="381013" y="1500659"/>
                      <a:pt x="22362" y="345768"/>
                    </a:cubicBezTo>
                    <a:lnTo>
                      <a:pt x="0" y="258661"/>
                    </a:lnTo>
                    <a:lnTo>
                      <a:pt x="1972317" y="258661"/>
                    </a:lnTo>
                    <a:lnTo>
                      <a:pt x="2047854" y="258661"/>
                    </a:lnTo>
                    <a:lnTo>
                      <a:pt x="3407550" y="258661"/>
                    </a:lnTo>
                    <a:lnTo>
                      <a:pt x="3407550" y="1123217"/>
                    </a:lnTo>
                    <a:lnTo>
                      <a:pt x="3131215" y="1333433"/>
                    </a:lnTo>
                    <a:lnTo>
                      <a:pt x="3407550" y="1543649"/>
                    </a:lnTo>
                    <a:lnTo>
                      <a:pt x="3407550" y="2253496"/>
                    </a:lnTo>
                    <a:lnTo>
                      <a:pt x="3298588" y="2281556"/>
                    </a:lnTo>
                    <a:cubicBezTo>
                      <a:pt x="3114188" y="2319349"/>
                      <a:pt x="2923258" y="2339196"/>
                      <a:pt x="2727702" y="2339196"/>
                    </a:cubicBezTo>
                    <a:close/>
                  </a:path>
                </a:pathLst>
              </a:custGeom>
              <a:solidFill>
                <a:srgbClr val="0669BC"/>
              </a:solidFill>
              <a:ln w="12700" cap="flat" cmpd="sng" algn="ctr">
                <a:no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a:ea typeface="+mn-ea"/>
                  <a:cs typeface="+mn-cs"/>
                </a:endParaRPr>
              </a:p>
            </p:txBody>
          </p:sp>
          <p:sp>
            <p:nvSpPr>
              <p:cNvPr id="138" name="Freeform: Shape 137" hidden="1">
                <a:extLst>
                  <a:ext uri="{FF2B5EF4-FFF2-40B4-BE49-F238E27FC236}">
                    <a16:creationId xmlns:a16="http://schemas.microsoft.com/office/drawing/2014/main" id="{D8B3EE3E-4631-47B4-B791-61B114D85F54}"/>
                  </a:ext>
                  <a:ext uri="{C183D7F6-B498-43B3-948B-1728B52AA6E4}">
                    <adec:decorative xmlns:adec="http://schemas.microsoft.com/office/drawing/2017/decorative" val="1"/>
                  </a:ext>
                </a:extLst>
              </p:cNvPr>
              <p:cNvSpPr/>
              <p:nvPr/>
            </p:nvSpPr>
            <p:spPr>
              <a:xfrm rot="5400000" flipH="1">
                <a:off x="8744325" y="3311982"/>
                <a:ext cx="2865098" cy="1966491"/>
              </a:xfrm>
              <a:custGeom>
                <a:avLst/>
                <a:gdLst>
                  <a:gd name="connsiteX0" fmla="*/ 1134096 w 3407547"/>
                  <a:gd name="connsiteY0" fmla="*/ 2080539 h 2338804"/>
                  <a:gd name="connsiteX1" fmla="*/ 741157 w 3407547"/>
                  <a:gd name="connsiteY1" fmla="*/ 2080539 h 2338804"/>
                  <a:gd name="connsiteX2" fmla="*/ 937627 w 3407547"/>
                  <a:gd name="connsiteY2" fmla="*/ 2338804 h 2338804"/>
                  <a:gd name="connsiteX3" fmla="*/ 3407547 w 3407547"/>
                  <a:gd name="connsiteY3" fmla="*/ 2080537 h 2338804"/>
                  <a:gd name="connsiteX4" fmla="*/ 3407547 w 3407547"/>
                  <a:gd name="connsiteY4" fmla="*/ 1275508 h 2338804"/>
                  <a:gd name="connsiteX5" fmla="*/ 3125505 w 3407547"/>
                  <a:gd name="connsiteY5" fmla="*/ 1060950 h 2338804"/>
                  <a:gd name="connsiteX6" fmla="*/ 3407547 w 3407547"/>
                  <a:gd name="connsiteY6" fmla="*/ 846392 h 2338804"/>
                  <a:gd name="connsiteX7" fmla="*/ 3407547 w 3407547"/>
                  <a:gd name="connsiteY7" fmla="*/ 85700 h 2338804"/>
                  <a:gd name="connsiteX8" fmla="*/ 3298585 w 3407547"/>
                  <a:gd name="connsiteY8" fmla="*/ 57640 h 2338804"/>
                  <a:gd name="connsiteX9" fmla="*/ 2727700 w 3407547"/>
                  <a:gd name="connsiteY9" fmla="*/ 0 h 2338804"/>
                  <a:gd name="connsiteX10" fmla="*/ 22363 w 3407547"/>
                  <a:gd name="connsiteY10" fmla="*/ 1993430 h 2338804"/>
                  <a:gd name="connsiteX11" fmla="*/ 0 w 3407547"/>
                  <a:gd name="connsiteY11" fmla="*/ 2080537 h 2338804"/>
                  <a:gd name="connsiteX12" fmla="*/ 1972316 w 3407547"/>
                  <a:gd name="connsiteY12" fmla="*/ 2080537 h 2338804"/>
                  <a:gd name="connsiteX13" fmla="*/ 2047853 w 3407547"/>
                  <a:gd name="connsiteY13" fmla="*/ 2080537 h 233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547" h="2338804">
                    <a:moveTo>
                      <a:pt x="1134096" y="2080539"/>
                    </a:moveTo>
                    <a:lnTo>
                      <a:pt x="741157" y="2080539"/>
                    </a:lnTo>
                    <a:lnTo>
                      <a:pt x="937627" y="2338804"/>
                    </a:lnTo>
                    <a:close/>
                    <a:moveTo>
                      <a:pt x="3407547" y="2080537"/>
                    </a:moveTo>
                    <a:lnTo>
                      <a:pt x="3407547" y="1275508"/>
                    </a:lnTo>
                    <a:lnTo>
                      <a:pt x="3125505" y="1060950"/>
                    </a:lnTo>
                    <a:lnTo>
                      <a:pt x="3407547" y="846392"/>
                    </a:lnTo>
                    <a:lnTo>
                      <a:pt x="3407547" y="85700"/>
                    </a:lnTo>
                    <a:lnTo>
                      <a:pt x="3298585" y="57640"/>
                    </a:lnTo>
                    <a:cubicBezTo>
                      <a:pt x="3114185" y="19847"/>
                      <a:pt x="2923255" y="0"/>
                      <a:pt x="2727700" y="0"/>
                    </a:cubicBezTo>
                    <a:cubicBezTo>
                      <a:pt x="1456585" y="0"/>
                      <a:pt x="381013" y="838538"/>
                      <a:pt x="22363" y="1993430"/>
                    </a:cubicBezTo>
                    <a:lnTo>
                      <a:pt x="0" y="2080537"/>
                    </a:lnTo>
                    <a:lnTo>
                      <a:pt x="1972316" y="2080537"/>
                    </a:lnTo>
                    <a:lnTo>
                      <a:pt x="2047853" y="2080537"/>
                    </a:lnTo>
                    <a:close/>
                  </a:path>
                </a:pathLst>
              </a:custGeom>
              <a:solidFill>
                <a:srgbClr val="0669BC"/>
              </a:solidFill>
              <a:ln w="12700" cap="flat" cmpd="sng" algn="ctr">
                <a:noFill/>
                <a:prstDash val="solid"/>
                <a:miter lim="800000"/>
              </a:ln>
              <a:effectLst/>
            </p:spPr>
            <p:txBody>
              <a:bodyPr wrap="square" rtlCol="0" anchor="ctr">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Semilight"/>
                  <a:ea typeface="+mn-ea"/>
                  <a:cs typeface="+mn-cs"/>
                </a:endParaRPr>
              </a:p>
            </p:txBody>
          </p:sp>
          <p:sp>
            <p:nvSpPr>
              <p:cNvPr id="141" name="Freeform: Shape 140" hidden="1">
                <a:extLst>
                  <a:ext uri="{FF2B5EF4-FFF2-40B4-BE49-F238E27FC236}">
                    <a16:creationId xmlns:a16="http://schemas.microsoft.com/office/drawing/2014/main" id="{94A7F77A-E56C-4AE9-981B-6355AD3A8EB7}"/>
                  </a:ext>
                  <a:ext uri="{C183D7F6-B498-43B3-948B-1728B52AA6E4}">
                    <adec:decorative xmlns:adec="http://schemas.microsoft.com/office/drawing/2017/decorative" val="1"/>
                  </a:ext>
                </a:extLst>
              </p:cNvPr>
              <p:cNvSpPr/>
              <p:nvPr/>
            </p:nvSpPr>
            <p:spPr bwMode="auto">
              <a:xfrm>
                <a:off x="6486612" y="3842415"/>
                <a:ext cx="2865104" cy="1964485"/>
              </a:xfrm>
              <a:custGeom>
                <a:avLst/>
                <a:gdLst>
                  <a:gd name="connsiteX0" fmla="*/ 999134 w 3407550"/>
                  <a:gd name="connsiteY0" fmla="*/ 0 h 2336421"/>
                  <a:gd name="connsiteX1" fmla="*/ 1193794 w 3407550"/>
                  <a:gd name="connsiteY1" fmla="*/ 255886 h 2336421"/>
                  <a:gd name="connsiteX2" fmla="*/ 1972318 w 3407550"/>
                  <a:gd name="connsiteY2" fmla="*/ 255886 h 2336421"/>
                  <a:gd name="connsiteX3" fmla="*/ 2047854 w 3407550"/>
                  <a:gd name="connsiteY3" fmla="*/ 255886 h 2336421"/>
                  <a:gd name="connsiteX4" fmla="*/ 3407550 w 3407550"/>
                  <a:gd name="connsiteY4" fmla="*/ 255886 h 2336421"/>
                  <a:gd name="connsiteX5" fmla="*/ 3407550 w 3407550"/>
                  <a:gd name="connsiteY5" fmla="*/ 1079915 h 2336421"/>
                  <a:gd name="connsiteX6" fmla="*/ 3125725 w 3407550"/>
                  <a:gd name="connsiteY6" fmla="*/ 1294308 h 2336421"/>
                  <a:gd name="connsiteX7" fmla="*/ 3407550 w 3407550"/>
                  <a:gd name="connsiteY7" fmla="*/ 1508700 h 2336421"/>
                  <a:gd name="connsiteX8" fmla="*/ 3407550 w 3407550"/>
                  <a:gd name="connsiteY8" fmla="*/ 2250721 h 2336421"/>
                  <a:gd name="connsiteX9" fmla="*/ 3298588 w 3407550"/>
                  <a:gd name="connsiteY9" fmla="*/ 2278780 h 2336421"/>
                  <a:gd name="connsiteX10" fmla="*/ 2727702 w 3407550"/>
                  <a:gd name="connsiteY10" fmla="*/ 2336421 h 2336421"/>
                  <a:gd name="connsiteX11" fmla="*/ 22363 w 3407550"/>
                  <a:gd name="connsiteY11" fmla="*/ 342993 h 2336421"/>
                  <a:gd name="connsiteX12" fmla="*/ 0 w 3407550"/>
                  <a:gd name="connsiteY12" fmla="*/ 255886 h 2336421"/>
                  <a:gd name="connsiteX13" fmla="*/ 804474 w 3407550"/>
                  <a:gd name="connsiteY13" fmla="*/ 255886 h 233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7550" h="2336421">
                    <a:moveTo>
                      <a:pt x="999134" y="0"/>
                    </a:moveTo>
                    <a:lnTo>
                      <a:pt x="1193794" y="255886"/>
                    </a:lnTo>
                    <a:lnTo>
                      <a:pt x="1972318" y="255886"/>
                    </a:lnTo>
                    <a:lnTo>
                      <a:pt x="2047854" y="255886"/>
                    </a:lnTo>
                    <a:lnTo>
                      <a:pt x="3407550" y="255886"/>
                    </a:lnTo>
                    <a:lnTo>
                      <a:pt x="3407550" y="1079915"/>
                    </a:lnTo>
                    <a:lnTo>
                      <a:pt x="3125725" y="1294308"/>
                    </a:lnTo>
                    <a:lnTo>
                      <a:pt x="3407550" y="1508700"/>
                    </a:lnTo>
                    <a:lnTo>
                      <a:pt x="3407550" y="2250721"/>
                    </a:lnTo>
                    <a:lnTo>
                      <a:pt x="3298588" y="2278780"/>
                    </a:lnTo>
                    <a:cubicBezTo>
                      <a:pt x="3114188" y="2316574"/>
                      <a:pt x="2923258" y="2336421"/>
                      <a:pt x="2727702" y="2336421"/>
                    </a:cubicBezTo>
                    <a:cubicBezTo>
                      <a:pt x="1456586" y="2336421"/>
                      <a:pt x="381014" y="1497884"/>
                      <a:pt x="22363" y="342993"/>
                    </a:cubicBezTo>
                    <a:lnTo>
                      <a:pt x="0" y="255886"/>
                    </a:lnTo>
                    <a:lnTo>
                      <a:pt x="804474" y="255886"/>
                    </a:lnTo>
                    <a:close/>
                  </a:path>
                </a:pathLst>
              </a:custGeom>
              <a:gradFill>
                <a:gsLst>
                  <a:gs pos="0">
                    <a:srgbClr val="4064B9"/>
                  </a:gs>
                  <a:gs pos="100000">
                    <a:srgbClr val="0669BC"/>
                  </a:gs>
                </a:gsLst>
                <a:lin ang="2700000" scaled="1"/>
              </a:gradFill>
              <a:ln w="12700" cap="flat" cmpd="sng" algn="ctr">
                <a:no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Segoe UI"/>
                  <a:ea typeface="+mn-ea"/>
                  <a:cs typeface="+mn-cs"/>
                </a:endParaRPr>
              </a:p>
            </p:txBody>
          </p:sp>
          <p:pic>
            <p:nvPicPr>
              <p:cNvPr id="4" name="Picture 3" descr="Shape, square&#10;&#10;Description automatically generated" hidden="1">
                <a:extLst>
                  <a:ext uri="{FF2B5EF4-FFF2-40B4-BE49-F238E27FC236}">
                    <a16:creationId xmlns:a16="http://schemas.microsoft.com/office/drawing/2014/main" id="{81C85858-8433-CB6C-DA80-2B6AA94A3A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10900" y="2862674"/>
                <a:ext cx="1136375" cy="1132646"/>
              </a:xfrm>
              <a:prstGeom prst="rect">
                <a:avLst/>
              </a:prstGeom>
            </p:spPr>
          </p:pic>
        </p:grpSp>
        <p:grpSp>
          <p:nvGrpSpPr>
            <p:cNvPr id="3" name="Group 2">
              <a:extLst>
                <a:ext uri="{FF2B5EF4-FFF2-40B4-BE49-F238E27FC236}">
                  <a16:creationId xmlns:a16="http://schemas.microsoft.com/office/drawing/2014/main" id="{331A00B8-747C-A757-B806-69859EC4D31C}"/>
                </a:ext>
              </a:extLst>
            </p:cNvPr>
            <p:cNvGrpSpPr/>
            <p:nvPr/>
          </p:nvGrpSpPr>
          <p:grpSpPr>
            <a:xfrm rot="2765230">
              <a:off x="6103421" y="800209"/>
              <a:ext cx="5324567" cy="5476951"/>
              <a:chOff x="3433716" y="690524"/>
              <a:chExt cx="5324567" cy="5476951"/>
            </a:xfrm>
          </p:grpSpPr>
          <p:sp>
            <p:nvSpPr>
              <p:cNvPr id="6" name="TextBox 5">
                <a:extLst>
                  <a:ext uri="{FF2B5EF4-FFF2-40B4-BE49-F238E27FC236}">
                    <a16:creationId xmlns:a16="http://schemas.microsoft.com/office/drawing/2014/main" id="{8168DF4A-9BF4-DD05-086E-5FF18B574495}"/>
                  </a:ext>
                </a:extLst>
              </p:cNvPr>
              <p:cNvSpPr txBox="1"/>
              <p:nvPr/>
            </p:nvSpPr>
            <p:spPr>
              <a:xfrm>
                <a:off x="3433724" y="774941"/>
                <a:ext cx="5324551" cy="5324550"/>
              </a:xfrm>
              <a:prstGeom prst="rect">
                <a:avLst/>
              </a:prstGeom>
              <a:noFill/>
            </p:spPr>
            <p:txBody>
              <a:bodyPr spcFirstLastPara="1" wrap="none" lIns="0" tIns="0" rIns="0" bIns="0" numCol="1" rtlCol="0">
                <a:prstTxWarp prst="textArchDown">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FFFFFF"/>
                    </a:solidFill>
                    <a:effectLst/>
                    <a:uLnTx/>
                    <a:uFillTx/>
                    <a:latin typeface="Segoe UI Semibold"/>
                    <a:ea typeface="+mn-ea"/>
                    <a:cs typeface="Segoe UI" panose="020B0502040204020203" pitchFamily="34" charset="0"/>
                  </a:rPr>
                  <a:t>Partnerships</a:t>
                </a:r>
              </a:p>
            </p:txBody>
          </p:sp>
          <p:sp>
            <p:nvSpPr>
              <p:cNvPr id="7" name="TextBox 6">
                <a:extLst>
                  <a:ext uri="{FF2B5EF4-FFF2-40B4-BE49-F238E27FC236}">
                    <a16:creationId xmlns:a16="http://schemas.microsoft.com/office/drawing/2014/main" id="{21555665-9A11-EA8A-BED0-810CC1116D1B}"/>
                  </a:ext>
                </a:extLst>
              </p:cNvPr>
              <p:cNvSpPr txBox="1"/>
              <p:nvPr/>
            </p:nvSpPr>
            <p:spPr>
              <a:xfrm rot="16200000">
                <a:off x="3433732" y="842925"/>
                <a:ext cx="5324551" cy="5324550"/>
              </a:xfrm>
              <a:prstGeom prst="rect">
                <a:avLst/>
              </a:prstGeom>
              <a:noFill/>
            </p:spPr>
            <p:txBody>
              <a:bodyPr spcFirstLastPara="1" wrap="none" lIns="0" tIns="0" rIns="0" bIns="0" numCol="1" rtlCol="0">
                <a:prstTxWarp prst="textArchDown">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FFFFFF"/>
                    </a:solidFill>
                    <a:effectLst/>
                    <a:uLnTx/>
                    <a:uFillTx/>
                    <a:latin typeface="Segoe UI Semibold"/>
                    <a:ea typeface="+mn-ea"/>
                    <a:cs typeface="Segoe UI" panose="020B0502040204020203" pitchFamily="34" charset="0"/>
                  </a:rPr>
                  <a:t>People</a:t>
                </a:r>
              </a:p>
            </p:txBody>
          </p:sp>
          <p:sp>
            <p:nvSpPr>
              <p:cNvPr id="14" name="Policy">
                <a:extLst>
                  <a:ext uri="{FF2B5EF4-FFF2-40B4-BE49-F238E27FC236}">
                    <a16:creationId xmlns:a16="http://schemas.microsoft.com/office/drawing/2014/main" id="{857A5225-5CE5-41DA-692F-AFF59E880FA1}"/>
                  </a:ext>
                </a:extLst>
              </p:cNvPr>
              <p:cNvSpPr txBox="1"/>
              <p:nvPr/>
            </p:nvSpPr>
            <p:spPr>
              <a:xfrm rot="15945504">
                <a:off x="3433715" y="690525"/>
                <a:ext cx="5324551" cy="5324550"/>
              </a:xfrm>
              <a:prstGeom prst="rect">
                <a:avLst/>
              </a:prstGeom>
              <a:noFill/>
            </p:spPr>
            <p:txBody>
              <a:bodyPr spcFirstLastPara="1" wrap="none" lIns="0" tIns="0" rIns="0" bIns="0" numCol="1" rtlCol="0">
                <a:prstTxWarp prst="textArchUp">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FFFFFF"/>
                    </a:solidFill>
                    <a:effectLst/>
                    <a:uLnTx/>
                    <a:uFillTx/>
                    <a:latin typeface="Segoe UI Semibold"/>
                    <a:ea typeface="+mn-ea"/>
                    <a:cs typeface="Segoe UI" panose="020B0502040204020203" pitchFamily="34" charset="0"/>
                  </a:rPr>
                  <a:t>Policy</a:t>
                </a:r>
              </a:p>
            </p:txBody>
          </p:sp>
          <p:sp>
            <p:nvSpPr>
              <p:cNvPr id="25" name="TextBox 24">
                <a:extLst>
                  <a:ext uri="{FF2B5EF4-FFF2-40B4-BE49-F238E27FC236}">
                    <a16:creationId xmlns:a16="http://schemas.microsoft.com/office/drawing/2014/main" id="{8DE2DD84-DF7E-5CB8-8FA9-B187CA14EC40}"/>
                  </a:ext>
                </a:extLst>
              </p:cNvPr>
              <p:cNvSpPr txBox="1">
                <a:spLocks/>
              </p:cNvSpPr>
              <p:nvPr/>
            </p:nvSpPr>
            <p:spPr>
              <a:xfrm>
                <a:off x="3433724" y="827887"/>
                <a:ext cx="5324551" cy="5324550"/>
              </a:xfrm>
              <a:prstGeom prst="rect">
                <a:avLst/>
              </a:prstGeom>
              <a:noFill/>
            </p:spPr>
            <p:txBody>
              <a:bodyPr spcFirstLastPara="1" wrap="none" lIns="0" tIns="0" rIns="0" bIns="0" numCol="1" rtlCol="0">
                <a:prstTxWarp prst="textArchUp">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FFFFFF"/>
                    </a:solidFill>
                    <a:effectLst/>
                    <a:uLnTx/>
                    <a:uFillTx/>
                    <a:latin typeface="Segoe UI Semibold"/>
                    <a:ea typeface="+mn-ea"/>
                    <a:cs typeface="Segoe UI" panose="020B0502040204020203" pitchFamily="34" charset="0"/>
                  </a:rPr>
                  <a:t>Technology</a:t>
                </a:r>
              </a:p>
            </p:txBody>
          </p:sp>
        </p:grpSp>
        <p:grpSp>
          <p:nvGrpSpPr>
            <p:cNvPr id="55" name="Group 54">
              <a:extLst>
                <a:ext uri="{FF2B5EF4-FFF2-40B4-BE49-F238E27FC236}">
                  <a16:creationId xmlns:a16="http://schemas.microsoft.com/office/drawing/2014/main" id="{FD8FBBAF-E5AA-2288-AE55-6FC74EB5A98C}"/>
                </a:ext>
              </a:extLst>
            </p:cNvPr>
            <p:cNvGrpSpPr>
              <a:grpSpLocks/>
            </p:cNvGrpSpPr>
            <p:nvPr/>
          </p:nvGrpSpPr>
          <p:grpSpPr>
            <a:xfrm>
              <a:off x="6690989" y="1428747"/>
              <a:ext cx="4149430" cy="4148997"/>
              <a:chOff x="4014728" y="1241617"/>
              <a:chExt cx="4149430" cy="4148997"/>
            </a:xfrm>
          </p:grpSpPr>
          <p:grpSp>
            <p:nvGrpSpPr>
              <p:cNvPr id="56" name="Group 55">
                <a:extLst>
                  <a:ext uri="{FF2B5EF4-FFF2-40B4-BE49-F238E27FC236}">
                    <a16:creationId xmlns:a16="http://schemas.microsoft.com/office/drawing/2014/main" id="{B9B7EB7B-7CBD-CE1C-A523-6A2ADD4269F6}"/>
                  </a:ext>
                </a:extLst>
              </p:cNvPr>
              <p:cNvGrpSpPr>
                <a:grpSpLocks/>
              </p:cNvGrpSpPr>
              <p:nvPr/>
            </p:nvGrpSpPr>
            <p:grpSpPr>
              <a:xfrm>
                <a:off x="4086019" y="1241617"/>
                <a:ext cx="4078139" cy="4148997"/>
                <a:chOff x="4086019" y="1241617"/>
                <a:chExt cx="4078139" cy="4148997"/>
              </a:xfrm>
            </p:grpSpPr>
            <p:sp>
              <p:nvSpPr>
                <p:cNvPr id="59" name="Arc 58">
                  <a:extLst>
                    <a:ext uri="{FF2B5EF4-FFF2-40B4-BE49-F238E27FC236}">
                      <a16:creationId xmlns:a16="http://schemas.microsoft.com/office/drawing/2014/main" id="{E4DD3839-E42F-27E7-F0FB-D9DDE7BF56AD}"/>
                    </a:ext>
                    <a:ext uri="{C183D7F6-B498-43B3-948B-1728B52AA6E4}">
                      <adec:decorative xmlns:adec="http://schemas.microsoft.com/office/drawing/2017/decorative" val="1"/>
                    </a:ext>
                  </a:extLst>
                </p:cNvPr>
                <p:cNvSpPr>
                  <a:spLocks/>
                </p:cNvSpPr>
                <p:nvPr/>
              </p:nvSpPr>
              <p:spPr bwMode="auto">
                <a:xfrm>
                  <a:off x="4086846" y="1312494"/>
                  <a:ext cx="4007244" cy="4007244"/>
                </a:xfrm>
                <a:prstGeom prst="arc">
                  <a:avLst>
                    <a:gd name="adj1" fmla="val 10800800"/>
                    <a:gd name="adj2" fmla="val 21592710"/>
                  </a:avLst>
                </a:prstGeom>
                <a:ln w="15875"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noFill/>
                    <a:effectLst/>
                    <a:uLnTx/>
                    <a:uFillTx/>
                    <a:latin typeface="Segoe UI"/>
                    <a:ea typeface="+mn-ea"/>
                    <a:cs typeface="+mn-cs"/>
                  </a:endParaRPr>
                </a:p>
              </p:txBody>
            </p:sp>
            <p:grpSp>
              <p:nvGrpSpPr>
                <p:cNvPr id="60" name="Group 59">
                  <a:extLst>
                    <a:ext uri="{FF2B5EF4-FFF2-40B4-BE49-F238E27FC236}">
                      <a16:creationId xmlns:a16="http://schemas.microsoft.com/office/drawing/2014/main" id="{19F82205-E6EB-E7DB-93AB-C0E0C7D052FE}"/>
                    </a:ext>
                    <a:ext uri="{C183D7F6-B498-43B3-948B-1728B52AA6E4}">
                      <adec:decorative xmlns:adec="http://schemas.microsoft.com/office/drawing/2017/decorative" val="1"/>
                    </a:ext>
                  </a:extLst>
                </p:cNvPr>
                <p:cNvGrpSpPr>
                  <a:grpSpLocks noChangeAspect="1"/>
                </p:cNvGrpSpPr>
                <p:nvPr/>
              </p:nvGrpSpPr>
              <p:grpSpPr>
                <a:xfrm rot="16200000" flipV="1">
                  <a:off x="6015782" y="5284300"/>
                  <a:ext cx="141753" cy="70876"/>
                  <a:chOff x="5992230" y="3377116"/>
                  <a:chExt cx="207540" cy="103770"/>
                </a:xfrm>
              </p:grpSpPr>
              <p:cxnSp>
                <p:nvCxnSpPr>
                  <p:cNvPr id="133" name="Straight Connector 132">
                    <a:extLst>
                      <a:ext uri="{FF2B5EF4-FFF2-40B4-BE49-F238E27FC236}">
                        <a16:creationId xmlns:a16="http://schemas.microsoft.com/office/drawing/2014/main" id="{41307468-63E0-21C4-EC98-A5019D55F85F}"/>
                      </a:ext>
                    </a:extLst>
                  </p:cNvPr>
                  <p:cNvCxnSpPr>
                    <a:cxnSpLocks/>
                  </p:cNvCxnSpPr>
                  <p:nvPr/>
                </p:nvCxnSpPr>
                <p:spPr>
                  <a:xfrm flipV="1">
                    <a:off x="6096000" y="3377116"/>
                    <a:ext cx="103770" cy="103770"/>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314337E-3EEC-F0AA-8670-BBAF1C184F92}"/>
                      </a:ext>
                    </a:extLst>
                  </p:cNvPr>
                  <p:cNvCxnSpPr>
                    <a:cxnSpLocks/>
                  </p:cNvCxnSpPr>
                  <p:nvPr/>
                </p:nvCxnSpPr>
                <p:spPr>
                  <a:xfrm flipH="1" flipV="1">
                    <a:off x="5992230" y="3377116"/>
                    <a:ext cx="103770" cy="103770"/>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893CA472-D5F8-5B12-F2D4-3D907D87073E}"/>
                    </a:ext>
                    <a:ext uri="{C183D7F6-B498-43B3-948B-1728B52AA6E4}">
                      <adec:decorative xmlns:adec="http://schemas.microsoft.com/office/drawing/2017/decorative" val="1"/>
                    </a:ext>
                  </a:extLst>
                </p:cNvPr>
                <p:cNvGrpSpPr>
                  <a:grpSpLocks noChangeAspect="1"/>
                </p:cNvGrpSpPr>
                <p:nvPr/>
              </p:nvGrpSpPr>
              <p:grpSpPr>
                <a:xfrm rot="5400000" flipH="1" flipV="1">
                  <a:off x="6015782" y="1277056"/>
                  <a:ext cx="141753" cy="70876"/>
                  <a:chOff x="5992230" y="3377116"/>
                  <a:chExt cx="207540" cy="103770"/>
                </a:xfrm>
              </p:grpSpPr>
              <p:cxnSp>
                <p:nvCxnSpPr>
                  <p:cNvPr id="130" name="Straight Connector 129">
                    <a:extLst>
                      <a:ext uri="{FF2B5EF4-FFF2-40B4-BE49-F238E27FC236}">
                        <a16:creationId xmlns:a16="http://schemas.microsoft.com/office/drawing/2014/main" id="{48CB748D-AE81-A5C8-B0AA-D58BE39634F8}"/>
                      </a:ext>
                    </a:extLst>
                  </p:cNvPr>
                  <p:cNvCxnSpPr>
                    <a:cxnSpLocks/>
                  </p:cNvCxnSpPr>
                  <p:nvPr/>
                </p:nvCxnSpPr>
                <p:spPr>
                  <a:xfrm flipV="1">
                    <a:off x="6096000" y="3377116"/>
                    <a:ext cx="103770" cy="103770"/>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0A2CFF4-3F52-390C-7710-11886063FE89}"/>
                      </a:ext>
                    </a:extLst>
                  </p:cNvPr>
                  <p:cNvCxnSpPr>
                    <a:cxnSpLocks/>
                  </p:cNvCxnSpPr>
                  <p:nvPr/>
                </p:nvCxnSpPr>
                <p:spPr>
                  <a:xfrm flipH="1" flipV="1">
                    <a:off x="5992230" y="3377116"/>
                    <a:ext cx="103770" cy="103770"/>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04F5AB0-A45D-22A6-DECD-19A5CD2AC542}"/>
                    </a:ext>
                    <a:ext uri="{C183D7F6-B498-43B3-948B-1728B52AA6E4}">
                      <adec:decorative xmlns:adec="http://schemas.microsoft.com/office/drawing/2017/decorative" val="1"/>
                    </a:ext>
                  </a:extLst>
                </p:cNvPr>
                <p:cNvGrpSpPr>
                  <a:grpSpLocks noChangeAspect="1"/>
                </p:cNvGrpSpPr>
                <p:nvPr/>
              </p:nvGrpSpPr>
              <p:grpSpPr>
                <a:xfrm>
                  <a:off x="8022405" y="3280679"/>
                  <a:ext cx="141753" cy="70876"/>
                  <a:chOff x="5992230" y="3377116"/>
                  <a:chExt cx="207540" cy="103770"/>
                </a:xfrm>
              </p:grpSpPr>
              <p:cxnSp>
                <p:nvCxnSpPr>
                  <p:cNvPr id="128" name="Straight Connector 127">
                    <a:extLst>
                      <a:ext uri="{FF2B5EF4-FFF2-40B4-BE49-F238E27FC236}">
                        <a16:creationId xmlns:a16="http://schemas.microsoft.com/office/drawing/2014/main" id="{7174BAB8-7904-AC1E-FEE6-C81016D10A98}"/>
                      </a:ext>
                    </a:extLst>
                  </p:cNvPr>
                  <p:cNvCxnSpPr>
                    <a:cxnSpLocks/>
                  </p:cNvCxnSpPr>
                  <p:nvPr/>
                </p:nvCxnSpPr>
                <p:spPr>
                  <a:xfrm flipV="1">
                    <a:off x="6096000" y="3377116"/>
                    <a:ext cx="103770" cy="103770"/>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27FC1B3-23BE-9A60-E804-DCC84B9BECAA}"/>
                      </a:ext>
                    </a:extLst>
                  </p:cNvPr>
                  <p:cNvCxnSpPr>
                    <a:cxnSpLocks/>
                  </p:cNvCxnSpPr>
                  <p:nvPr/>
                </p:nvCxnSpPr>
                <p:spPr>
                  <a:xfrm flipH="1" flipV="1">
                    <a:off x="5992230" y="3377116"/>
                    <a:ext cx="103770" cy="103770"/>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sp>
              <p:nvSpPr>
                <p:cNvPr id="63" name="Arc 62">
                  <a:extLst>
                    <a:ext uri="{FF2B5EF4-FFF2-40B4-BE49-F238E27FC236}">
                      <a16:creationId xmlns:a16="http://schemas.microsoft.com/office/drawing/2014/main" id="{078E30D4-3687-AA55-9EAE-0FD2041611A0}"/>
                    </a:ext>
                    <a:ext uri="{C183D7F6-B498-43B3-948B-1728B52AA6E4}">
                      <adec:decorative xmlns:adec="http://schemas.microsoft.com/office/drawing/2017/decorative" val="1"/>
                    </a:ext>
                  </a:extLst>
                </p:cNvPr>
                <p:cNvSpPr>
                  <a:spLocks/>
                </p:cNvSpPr>
                <p:nvPr/>
              </p:nvSpPr>
              <p:spPr bwMode="auto">
                <a:xfrm>
                  <a:off x="4086019" y="1312492"/>
                  <a:ext cx="4007244" cy="4007244"/>
                </a:xfrm>
                <a:prstGeom prst="arc">
                  <a:avLst>
                    <a:gd name="adj1" fmla="val 52321"/>
                    <a:gd name="adj2" fmla="val 10789037"/>
                  </a:avLst>
                </a:prstGeom>
                <a:ln w="15875"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noFill/>
                    <a:effectLst/>
                    <a:uLnTx/>
                    <a:uFillTx/>
                    <a:latin typeface="Segoe UI"/>
                    <a:ea typeface="+mn-ea"/>
                    <a:cs typeface="+mn-cs"/>
                  </a:endParaRPr>
                </a:p>
              </p:txBody>
            </p:sp>
          </p:grpSp>
          <p:cxnSp>
            <p:nvCxnSpPr>
              <p:cNvPr id="57" name="Straight Connector 56">
                <a:extLst>
                  <a:ext uri="{FF2B5EF4-FFF2-40B4-BE49-F238E27FC236}">
                    <a16:creationId xmlns:a16="http://schemas.microsoft.com/office/drawing/2014/main" id="{25A9BB07-1806-7234-4514-7623B1E68CC1}"/>
                  </a:ext>
                </a:extLst>
              </p:cNvPr>
              <p:cNvCxnSpPr>
                <a:cxnSpLocks/>
              </p:cNvCxnSpPr>
              <p:nvPr/>
            </p:nvCxnSpPr>
            <p:spPr>
              <a:xfrm>
                <a:off x="4085605" y="3280679"/>
                <a:ext cx="70877" cy="70876"/>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2D6EB16-5ABE-FE07-7A65-FABAE7B6CC59}"/>
                  </a:ext>
                </a:extLst>
              </p:cNvPr>
              <p:cNvCxnSpPr>
                <a:cxnSpLocks/>
              </p:cNvCxnSpPr>
              <p:nvPr/>
            </p:nvCxnSpPr>
            <p:spPr>
              <a:xfrm flipH="1">
                <a:off x="4014728" y="3280679"/>
                <a:ext cx="70877" cy="70876"/>
              </a:xfrm>
              <a:prstGeom prst="line">
                <a:avLst/>
              </a:prstGeom>
              <a:ln w="25400" cap="rnd">
                <a:solidFill>
                  <a:srgbClr val="002060"/>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5ED90A9-394A-6FE3-9292-75CF654DDD13}"/>
                </a:ext>
              </a:extLst>
            </p:cNvPr>
            <p:cNvGrpSpPr/>
            <p:nvPr/>
          </p:nvGrpSpPr>
          <p:grpSpPr>
            <a:xfrm rot="5400000">
              <a:off x="7084903" y="1774341"/>
              <a:ext cx="3361602" cy="3457808"/>
              <a:chOff x="3433716" y="690524"/>
              <a:chExt cx="5324567" cy="5476951"/>
            </a:xfrm>
          </p:grpSpPr>
          <p:sp>
            <p:nvSpPr>
              <p:cNvPr id="13" name="TextBox 12">
                <a:extLst>
                  <a:ext uri="{FF2B5EF4-FFF2-40B4-BE49-F238E27FC236}">
                    <a16:creationId xmlns:a16="http://schemas.microsoft.com/office/drawing/2014/main" id="{E0699557-FE1E-C7CC-A60E-69F07D4C78FB}"/>
                  </a:ext>
                </a:extLst>
              </p:cNvPr>
              <p:cNvSpPr txBox="1"/>
              <p:nvPr/>
            </p:nvSpPr>
            <p:spPr>
              <a:xfrm rot="16200000">
                <a:off x="3433732" y="842925"/>
                <a:ext cx="5324551" cy="5324550"/>
              </a:xfrm>
              <a:prstGeom prst="rect">
                <a:avLst/>
              </a:prstGeom>
              <a:noFill/>
            </p:spPr>
            <p:txBody>
              <a:bodyPr spcFirstLastPara="1" wrap="none" lIns="0" tIns="0" rIns="0" bIns="0" numCol="1" rtlCol="0">
                <a:prstTxWarp prst="textArchDown">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002060"/>
                    </a:solidFill>
                    <a:effectLst/>
                    <a:uLnTx/>
                    <a:uFillTx/>
                    <a:latin typeface="Segoe UI Semibold"/>
                    <a:ea typeface="+mn-ea"/>
                    <a:cs typeface="Segoe UI" panose="020B0502040204020203" pitchFamily="34" charset="0"/>
                  </a:rPr>
                  <a:t>Employees</a:t>
                </a:r>
              </a:p>
            </p:txBody>
          </p:sp>
          <p:sp>
            <p:nvSpPr>
              <p:cNvPr id="15" name="TextBox 14">
                <a:extLst>
                  <a:ext uri="{FF2B5EF4-FFF2-40B4-BE49-F238E27FC236}">
                    <a16:creationId xmlns:a16="http://schemas.microsoft.com/office/drawing/2014/main" id="{04B6AA41-1760-AA1C-1B2E-9714319294B7}"/>
                  </a:ext>
                </a:extLst>
              </p:cNvPr>
              <p:cNvSpPr txBox="1"/>
              <p:nvPr/>
            </p:nvSpPr>
            <p:spPr>
              <a:xfrm rot="15945504">
                <a:off x="3433715" y="690525"/>
                <a:ext cx="5324551" cy="5324550"/>
              </a:xfrm>
              <a:prstGeom prst="rect">
                <a:avLst/>
              </a:prstGeom>
              <a:noFill/>
            </p:spPr>
            <p:txBody>
              <a:bodyPr spcFirstLastPara="1" wrap="none" lIns="0" tIns="0" rIns="0" bIns="0" numCol="1" rtlCol="0">
                <a:prstTxWarp prst="textArchUp">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002060"/>
                    </a:solidFill>
                    <a:effectLst/>
                    <a:uLnTx/>
                    <a:uFillTx/>
                    <a:latin typeface="Segoe UI Semibold"/>
                    <a:ea typeface="+mn-ea"/>
                    <a:cs typeface="Segoe UI" panose="020B0502040204020203" pitchFamily="34" charset="0"/>
                  </a:rPr>
                  <a:t>Disability community</a:t>
                </a:r>
              </a:p>
            </p:txBody>
          </p:sp>
          <p:sp>
            <p:nvSpPr>
              <p:cNvPr id="16" name="TextBox 15">
                <a:extLst>
                  <a:ext uri="{FF2B5EF4-FFF2-40B4-BE49-F238E27FC236}">
                    <a16:creationId xmlns:a16="http://schemas.microsoft.com/office/drawing/2014/main" id="{716CCDF9-EE50-AB45-795B-D3E8915487D6}"/>
                  </a:ext>
                </a:extLst>
              </p:cNvPr>
              <p:cNvSpPr txBox="1">
                <a:spLocks/>
              </p:cNvSpPr>
              <p:nvPr/>
            </p:nvSpPr>
            <p:spPr>
              <a:xfrm>
                <a:off x="3433724" y="827887"/>
                <a:ext cx="5324551" cy="5324550"/>
              </a:xfrm>
              <a:prstGeom prst="rect">
                <a:avLst/>
              </a:prstGeom>
              <a:noFill/>
            </p:spPr>
            <p:txBody>
              <a:bodyPr spcFirstLastPara="1" wrap="none" lIns="0" tIns="0" rIns="0" bIns="0" numCol="1" rtlCol="0">
                <a:prstTxWarp prst="textArchUp">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002060"/>
                    </a:solidFill>
                    <a:effectLst/>
                    <a:uLnTx/>
                    <a:uFillTx/>
                    <a:latin typeface="Segoe UI Semibold"/>
                    <a:ea typeface="+mn-ea"/>
                    <a:cs typeface="Segoe UI" panose="020B0502040204020203" pitchFamily="34" charset="0"/>
                  </a:rPr>
                  <a:t>Customers &amp; partners</a:t>
                </a:r>
              </a:p>
            </p:txBody>
          </p:sp>
        </p:grpSp>
        <p:sp>
          <p:nvSpPr>
            <p:cNvPr id="19" name="TextBox 18">
              <a:extLst>
                <a:ext uri="{FF2B5EF4-FFF2-40B4-BE49-F238E27FC236}">
                  <a16:creationId xmlns:a16="http://schemas.microsoft.com/office/drawing/2014/main" id="{5D561A98-9B93-CCDF-D773-40AD017592ED}"/>
                </a:ext>
              </a:extLst>
            </p:cNvPr>
            <p:cNvSpPr txBox="1">
              <a:spLocks/>
            </p:cNvSpPr>
            <p:nvPr/>
          </p:nvSpPr>
          <p:spPr>
            <a:xfrm rot="16200000">
              <a:off x="7032138" y="1900308"/>
              <a:ext cx="3361592" cy="3361591"/>
            </a:xfrm>
            <a:prstGeom prst="rect">
              <a:avLst/>
            </a:prstGeom>
            <a:noFill/>
          </p:spPr>
          <p:txBody>
            <a:bodyPr spcFirstLastPara="1" wrap="none" lIns="0" tIns="0" rIns="0" bIns="0" numCol="1" rtlCol="0">
              <a:prstTxWarp prst="textArchUp">
                <a:avLst/>
              </a:prstTxWarp>
              <a:sp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1400" b="0" i="0" u="none" strike="noStrike" kern="0" cap="none" spc="18" normalizeH="0" baseline="0" noProof="0">
                  <a:ln>
                    <a:noFill/>
                  </a:ln>
                  <a:solidFill>
                    <a:srgbClr val="002060"/>
                  </a:solidFill>
                  <a:effectLst/>
                  <a:uLnTx/>
                  <a:uFillTx/>
                  <a:latin typeface="Segoe UI Semibold"/>
                  <a:ea typeface="+mn-ea"/>
                  <a:cs typeface="Segoe UI" panose="020B0502040204020203" pitchFamily="34" charset="0"/>
                </a:rPr>
                <a:t>The world</a:t>
              </a:r>
            </a:p>
          </p:txBody>
        </p:sp>
        <p:pic>
          <p:nvPicPr>
            <p:cNvPr id="21" name="Picture 20" descr="A logo on a black background&#10;&#10;Description automatically generated">
              <a:extLst>
                <a:ext uri="{FF2B5EF4-FFF2-40B4-BE49-F238E27FC236}">
                  <a16:creationId xmlns:a16="http://schemas.microsoft.com/office/drawing/2014/main" id="{1F30BA17-A870-EA6C-4002-9CADB20535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0136" y="2944555"/>
              <a:ext cx="2651137" cy="1188259"/>
            </a:xfrm>
            <a:prstGeom prst="rect">
              <a:avLst/>
            </a:prstGeom>
          </p:spPr>
        </p:pic>
      </p:grpSp>
    </p:spTree>
    <p:custDataLst>
      <p:tags r:id="rId1"/>
    </p:custDataLst>
    <p:extLst>
      <p:ext uri="{BB962C8B-B14F-4D97-AF65-F5344CB8AC3E}">
        <p14:creationId xmlns:p14="http://schemas.microsoft.com/office/powerpoint/2010/main" val="2784790889"/>
      </p:ext>
    </p:extLst>
  </p:cSld>
  <p:clrMapOvr>
    <a:masterClrMapping/>
  </p:clrMapOvr>
  <mc:AlternateContent xmlns:mc="http://schemas.openxmlformats.org/markup-compatibility/2006" xmlns:p14="http://schemas.microsoft.com/office/powerpoint/2010/main">
    <mc:Choice Requires="p14">
      <p:transition spd="med" p14:dur="700" advTm="8353">
        <p:fade/>
      </p:transition>
    </mc:Choice>
    <mc:Fallback xmlns="">
      <p:transition spd="med" advTm="835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23B65-E17B-1685-849F-EFE959D78656}"/>
              </a:ext>
            </a:extLst>
          </p:cNvPr>
          <p:cNvSpPr>
            <a:spLocks noGrp="1"/>
          </p:cNvSpPr>
          <p:nvPr>
            <p:ph type="title"/>
          </p:nvPr>
        </p:nvSpPr>
        <p:spPr>
          <a:xfrm>
            <a:off x="596576" y="482139"/>
            <a:ext cx="11018520" cy="615553"/>
          </a:xfrm>
        </p:spPr>
        <p:txBody>
          <a:bodyPr/>
          <a:lstStyle/>
          <a:p>
            <a:r>
              <a:rPr lang="en-US" sz="4000" b="1">
                <a:gradFill>
                  <a:gsLst>
                    <a:gs pos="0">
                      <a:srgbClr val="50E6FF"/>
                    </a:gs>
                    <a:gs pos="100000">
                      <a:srgbClr val="D59DFF"/>
                    </a:gs>
                  </a:gsLst>
                  <a:lin ang="2700000" scaled="1"/>
                </a:gradFill>
              </a:rPr>
              <a:t>Our accessibility journey</a:t>
            </a:r>
          </a:p>
        </p:txBody>
      </p:sp>
      <p:sp>
        <p:nvSpPr>
          <p:cNvPr id="19" name="TextBox 18">
            <a:extLst>
              <a:ext uri="{FF2B5EF4-FFF2-40B4-BE49-F238E27FC236}">
                <a16:creationId xmlns:a16="http://schemas.microsoft.com/office/drawing/2014/main" id="{295692BA-039B-8BF1-7919-A522EC83AF24}"/>
              </a:ext>
            </a:extLst>
          </p:cNvPr>
          <p:cNvSpPr txBox="1"/>
          <p:nvPr/>
        </p:nvSpPr>
        <p:spPr>
          <a:xfrm>
            <a:off x="640516" y="1050157"/>
            <a:ext cx="10050707"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Building a culture of inclusion</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 name="Group 1">
            <a:extLst>
              <a:ext uri="{FF2B5EF4-FFF2-40B4-BE49-F238E27FC236}">
                <a16:creationId xmlns:a16="http://schemas.microsoft.com/office/drawing/2014/main" id="{F0C6FF63-A908-E241-69A0-FF8E432ECE63}"/>
              </a:ext>
              <a:ext uri="{C183D7F6-B498-43B3-948B-1728B52AA6E4}">
                <adec:decorative xmlns:adec="http://schemas.microsoft.com/office/drawing/2017/decorative" val="1"/>
              </a:ext>
            </a:extLst>
          </p:cNvPr>
          <p:cNvGrpSpPr/>
          <p:nvPr/>
        </p:nvGrpSpPr>
        <p:grpSpPr>
          <a:xfrm>
            <a:off x="-55973" y="2849796"/>
            <a:ext cx="12302881" cy="2263188"/>
            <a:chOff x="-55786" y="2849796"/>
            <a:chExt cx="12258841" cy="2263188"/>
          </a:xfrm>
        </p:grpSpPr>
        <p:sp>
          <p:nvSpPr>
            <p:cNvPr id="22" name="Freeform: Shape 21">
              <a:extLst>
                <a:ext uri="{FF2B5EF4-FFF2-40B4-BE49-F238E27FC236}">
                  <a16:creationId xmlns:a16="http://schemas.microsoft.com/office/drawing/2014/main" id="{DAF02E94-9ED0-CFC1-9492-150E8197B818}"/>
                </a:ext>
              </a:extLst>
            </p:cNvPr>
            <p:cNvSpPr/>
            <p:nvPr/>
          </p:nvSpPr>
          <p:spPr>
            <a:xfrm>
              <a:off x="-4763" y="3430024"/>
              <a:ext cx="12153106" cy="548606"/>
            </a:xfrm>
            <a:custGeom>
              <a:avLst/>
              <a:gdLst>
                <a:gd name="connsiteX0" fmla="*/ 11898312 w 11898312"/>
                <a:gd name="connsiteY0" fmla="*/ 539080 h 539080"/>
                <a:gd name="connsiteX1" fmla="*/ 6301334 w 11898312"/>
                <a:gd name="connsiteY1" fmla="*/ 539080 h 539080"/>
                <a:gd name="connsiteX2" fmla="*/ 6301334 w 11898312"/>
                <a:gd name="connsiteY2" fmla="*/ 283328 h 539080"/>
                <a:gd name="connsiteX3" fmla="*/ 6018005 w 11898312"/>
                <a:gd name="connsiteY3" fmla="*/ 0 h 539080"/>
                <a:gd name="connsiteX4" fmla="*/ 0 w 11898312"/>
                <a:gd name="connsiteY4" fmla="*/ 0 h 539080"/>
                <a:gd name="connsiteX0" fmla="*/ 12143581 w 12143581"/>
                <a:gd name="connsiteY0" fmla="*/ 539080 h 539080"/>
                <a:gd name="connsiteX1" fmla="*/ 6546603 w 12143581"/>
                <a:gd name="connsiteY1" fmla="*/ 539080 h 539080"/>
                <a:gd name="connsiteX2" fmla="*/ 6546603 w 12143581"/>
                <a:gd name="connsiteY2" fmla="*/ 283328 h 539080"/>
                <a:gd name="connsiteX3" fmla="*/ 6263274 w 12143581"/>
                <a:gd name="connsiteY3" fmla="*/ 0 h 539080"/>
                <a:gd name="connsiteX4" fmla="*/ 0 w 12143581"/>
                <a:gd name="connsiteY4" fmla="*/ 2381 h 539080"/>
                <a:gd name="connsiteX0" fmla="*/ 12157868 w 12157868"/>
                <a:gd name="connsiteY0" fmla="*/ 539080 h 539080"/>
                <a:gd name="connsiteX1" fmla="*/ 6560890 w 12157868"/>
                <a:gd name="connsiteY1" fmla="*/ 539080 h 539080"/>
                <a:gd name="connsiteX2" fmla="*/ 6560890 w 12157868"/>
                <a:gd name="connsiteY2" fmla="*/ 283328 h 539080"/>
                <a:gd name="connsiteX3" fmla="*/ 6277561 w 12157868"/>
                <a:gd name="connsiteY3" fmla="*/ 0 h 539080"/>
                <a:gd name="connsiteX4" fmla="*/ 0 w 12157868"/>
                <a:gd name="connsiteY4" fmla="*/ 7144 h 539080"/>
                <a:gd name="connsiteX0" fmla="*/ 12145962 w 12145962"/>
                <a:gd name="connsiteY0" fmla="*/ 550986 h 550986"/>
                <a:gd name="connsiteX1" fmla="*/ 6548984 w 12145962"/>
                <a:gd name="connsiteY1" fmla="*/ 550986 h 550986"/>
                <a:gd name="connsiteX2" fmla="*/ 6548984 w 12145962"/>
                <a:gd name="connsiteY2" fmla="*/ 295234 h 550986"/>
                <a:gd name="connsiteX3" fmla="*/ 6265655 w 12145962"/>
                <a:gd name="connsiteY3" fmla="*/ 11906 h 550986"/>
                <a:gd name="connsiteX4" fmla="*/ 0 w 12145962"/>
                <a:gd name="connsiteY4" fmla="*/ 0 h 550986"/>
                <a:gd name="connsiteX0" fmla="*/ 12145962 w 12145962"/>
                <a:gd name="connsiteY0" fmla="*/ 546223 h 546223"/>
                <a:gd name="connsiteX1" fmla="*/ 6548984 w 12145962"/>
                <a:gd name="connsiteY1" fmla="*/ 546223 h 546223"/>
                <a:gd name="connsiteX2" fmla="*/ 6548984 w 12145962"/>
                <a:gd name="connsiteY2" fmla="*/ 290471 h 546223"/>
                <a:gd name="connsiteX3" fmla="*/ 6265655 w 12145962"/>
                <a:gd name="connsiteY3" fmla="*/ 7143 h 546223"/>
                <a:gd name="connsiteX4" fmla="*/ 0 w 12145962"/>
                <a:gd name="connsiteY4" fmla="*/ 0 h 546223"/>
                <a:gd name="connsiteX0" fmla="*/ 12167394 w 12167394"/>
                <a:gd name="connsiteY0" fmla="*/ 548605 h 548605"/>
                <a:gd name="connsiteX1" fmla="*/ 6570416 w 12167394"/>
                <a:gd name="connsiteY1" fmla="*/ 548605 h 548605"/>
                <a:gd name="connsiteX2" fmla="*/ 6570416 w 12167394"/>
                <a:gd name="connsiteY2" fmla="*/ 292853 h 548605"/>
                <a:gd name="connsiteX3" fmla="*/ 6287087 w 12167394"/>
                <a:gd name="connsiteY3" fmla="*/ 9525 h 548605"/>
                <a:gd name="connsiteX4" fmla="*/ 0 w 12167394"/>
                <a:gd name="connsiteY4" fmla="*/ 0 h 548605"/>
                <a:gd name="connsiteX0" fmla="*/ 12157869 w 12157869"/>
                <a:gd name="connsiteY0" fmla="*/ 550987 h 550987"/>
                <a:gd name="connsiteX1" fmla="*/ 6560891 w 12157869"/>
                <a:gd name="connsiteY1" fmla="*/ 550987 h 550987"/>
                <a:gd name="connsiteX2" fmla="*/ 6560891 w 12157869"/>
                <a:gd name="connsiteY2" fmla="*/ 295235 h 550987"/>
                <a:gd name="connsiteX3" fmla="*/ 6277562 w 12157869"/>
                <a:gd name="connsiteY3" fmla="*/ 11907 h 550987"/>
                <a:gd name="connsiteX4" fmla="*/ 0 w 12157869"/>
                <a:gd name="connsiteY4" fmla="*/ 0 h 550987"/>
                <a:gd name="connsiteX0" fmla="*/ 12153106 w 12153106"/>
                <a:gd name="connsiteY0" fmla="*/ 548606 h 548606"/>
                <a:gd name="connsiteX1" fmla="*/ 6556128 w 12153106"/>
                <a:gd name="connsiteY1" fmla="*/ 548606 h 548606"/>
                <a:gd name="connsiteX2" fmla="*/ 6556128 w 12153106"/>
                <a:gd name="connsiteY2" fmla="*/ 292854 h 548606"/>
                <a:gd name="connsiteX3" fmla="*/ 6272799 w 12153106"/>
                <a:gd name="connsiteY3" fmla="*/ 9526 h 548606"/>
                <a:gd name="connsiteX4" fmla="*/ 0 w 12153106"/>
                <a:gd name="connsiteY4" fmla="*/ 0 h 548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106" h="548606">
                  <a:moveTo>
                    <a:pt x="12153106" y="548606"/>
                  </a:moveTo>
                  <a:lnTo>
                    <a:pt x="6556128" y="548606"/>
                  </a:lnTo>
                  <a:lnTo>
                    <a:pt x="6556128" y="292854"/>
                  </a:lnTo>
                  <a:cubicBezTo>
                    <a:pt x="6556128" y="136379"/>
                    <a:pt x="6429274" y="9526"/>
                    <a:pt x="6272799" y="9526"/>
                  </a:cubicBezTo>
                  <a:lnTo>
                    <a:pt x="0" y="0"/>
                  </a:lnTo>
                </a:path>
              </a:pathLst>
            </a:custGeom>
            <a:noFill/>
            <a:ln w="37147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8704C38D-9FD5-4A2A-416D-CA8EAB0C50AB}"/>
                </a:ext>
              </a:extLst>
            </p:cNvPr>
            <p:cNvSpPr/>
            <p:nvPr/>
          </p:nvSpPr>
          <p:spPr>
            <a:xfrm>
              <a:off x="-55786" y="3978629"/>
              <a:ext cx="12258841" cy="539080"/>
            </a:xfrm>
            <a:custGeom>
              <a:avLst/>
              <a:gdLst>
                <a:gd name="connsiteX0" fmla="*/ 0 w 11898312"/>
                <a:gd name="connsiteY0" fmla="*/ 539080 h 539080"/>
                <a:gd name="connsiteX1" fmla="*/ 6018005 w 11898312"/>
                <a:gd name="connsiteY1" fmla="*/ 539080 h 539080"/>
                <a:gd name="connsiteX2" fmla="*/ 6301334 w 11898312"/>
                <a:gd name="connsiteY2" fmla="*/ 255752 h 539080"/>
                <a:gd name="connsiteX3" fmla="*/ 6301334 w 11898312"/>
                <a:gd name="connsiteY3" fmla="*/ 0 h 539080"/>
                <a:gd name="connsiteX4" fmla="*/ 11898312 w 11898312"/>
                <a:gd name="connsiteY4" fmla="*/ 0 h 539080"/>
                <a:gd name="connsiteX0" fmla="*/ 0 w 12153106"/>
                <a:gd name="connsiteY0" fmla="*/ 541462 h 541462"/>
                <a:gd name="connsiteX1" fmla="*/ 6272799 w 12153106"/>
                <a:gd name="connsiteY1" fmla="*/ 539080 h 541462"/>
                <a:gd name="connsiteX2" fmla="*/ 6556128 w 12153106"/>
                <a:gd name="connsiteY2" fmla="*/ 255752 h 541462"/>
                <a:gd name="connsiteX3" fmla="*/ 6556128 w 12153106"/>
                <a:gd name="connsiteY3" fmla="*/ 0 h 541462"/>
                <a:gd name="connsiteX4" fmla="*/ 12153106 w 12153106"/>
                <a:gd name="connsiteY4" fmla="*/ 0 h 541462"/>
                <a:gd name="connsiteX0" fmla="*/ 0 w 12150725"/>
                <a:gd name="connsiteY0" fmla="*/ 543843 h 543843"/>
                <a:gd name="connsiteX1" fmla="*/ 6270418 w 12150725"/>
                <a:gd name="connsiteY1" fmla="*/ 539080 h 543843"/>
                <a:gd name="connsiteX2" fmla="*/ 6553747 w 12150725"/>
                <a:gd name="connsiteY2" fmla="*/ 255752 h 543843"/>
                <a:gd name="connsiteX3" fmla="*/ 6553747 w 12150725"/>
                <a:gd name="connsiteY3" fmla="*/ 0 h 543843"/>
                <a:gd name="connsiteX4" fmla="*/ 12150725 w 12150725"/>
                <a:gd name="connsiteY4" fmla="*/ 0 h 543843"/>
                <a:gd name="connsiteX0" fmla="*/ 0 w 12148344"/>
                <a:gd name="connsiteY0" fmla="*/ 531937 h 539080"/>
                <a:gd name="connsiteX1" fmla="*/ 6268037 w 12148344"/>
                <a:gd name="connsiteY1" fmla="*/ 539080 h 539080"/>
                <a:gd name="connsiteX2" fmla="*/ 6551366 w 12148344"/>
                <a:gd name="connsiteY2" fmla="*/ 255752 h 539080"/>
                <a:gd name="connsiteX3" fmla="*/ 6551366 w 12148344"/>
                <a:gd name="connsiteY3" fmla="*/ 0 h 539080"/>
                <a:gd name="connsiteX4" fmla="*/ 12148344 w 12148344"/>
                <a:gd name="connsiteY4" fmla="*/ 0 h 539080"/>
                <a:gd name="connsiteX0" fmla="*/ 0 w 12148344"/>
                <a:gd name="connsiteY0" fmla="*/ 531937 h 539080"/>
                <a:gd name="connsiteX1" fmla="*/ 6268037 w 12148344"/>
                <a:gd name="connsiteY1" fmla="*/ 539080 h 539080"/>
                <a:gd name="connsiteX2" fmla="*/ 6551366 w 12148344"/>
                <a:gd name="connsiteY2" fmla="*/ 255752 h 539080"/>
                <a:gd name="connsiteX3" fmla="*/ 6551366 w 12148344"/>
                <a:gd name="connsiteY3" fmla="*/ 0 h 539080"/>
                <a:gd name="connsiteX4" fmla="*/ 12148344 w 12148344"/>
                <a:gd name="connsiteY4" fmla="*/ 0 h 53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44" h="539080">
                  <a:moveTo>
                    <a:pt x="0" y="531937"/>
                  </a:moveTo>
                  <a:lnTo>
                    <a:pt x="6268037" y="539080"/>
                  </a:lnTo>
                  <a:cubicBezTo>
                    <a:pt x="6424512" y="539080"/>
                    <a:pt x="6551366" y="412227"/>
                    <a:pt x="6551366" y="255752"/>
                  </a:cubicBezTo>
                  <a:lnTo>
                    <a:pt x="6551366" y="0"/>
                  </a:lnTo>
                  <a:lnTo>
                    <a:pt x="12148344" y="0"/>
                  </a:lnTo>
                </a:path>
              </a:pathLst>
            </a:custGeom>
            <a:noFill/>
            <a:ln w="371475" cap="flat">
              <a:solidFill>
                <a:schemeClr val="bg1">
                  <a:lumMod val="9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285CD445-9A20-172D-8669-B1A6E97BFC62}"/>
                </a:ext>
              </a:extLst>
            </p:cNvPr>
            <p:cNvGrpSpPr/>
            <p:nvPr/>
          </p:nvGrpSpPr>
          <p:grpSpPr>
            <a:xfrm>
              <a:off x="248804" y="3439549"/>
              <a:ext cx="11898312" cy="1078160"/>
              <a:chOff x="0" y="3441860"/>
              <a:chExt cx="11898312" cy="1078160"/>
            </a:xfrm>
          </p:grpSpPr>
          <p:sp>
            <p:nvSpPr>
              <p:cNvPr id="25" name="Freeform: Shape 24">
                <a:extLst>
                  <a:ext uri="{FF2B5EF4-FFF2-40B4-BE49-F238E27FC236}">
                    <a16:creationId xmlns:a16="http://schemas.microsoft.com/office/drawing/2014/main" id="{4FCB1F58-597F-C21F-AA6C-6E1CF2D3D8E0}"/>
                  </a:ext>
                </a:extLst>
              </p:cNvPr>
              <p:cNvSpPr/>
              <p:nvPr/>
            </p:nvSpPr>
            <p:spPr>
              <a:xfrm>
                <a:off x="0" y="3441860"/>
                <a:ext cx="11898312" cy="539080"/>
              </a:xfrm>
              <a:custGeom>
                <a:avLst/>
                <a:gdLst>
                  <a:gd name="connsiteX0" fmla="*/ 11898312 w 11898312"/>
                  <a:gd name="connsiteY0" fmla="*/ 539080 h 539080"/>
                  <a:gd name="connsiteX1" fmla="*/ 6301334 w 11898312"/>
                  <a:gd name="connsiteY1" fmla="*/ 539080 h 539080"/>
                  <a:gd name="connsiteX2" fmla="*/ 6301334 w 11898312"/>
                  <a:gd name="connsiteY2" fmla="*/ 283328 h 539080"/>
                  <a:gd name="connsiteX3" fmla="*/ 6018005 w 11898312"/>
                  <a:gd name="connsiteY3" fmla="*/ 0 h 539080"/>
                  <a:gd name="connsiteX4" fmla="*/ 0 w 11898312"/>
                  <a:gd name="connsiteY4" fmla="*/ 0 h 53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312" h="539080">
                    <a:moveTo>
                      <a:pt x="11898312" y="539080"/>
                    </a:moveTo>
                    <a:lnTo>
                      <a:pt x="6301334" y="539080"/>
                    </a:lnTo>
                    <a:lnTo>
                      <a:pt x="6301334" y="283328"/>
                    </a:lnTo>
                    <a:cubicBezTo>
                      <a:pt x="6301334" y="126853"/>
                      <a:pt x="6174480" y="0"/>
                      <a:pt x="6018005" y="0"/>
                    </a:cubicBezTo>
                    <a:lnTo>
                      <a:pt x="0" y="0"/>
                    </a:lnTo>
                  </a:path>
                </a:pathLst>
              </a:custGeom>
              <a:ln w="28575">
                <a:solidFill>
                  <a:schemeClr val="bg1"/>
                </a:solidFill>
                <a:headEnd type="none" w="lg" len="med"/>
                <a:tailEnd type="none" w="lg" len="med"/>
              </a:ln>
              <a:effectLst>
                <a:outerShdw blurRad="127000" dist="50800" dir="5400000" algn="ctr" rotWithShape="0">
                  <a:srgbClr val="000000">
                    <a:alpha val="8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7ED12BD6-AA5A-7B53-9974-3D301604DE5D}"/>
                  </a:ext>
                </a:extLst>
              </p:cNvPr>
              <p:cNvSpPr/>
              <p:nvPr/>
            </p:nvSpPr>
            <p:spPr>
              <a:xfrm>
                <a:off x="0" y="3980940"/>
                <a:ext cx="11898312" cy="539080"/>
              </a:xfrm>
              <a:custGeom>
                <a:avLst/>
                <a:gdLst>
                  <a:gd name="connsiteX0" fmla="*/ 0 w 11898312"/>
                  <a:gd name="connsiteY0" fmla="*/ 539080 h 539080"/>
                  <a:gd name="connsiteX1" fmla="*/ 6018005 w 11898312"/>
                  <a:gd name="connsiteY1" fmla="*/ 539080 h 539080"/>
                  <a:gd name="connsiteX2" fmla="*/ 6301334 w 11898312"/>
                  <a:gd name="connsiteY2" fmla="*/ 255752 h 539080"/>
                  <a:gd name="connsiteX3" fmla="*/ 6301334 w 11898312"/>
                  <a:gd name="connsiteY3" fmla="*/ 0 h 539080"/>
                  <a:gd name="connsiteX4" fmla="*/ 11898312 w 11898312"/>
                  <a:gd name="connsiteY4" fmla="*/ 0 h 53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312" h="539080">
                    <a:moveTo>
                      <a:pt x="0" y="539080"/>
                    </a:moveTo>
                    <a:lnTo>
                      <a:pt x="6018005" y="539080"/>
                    </a:lnTo>
                    <a:cubicBezTo>
                      <a:pt x="6174480" y="539080"/>
                      <a:pt x="6301334" y="412227"/>
                      <a:pt x="6301334" y="255752"/>
                    </a:cubicBezTo>
                    <a:lnTo>
                      <a:pt x="6301334" y="0"/>
                    </a:lnTo>
                    <a:lnTo>
                      <a:pt x="11898312" y="0"/>
                    </a:lnTo>
                  </a:path>
                </a:pathLst>
              </a:custGeom>
              <a:ln w="28575">
                <a:solidFill>
                  <a:schemeClr val="bg1"/>
                </a:solidFill>
                <a:headEnd type="none" w="lg" len="med"/>
                <a:tailEnd type="none" w="lg" len="med"/>
              </a:ln>
              <a:effectLst>
                <a:outerShdw blurRad="127000" dist="50800" dir="5400000" algn="ctr" rotWithShape="0">
                  <a:srgbClr val="000000">
                    <a:alpha val="8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38" name="Straight Connector 37">
              <a:extLst>
                <a:ext uri="{FF2B5EF4-FFF2-40B4-BE49-F238E27FC236}">
                  <a16:creationId xmlns:a16="http://schemas.microsoft.com/office/drawing/2014/main" id="{BC500CE2-E4B3-851F-5D8F-D16F32EDBAD2}"/>
                </a:ext>
              </a:extLst>
            </p:cNvPr>
            <p:cNvCxnSpPr>
              <a:cxnSpLocks/>
            </p:cNvCxnSpPr>
            <p:nvPr/>
          </p:nvCxnSpPr>
          <p:spPr>
            <a:xfrm rot="10800000">
              <a:off x="1839788" y="2849796"/>
              <a:ext cx="0" cy="590786"/>
            </a:xfrm>
            <a:prstGeom prst="line">
              <a:avLst/>
            </a:prstGeom>
            <a:ln w="12700">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DB9D98-E422-FEE6-1849-BBCBEC161549}"/>
                </a:ext>
              </a:extLst>
            </p:cNvPr>
            <p:cNvCxnSpPr>
              <a:cxnSpLocks/>
            </p:cNvCxnSpPr>
            <p:nvPr/>
          </p:nvCxnSpPr>
          <p:spPr>
            <a:xfrm rot="10800000">
              <a:off x="3148340" y="2849796"/>
              <a:ext cx="0" cy="59078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BBD95789-0DA6-5B62-07C9-CE8BD7B32B34}"/>
                </a:ext>
              </a:extLst>
            </p:cNvPr>
            <p:cNvCxnSpPr>
              <a:cxnSpLocks/>
            </p:cNvCxnSpPr>
            <p:nvPr/>
          </p:nvCxnSpPr>
          <p:spPr>
            <a:xfrm rot="10800000">
              <a:off x="4456892" y="2849796"/>
              <a:ext cx="0" cy="59078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8AAC7E9C-2AE5-FF16-EFA7-86BD429F5EA4}"/>
                </a:ext>
              </a:extLst>
            </p:cNvPr>
            <p:cNvCxnSpPr>
              <a:cxnSpLocks/>
            </p:cNvCxnSpPr>
            <p:nvPr/>
          </p:nvCxnSpPr>
          <p:spPr>
            <a:xfrm rot="10800000" flipV="1">
              <a:off x="2494064" y="4522198"/>
              <a:ext cx="0" cy="59078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DCD652A9-C524-6BE4-B907-AFD685ABF522}"/>
                </a:ext>
              </a:extLst>
            </p:cNvPr>
            <p:cNvCxnSpPr>
              <a:cxnSpLocks/>
            </p:cNvCxnSpPr>
            <p:nvPr/>
          </p:nvCxnSpPr>
          <p:spPr>
            <a:xfrm rot="10800000" flipV="1">
              <a:off x="3802616" y="4522198"/>
              <a:ext cx="0" cy="59078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EC86BBC9-DFB7-8642-6760-1A0195559DA8}"/>
                </a:ext>
              </a:extLst>
            </p:cNvPr>
            <p:cNvCxnSpPr>
              <a:cxnSpLocks/>
            </p:cNvCxnSpPr>
            <p:nvPr/>
          </p:nvCxnSpPr>
          <p:spPr>
            <a:xfrm rot="10800000" flipV="1">
              <a:off x="5111168" y="4522198"/>
              <a:ext cx="0" cy="59078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CAAB17F0-C173-7CD8-D326-F1335E27414F}"/>
                </a:ext>
              </a:extLst>
            </p:cNvPr>
            <p:cNvCxnSpPr>
              <a:cxnSpLocks/>
            </p:cNvCxnSpPr>
            <p:nvPr/>
          </p:nvCxnSpPr>
          <p:spPr>
            <a:xfrm>
              <a:off x="6419720" y="4481513"/>
              <a:ext cx="0" cy="631471"/>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DCD10BF-F5C4-2304-C286-BA04575ED251}"/>
                </a:ext>
              </a:extLst>
            </p:cNvPr>
            <p:cNvCxnSpPr>
              <a:cxnSpLocks/>
            </p:cNvCxnSpPr>
            <p:nvPr/>
          </p:nvCxnSpPr>
          <p:spPr>
            <a:xfrm rot="10800000">
              <a:off x="5765444" y="2849796"/>
              <a:ext cx="0" cy="59078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A3D131E-9493-EC19-D6CE-B2117FC998D2}"/>
                </a:ext>
              </a:extLst>
            </p:cNvPr>
            <p:cNvCxnSpPr>
              <a:cxnSpLocks/>
            </p:cNvCxnSpPr>
            <p:nvPr/>
          </p:nvCxnSpPr>
          <p:spPr>
            <a:xfrm flipV="1">
              <a:off x="7073996" y="2898237"/>
              <a:ext cx="0" cy="108263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44A3C8B-6A5C-B116-FC15-690C4C74044B}"/>
                </a:ext>
              </a:extLst>
            </p:cNvPr>
            <p:cNvCxnSpPr>
              <a:cxnSpLocks/>
            </p:cNvCxnSpPr>
            <p:nvPr/>
          </p:nvCxnSpPr>
          <p:spPr>
            <a:xfrm>
              <a:off x="7728272" y="3985799"/>
              <a:ext cx="0" cy="1073223"/>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F9A5F47-AED1-A2DA-C4FC-7706042E5314}"/>
                </a:ext>
              </a:extLst>
            </p:cNvPr>
            <p:cNvCxnSpPr>
              <a:cxnSpLocks/>
            </p:cNvCxnSpPr>
            <p:nvPr/>
          </p:nvCxnSpPr>
          <p:spPr>
            <a:xfrm>
              <a:off x="9036824" y="3985799"/>
              <a:ext cx="0" cy="1073223"/>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BE51B5A-2AAD-6B21-2FD3-38FA315052D3}"/>
                </a:ext>
              </a:extLst>
            </p:cNvPr>
            <p:cNvCxnSpPr>
              <a:cxnSpLocks/>
            </p:cNvCxnSpPr>
            <p:nvPr/>
          </p:nvCxnSpPr>
          <p:spPr>
            <a:xfrm flipV="1">
              <a:off x="9691100" y="2898237"/>
              <a:ext cx="0" cy="108263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6ECAD26-D3E7-CBD3-0B73-14E283C9BE13}"/>
                </a:ext>
              </a:extLst>
            </p:cNvPr>
            <p:cNvCxnSpPr>
              <a:cxnSpLocks/>
            </p:cNvCxnSpPr>
            <p:nvPr/>
          </p:nvCxnSpPr>
          <p:spPr>
            <a:xfrm>
              <a:off x="10345376" y="3980873"/>
              <a:ext cx="0" cy="1073223"/>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092A29A-EE70-3BCD-7730-E51B785CCC76}"/>
                </a:ext>
              </a:extLst>
            </p:cNvPr>
            <p:cNvCxnSpPr>
              <a:cxnSpLocks/>
            </p:cNvCxnSpPr>
            <p:nvPr/>
          </p:nvCxnSpPr>
          <p:spPr>
            <a:xfrm flipV="1">
              <a:off x="10999655" y="2898237"/>
              <a:ext cx="0" cy="108263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sp>
          <p:nvSpPr>
            <p:cNvPr id="515" name="Oval 514">
              <a:extLst>
                <a:ext uri="{FF2B5EF4-FFF2-40B4-BE49-F238E27FC236}">
                  <a16:creationId xmlns:a16="http://schemas.microsoft.com/office/drawing/2014/main" id="{43E30578-B697-4A0D-2A33-E64CA593411E}"/>
                </a:ext>
              </a:extLst>
            </p:cNvPr>
            <p:cNvSpPr/>
            <p:nvPr/>
          </p:nvSpPr>
          <p:spPr bwMode="auto">
            <a:xfrm>
              <a:off x="1786482" y="3384605"/>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16" name="Oval 515">
              <a:extLst>
                <a:ext uri="{FF2B5EF4-FFF2-40B4-BE49-F238E27FC236}">
                  <a16:creationId xmlns:a16="http://schemas.microsoft.com/office/drawing/2014/main" id="{8A274B19-0A3F-2C60-45BE-82C9F08A2DD2}"/>
                </a:ext>
              </a:extLst>
            </p:cNvPr>
            <p:cNvSpPr/>
            <p:nvPr/>
          </p:nvSpPr>
          <p:spPr bwMode="auto">
            <a:xfrm>
              <a:off x="3095034" y="3384605"/>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19" name="Oval 518">
              <a:extLst>
                <a:ext uri="{FF2B5EF4-FFF2-40B4-BE49-F238E27FC236}">
                  <a16:creationId xmlns:a16="http://schemas.microsoft.com/office/drawing/2014/main" id="{82A57D48-9795-E756-7B76-321A8ADBC9E4}"/>
                </a:ext>
              </a:extLst>
            </p:cNvPr>
            <p:cNvSpPr/>
            <p:nvPr/>
          </p:nvSpPr>
          <p:spPr bwMode="auto">
            <a:xfrm>
              <a:off x="4403585" y="3384605"/>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0" name="Oval 519">
              <a:extLst>
                <a:ext uri="{FF2B5EF4-FFF2-40B4-BE49-F238E27FC236}">
                  <a16:creationId xmlns:a16="http://schemas.microsoft.com/office/drawing/2014/main" id="{F646664E-B85E-528A-0CBB-CD68051F18E2}"/>
                </a:ext>
              </a:extLst>
            </p:cNvPr>
            <p:cNvSpPr/>
            <p:nvPr/>
          </p:nvSpPr>
          <p:spPr bwMode="auto">
            <a:xfrm>
              <a:off x="5712136" y="3384605"/>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2" name="Oval 521">
              <a:extLst>
                <a:ext uri="{FF2B5EF4-FFF2-40B4-BE49-F238E27FC236}">
                  <a16:creationId xmlns:a16="http://schemas.microsoft.com/office/drawing/2014/main" id="{5C95FF10-88A5-2BEA-E4D5-AB00749C9E62}"/>
                </a:ext>
              </a:extLst>
            </p:cNvPr>
            <p:cNvSpPr/>
            <p:nvPr/>
          </p:nvSpPr>
          <p:spPr bwMode="auto">
            <a:xfrm>
              <a:off x="7020688" y="3925323"/>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3" name="Oval 522">
              <a:extLst>
                <a:ext uri="{FF2B5EF4-FFF2-40B4-BE49-F238E27FC236}">
                  <a16:creationId xmlns:a16="http://schemas.microsoft.com/office/drawing/2014/main" id="{69AC123D-FA9F-20E6-893B-6FD873D47714}"/>
                </a:ext>
              </a:extLst>
            </p:cNvPr>
            <p:cNvSpPr/>
            <p:nvPr/>
          </p:nvSpPr>
          <p:spPr bwMode="auto">
            <a:xfrm>
              <a:off x="7674963" y="3925323"/>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4" name="Oval 523">
              <a:extLst>
                <a:ext uri="{FF2B5EF4-FFF2-40B4-BE49-F238E27FC236}">
                  <a16:creationId xmlns:a16="http://schemas.microsoft.com/office/drawing/2014/main" id="{6FB450B9-0F19-0DC2-9FFC-0270DD9B8E45}"/>
                </a:ext>
              </a:extLst>
            </p:cNvPr>
            <p:cNvSpPr/>
            <p:nvPr/>
          </p:nvSpPr>
          <p:spPr bwMode="auto">
            <a:xfrm>
              <a:off x="8329238" y="3925323"/>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5" name="Oval 524">
              <a:extLst>
                <a:ext uri="{FF2B5EF4-FFF2-40B4-BE49-F238E27FC236}">
                  <a16:creationId xmlns:a16="http://schemas.microsoft.com/office/drawing/2014/main" id="{C7CDDEC8-9926-8B8F-E5B5-91AA97505937}"/>
                </a:ext>
              </a:extLst>
            </p:cNvPr>
            <p:cNvSpPr/>
            <p:nvPr/>
          </p:nvSpPr>
          <p:spPr bwMode="auto">
            <a:xfrm>
              <a:off x="8983513" y="3925323"/>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6" name="Oval 525">
              <a:extLst>
                <a:ext uri="{FF2B5EF4-FFF2-40B4-BE49-F238E27FC236}">
                  <a16:creationId xmlns:a16="http://schemas.microsoft.com/office/drawing/2014/main" id="{5CB2DB1E-70A0-FF73-F864-82E9400FB8AB}"/>
                </a:ext>
              </a:extLst>
            </p:cNvPr>
            <p:cNvSpPr/>
            <p:nvPr/>
          </p:nvSpPr>
          <p:spPr bwMode="auto">
            <a:xfrm>
              <a:off x="9637788" y="3925323"/>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7" name="Oval 526">
              <a:extLst>
                <a:ext uri="{FF2B5EF4-FFF2-40B4-BE49-F238E27FC236}">
                  <a16:creationId xmlns:a16="http://schemas.microsoft.com/office/drawing/2014/main" id="{F98C1767-FB4D-B620-F171-9A168F90A422}"/>
                </a:ext>
              </a:extLst>
            </p:cNvPr>
            <p:cNvSpPr/>
            <p:nvPr/>
          </p:nvSpPr>
          <p:spPr bwMode="auto">
            <a:xfrm>
              <a:off x="10292063" y="3925323"/>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8" name="Oval 527">
              <a:extLst>
                <a:ext uri="{FF2B5EF4-FFF2-40B4-BE49-F238E27FC236}">
                  <a16:creationId xmlns:a16="http://schemas.microsoft.com/office/drawing/2014/main" id="{CD1CB082-DBCD-174E-14DD-B137FF1CE714}"/>
                </a:ext>
              </a:extLst>
            </p:cNvPr>
            <p:cNvSpPr/>
            <p:nvPr/>
          </p:nvSpPr>
          <p:spPr bwMode="auto">
            <a:xfrm>
              <a:off x="10946338" y="3925323"/>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29" name="Oval 528">
              <a:extLst>
                <a:ext uri="{FF2B5EF4-FFF2-40B4-BE49-F238E27FC236}">
                  <a16:creationId xmlns:a16="http://schemas.microsoft.com/office/drawing/2014/main" id="{83EA29F3-BC1F-A196-9877-E7B6282491C0}"/>
                </a:ext>
              </a:extLst>
            </p:cNvPr>
            <p:cNvSpPr/>
            <p:nvPr/>
          </p:nvSpPr>
          <p:spPr bwMode="auto">
            <a:xfrm>
              <a:off x="2439530" y="4464404"/>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30" name="Oval 529">
              <a:extLst>
                <a:ext uri="{FF2B5EF4-FFF2-40B4-BE49-F238E27FC236}">
                  <a16:creationId xmlns:a16="http://schemas.microsoft.com/office/drawing/2014/main" id="{E3C09AEF-7C3A-00FA-F5C0-AD7526632960}"/>
                </a:ext>
              </a:extLst>
            </p:cNvPr>
            <p:cNvSpPr/>
            <p:nvPr/>
          </p:nvSpPr>
          <p:spPr bwMode="auto">
            <a:xfrm>
              <a:off x="3748081" y="4464404"/>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31" name="Oval 530">
              <a:extLst>
                <a:ext uri="{FF2B5EF4-FFF2-40B4-BE49-F238E27FC236}">
                  <a16:creationId xmlns:a16="http://schemas.microsoft.com/office/drawing/2014/main" id="{8E57C9A0-95F9-9DB3-B0DD-580FA63D2083}"/>
                </a:ext>
              </a:extLst>
            </p:cNvPr>
            <p:cNvSpPr/>
            <p:nvPr/>
          </p:nvSpPr>
          <p:spPr bwMode="auto">
            <a:xfrm>
              <a:off x="5056632" y="4464404"/>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532" name="Oval 531">
              <a:extLst>
                <a:ext uri="{FF2B5EF4-FFF2-40B4-BE49-F238E27FC236}">
                  <a16:creationId xmlns:a16="http://schemas.microsoft.com/office/drawing/2014/main" id="{ACEC8951-343C-1B32-8841-05098CA152E0}"/>
                </a:ext>
              </a:extLst>
            </p:cNvPr>
            <p:cNvSpPr/>
            <p:nvPr/>
          </p:nvSpPr>
          <p:spPr bwMode="auto">
            <a:xfrm>
              <a:off x="6365183" y="4418736"/>
              <a:ext cx="106612" cy="1066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cxnSp>
          <p:nvCxnSpPr>
            <p:cNvPr id="12" name="Straight Connector 11">
              <a:extLst>
                <a:ext uri="{FF2B5EF4-FFF2-40B4-BE49-F238E27FC236}">
                  <a16:creationId xmlns:a16="http://schemas.microsoft.com/office/drawing/2014/main" id="{E5BD3811-8756-3BF4-499F-62E143B052F7}"/>
                </a:ext>
              </a:extLst>
            </p:cNvPr>
            <p:cNvCxnSpPr>
              <a:cxnSpLocks/>
            </p:cNvCxnSpPr>
            <p:nvPr/>
          </p:nvCxnSpPr>
          <p:spPr>
            <a:xfrm flipV="1">
              <a:off x="8382548" y="2898237"/>
              <a:ext cx="0" cy="1082636"/>
            </a:xfrm>
            <a:prstGeom prst="line">
              <a:avLst/>
            </a:prstGeom>
            <a:ln>
              <a:solidFill>
                <a:schemeClr val="bg1"/>
              </a:solidFill>
              <a:headEnd type="none" w="sm" len="sm"/>
              <a:tailEnd type="oval" w="med" len="med"/>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id="{65057B28-08CC-E2E1-E499-AB8A7F9F6749}"/>
              </a:ext>
            </a:extLst>
          </p:cNvPr>
          <p:cNvSpPr/>
          <p:nvPr/>
        </p:nvSpPr>
        <p:spPr bwMode="auto">
          <a:xfrm>
            <a:off x="0" y="3305335"/>
            <a:ext cx="1200150" cy="265152"/>
          </a:xfrm>
          <a:custGeom>
            <a:avLst/>
            <a:gdLst>
              <a:gd name="connsiteX0" fmla="*/ 0 w 1200150"/>
              <a:gd name="connsiteY0" fmla="*/ 0 h 265152"/>
              <a:gd name="connsiteX1" fmla="*/ 1067574 w 1200150"/>
              <a:gd name="connsiteY1" fmla="*/ 0 h 265152"/>
              <a:gd name="connsiteX2" fmla="*/ 1200150 w 1200150"/>
              <a:gd name="connsiteY2" fmla="*/ 132576 h 265152"/>
              <a:gd name="connsiteX3" fmla="*/ 1067574 w 1200150"/>
              <a:gd name="connsiteY3" fmla="*/ 265152 h 265152"/>
              <a:gd name="connsiteX4" fmla="*/ 0 w 1200150"/>
              <a:gd name="connsiteY4" fmla="*/ 265152 h 26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265152">
                <a:moveTo>
                  <a:pt x="0" y="0"/>
                </a:moveTo>
                <a:lnTo>
                  <a:pt x="1067574" y="0"/>
                </a:lnTo>
                <a:cubicBezTo>
                  <a:pt x="1140794" y="0"/>
                  <a:pt x="1200150" y="59356"/>
                  <a:pt x="1200150" y="132576"/>
                </a:cubicBezTo>
                <a:cubicBezTo>
                  <a:pt x="1200150" y="205796"/>
                  <a:pt x="1140794" y="265152"/>
                  <a:pt x="1067574" y="265152"/>
                </a:cubicBezTo>
                <a:lnTo>
                  <a:pt x="0" y="265152"/>
                </a:lnTo>
                <a:close/>
              </a:path>
            </a:pathLst>
          </a:custGeom>
          <a:solidFill>
            <a:schemeClr val="bg1"/>
          </a:solidFill>
          <a:ln>
            <a:noFill/>
            <a:headEnd type="none" w="med" len="med"/>
            <a:tailEnd type="none" w="med" len="med"/>
          </a:ln>
          <a:effectLst>
            <a:outerShdw blurRad="50800" dist="38100" algn="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Technical</a:t>
            </a:r>
          </a:p>
        </p:txBody>
      </p:sp>
      <p:sp>
        <p:nvSpPr>
          <p:cNvPr id="32" name="TextBox 31">
            <a:extLst>
              <a:ext uri="{FF2B5EF4-FFF2-40B4-BE49-F238E27FC236}">
                <a16:creationId xmlns:a16="http://schemas.microsoft.com/office/drawing/2014/main" id="{1CC0F9B0-56FF-4F7F-6C7C-6214FE3F8D0E}"/>
              </a:ext>
            </a:extLst>
          </p:cNvPr>
          <p:cNvSpPr txBox="1">
            <a:spLocks/>
          </p:cNvSpPr>
          <p:nvPr/>
        </p:nvSpPr>
        <p:spPr>
          <a:xfrm>
            <a:off x="1336868" y="2281850"/>
            <a:ext cx="1005840" cy="184666"/>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Sticky keys</a:t>
            </a:r>
          </a:p>
        </p:txBody>
      </p:sp>
      <p:sp>
        <p:nvSpPr>
          <p:cNvPr id="42" name="Oval 41">
            <a:extLst>
              <a:ext uri="{FF2B5EF4-FFF2-40B4-BE49-F238E27FC236}">
                <a16:creationId xmlns:a16="http://schemas.microsoft.com/office/drawing/2014/main" id="{81379DA7-BFA2-9D83-262B-536E8CB3B021}"/>
              </a:ext>
            </a:extLst>
          </p:cNvPr>
          <p:cNvSpPr/>
          <p:nvPr/>
        </p:nvSpPr>
        <p:spPr bwMode="auto">
          <a:xfrm rot="10800000" flipV="1">
            <a:off x="1578420" y="2591317"/>
            <a:ext cx="522736" cy="522736"/>
          </a:xfrm>
          <a:prstGeom prst="ellipse">
            <a:avLst/>
          </a:prstGeom>
          <a:solidFill>
            <a:srgbClr val="CEA2D9"/>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itchFamily="34" charset="0"/>
              </a:rPr>
              <a:t>1994</a:t>
            </a:r>
          </a:p>
        </p:txBody>
      </p:sp>
      <p:sp>
        <p:nvSpPr>
          <p:cNvPr id="49" name="TextBox 48">
            <a:extLst>
              <a:ext uri="{FF2B5EF4-FFF2-40B4-BE49-F238E27FC236}">
                <a16:creationId xmlns:a16="http://schemas.microsoft.com/office/drawing/2014/main" id="{F3B701EE-2EF3-7B1B-004A-95144A9A9608}"/>
              </a:ext>
            </a:extLst>
          </p:cNvPr>
          <p:cNvSpPr txBox="1">
            <a:spLocks/>
          </p:cNvSpPr>
          <p:nvPr/>
        </p:nvSpPr>
        <p:spPr>
          <a:xfrm>
            <a:off x="2645420" y="2097184"/>
            <a:ext cx="1005840" cy="369332"/>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Windows</a:t>
            </a:r>
            <a:b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b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‘95</a:t>
            </a:r>
          </a:p>
        </p:txBody>
      </p:sp>
      <p:sp>
        <p:nvSpPr>
          <p:cNvPr id="58" name="Oval 57">
            <a:extLst>
              <a:ext uri="{FF2B5EF4-FFF2-40B4-BE49-F238E27FC236}">
                <a16:creationId xmlns:a16="http://schemas.microsoft.com/office/drawing/2014/main" id="{413F4992-0159-1E8A-E96D-84155536F6C7}"/>
              </a:ext>
            </a:extLst>
          </p:cNvPr>
          <p:cNvSpPr/>
          <p:nvPr/>
        </p:nvSpPr>
        <p:spPr bwMode="auto">
          <a:xfrm rot="10800000" flipV="1">
            <a:off x="2886972" y="2591317"/>
            <a:ext cx="522736" cy="522736"/>
          </a:xfrm>
          <a:prstGeom prst="ellipse">
            <a:avLst/>
          </a:prstGeom>
          <a:solidFill>
            <a:srgbClr val="CEA2D9"/>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itchFamily="34" charset="0"/>
              </a:rPr>
              <a:t>1995</a:t>
            </a:r>
          </a:p>
        </p:txBody>
      </p:sp>
      <p:sp>
        <p:nvSpPr>
          <p:cNvPr id="61" name="TextBox 60">
            <a:extLst>
              <a:ext uri="{FF2B5EF4-FFF2-40B4-BE49-F238E27FC236}">
                <a16:creationId xmlns:a16="http://schemas.microsoft.com/office/drawing/2014/main" id="{FEA48FD6-55DF-5CA4-7574-99AB47534A32}"/>
              </a:ext>
            </a:extLst>
          </p:cNvPr>
          <p:cNvSpPr txBox="1">
            <a:spLocks/>
          </p:cNvSpPr>
          <p:nvPr/>
        </p:nvSpPr>
        <p:spPr>
          <a:xfrm flipH="1">
            <a:off x="3953972" y="2097184"/>
            <a:ext cx="1005840" cy="369332"/>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Screen</a:t>
            </a:r>
            <a:b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b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reader</a:t>
            </a:r>
          </a:p>
        </p:txBody>
      </p:sp>
      <p:sp>
        <p:nvSpPr>
          <p:cNvPr id="452" name="Oval 451">
            <a:extLst>
              <a:ext uri="{FF2B5EF4-FFF2-40B4-BE49-F238E27FC236}">
                <a16:creationId xmlns:a16="http://schemas.microsoft.com/office/drawing/2014/main" id="{E7416DD7-7A9A-955C-2A7D-9F8116CD82CC}"/>
              </a:ext>
            </a:extLst>
          </p:cNvPr>
          <p:cNvSpPr/>
          <p:nvPr/>
        </p:nvSpPr>
        <p:spPr bwMode="auto">
          <a:xfrm rot="10800000" flipV="1">
            <a:off x="4195524" y="2591317"/>
            <a:ext cx="522736" cy="522736"/>
          </a:xfrm>
          <a:prstGeom prst="ellipse">
            <a:avLst/>
          </a:prstGeom>
          <a:solidFill>
            <a:srgbClr val="CEA2D9"/>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itchFamily="34" charset="0"/>
              </a:rPr>
              <a:t>2000</a:t>
            </a:r>
          </a:p>
        </p:txBody>
      </p:sp>
      <p:sp>
        <p:nvSpPr>
          <p:cNvPr id="68" name="TextBox 67">
            <a:extLst>
              <a:ext uri="{FF2B5EF4-FFF2-40B4-BE49-F238E27FC236}">
                <a16:creationId xmlns:a16="http://schemas.microsoft.com/office/drawing/2014/main" id="{F9443F7F-337D-868A-984C-51554FEBDF90}"/>
              </a:ext>
            </a:extLst>
          </p:cNvPr>
          <p:cNvSpPr txBox="1">
            <a:spLocks/>
          </p:cNvSpPr>
          <p:nvPr/>
        </p:nvSpPr>
        <p:spPr>
          <a:xfrm>
            <a:off x="5262524" y="2097184"/>
            <a:ext cx="1005840" cy="369332"/>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Disability Answer Desk</a:t>
            </a:r>
          </a:p>
        </p:txBody>
      </p:sp>
      <p:sp>
        <p:nvSpPr>
          <p:cNvPr id="71" name="Oval 70">
            <a:extLst>
              <a:ext uri="{FF2B5EF4-FFF2-40B4-BE49-F238E27FC236}">
                <a16:creationId xmlns:a16="http://schemas.microsoft.com/office/drawing/2014/main" id="{1F78C2A5-6C31-FE16-8D9B-C236B9622216}"/>
              </a:ext>
            </a:extLst>
          </p:cNvPr>
          <p:cNvSpPr/>
          <p:nvPr/>
        </p:nvSpPr>
        <p:spPr bwMode="auto">
          <a:xfrm rot="10800000" flipV="1">
            <a:off x="5504076" y="2591317"/>
            <a:ext cx="522736" cy="522736"/>
          </a:xfrm>
          <a:prstGeom prst="ellipse">
            <a:avLst/>
          </a:prstGeom>
          <a:solidFill>
            <a:srgbClr val="CEA2D9"/>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itchFamily="34" charset="0"/>
              </a:rPr>
              <a:t>2012</a:t>
            </a:r>
          </a:p>
        </p:txBody>
      </p:sp>
      <p:sp>
        <p:nvSpPr>
          <p:cNvPr id="28" name="Freeform: Shape 27">
            <a:extLst>
              <a:ext uri="{FF2B5EF4-FFF2-40B4-BE49-F238E27FC236}">
                <a16:creationId xmlns:a16="http://schemas.microsoft.com/office/drawing/2014/main" id="{2CEF8D3E-8CCB-FC2D-2B4B-5811CA1D220C}"/>
              </a:ext>
            </a:extLst>
          </p:cNvPr>
          <p:cNvSpPr/>
          <p:nvPr/>
        </p:nvSpPr>
        <p:spPr bwMode="auto">
          <a:xfrm>
            <a:off x="0" y="4391493"/>
            <a:ext cx="1200150" cy="252434"/>
          </a:xfrm>
          <a:custGeom>
            <a:avLst/>
            <a:gdLst>
              <a:gd name="connsiteX0" fmla="*/ 0 w 1200150"/>
              <a:gd name="connsiteY0" fmla="*/ 0 h 252434"/>
              <a:gd name="connsiteX1" fmla="*/ 1073933 w 1200150"/>
              <a:gd name="connsiteY1" fmla="*/ 0 h 252434"/>
              <a:gd name="connsiteX2" fmla="*/ 1200150 w 1200150"/>
              <a:gd name="connsiteY2" fmla="*/ 126217 h 252434"/>
              <a:gd name="connsiteX3" fmla="*/ 1073933 w 1200150"/>
              <a:gd name="connsiteY3" fmla="*/ 252434 h 252434"/>
              <a:gd name="connsiteX4" fmla="*/ 0 w 1200150"/>
              <a:gd name="connsiteY4" fmla="*/ 252434 h 252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252434">
                <a:moveTo>
                  <a:pt x="0" y="0"/>
                </a:moveTo>
                <a:lnTo>
                  <a:pt x="1073933" y="0"/>
                </a:lnTo>
                <a:cubicBezTo>
                  <a:pt x="1143641" y="0"/>
                  <a:pt x="1200150" y="56509"/>
                  <a:pt x="1200150" y="126217"/>
                </a:cubicBezTo>
                <a:cubicBezTo>
                  <a:pt x="1200150" y="195925"/>
                  <a:pt x="1143641" y="252434"/>
                  <a:pt x="1073933" y="252434"/>
                </a:cubicBezTo>
                <a:lnTo>
                  <a:pt x="0" y="252434"/>
                </a:lnTo>
                <a:close/>
              </a:path>
            </a:pathLst>
          </a:custGeom>
          <a:solidFill>
            <a:schemeClr val="bg1"/>
          </a:solidFill>
          <a:ln>
            <a:noFill/>
            <a:headEnd type="none" w="med" len="med"/>
            <a:tailEnd type="none" w="med" len="med"/>
          </a:ln>
          <a:effectLst>
            <a:outerShdw blurRad="50800" dist="38100" algn="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People</a:t>
            </a:r>
            <a:endPar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475" name="Oval 474">
            <a:extLst>
              <a:ext uri="{FF2B5EF4-FFF2-40B4-BE49-F238E27FC236}">
                <a16:creationId xmlns:a16="http://schemas.microsoft.com/office/drawing/2014/main" id="{A1BAF858-64AC-D607-EFA2-51FD76F5F497}"/>
              </a:ext>
            </a:extLst>
          </p:cNvPr>
          <p:cNvSpPr/>
          <p:nvPr/>
        </p:nvSpPr>
        <p:spPr bwMode="auto">
          <a:xfrm>
            <a:off x="2232696" y="4848727"/>
            <a:ext cx="522736" cy="522736"/>
          </a:xfrm>
          <a:prstGeom prst="ellipse">
            <a:avLst/>
          </a:prstGeom>
          <a:solidFill>
            <a:srgbClr val="9CBFE4"/>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itchFamily="34" charset="0"/>
              </a:rPr>
              <a:t>1998</a:t>
            </a:r>
          </a:p>
        </p:txBody>
      </p:sp>
      <p:sp>
        <p:nvSpPr>
          <p:cNvPr id="469" name="TextBox 468">
            <a:extLst>
              <a:ext uri="{FF2B5EF4-FFF2-40B4-BE49-F238E27FC236}">
                <a16:creationId xmlns:a16="http://schemas.microsoft.com/office/drawing/2014/main" id="{97EEAE26-F40B-57E8-F860-77ED7256F763}"/>
              </a:ext>
            </a:extLst>
          </p:cNvPr>
          <p:cNvSpPr txBox="1">
            <a:spLocks/>
          </p:cNvSpPr>
          <p:nvPr/>
        </p:nvSpPr>
        <p:spPr>
          <a:xfrm>
            <a:off x="1991144" y="5528317"/>
            <a:ext cx="1005840" cy="36933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a:rPr>
              <a:t>Microsoft commitment</a:t>
            </a:r>
          </a:p>
        </p:txBody>
      </p:sp>
      <p:sp>
        <p:nvSpPr>
          <p:cNvPr id="485" name="Oval 484">
            <a:extLst>
              <a:ext uri="{FF2B5EF4-FFF2-40B4-BE49-F238E27FC236}">
                <a16:creationId xmlns:a16="http://schemas.microsoft.com/office/drawing/2014/main" id="{8D060897-9DB4-6355-59DE-CEBB0FFBE7CC}"/>
              </a:ext>
            </a:extLst>
          </p:cNvPr>
          <p:cNvSpPr/>
          <p:nvPr/>
        </p:nvSpPr>
        <p:spPr bwMode="auto">
          <a:xfrm>
            <a:off x="3541248" y="4848727"/>
            <a:ext cx="522736" cy="522736"/>
          </a:xfrm>
          <a:prstGeom prst="ellipse">
            <a:avLst/>
          </a:prstGeom>
          <a:solidFill>
            <a:srgbClr val="9CBFE4"/>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itchFamily="34" charset="0"/>
              </a:rPr>
              <a:t>2008</a:t>
            </a:r>
          </a:p>
        </p:txBody>
      </p:sp>
      <p:sp>
        <p:nvSpPr>
          <p:cNvPr id="470" name="TextBox 469">
            <a:extLst>
              <a:ext uri="{FF2B5EF4-FFF2-40B4-BE49-F238E27FC236}">
                <a16:creationId xmlns:a16="http://schemas.microsoft.com/office/drawing/2014/main" id="{8EE850E5-58F0-1200-771D-88E0A627A3FF}"/>
              </a:ext>
            </a:extLst>
          </p:cNvPr>
          <p:cNvSpPr txBox="1">
            <a:spLocks/>
          </p:cNvSpPr>
          <p:nvPr/>
        </p:nvSpPr>
        <p:spPr>
          <a:xfrm>
            <a:off x="3201646" y="5528317"/>
            <a:ext cx="1156570" cy="36933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Disability</a:t>
            </a:r>
            <a:b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b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ERG established</a:t>
            </a:r>
          </a:p>
        </p:txBody>
      </p:sp>
      <p:sp>
        <p:nvSpPr>
          <p:cNvPr id="494" name="Oval 493">
            <a:extLst>
              <a:ext uri="{FF2B5EF4-FFF2-40B4-BE49-F238E27FC236}">
                <a16:creationId xmlns:a16="http://schemas.microsoft.com/office/drawing/2014/main" id="{C9DB2531-EF41-3D22-8439-629694C3765B}"/>
              </a:ext>
            </a:extLst>
          </p:cNvPr>
          <p:cNvSpPr/>
          <p:nvPr/>
        </p:nvSpPr>
        <p:spPr bwMode="auto">
          <a:xfrm>
            <a:off x="4849800" y="4848727"/>
            <a:ext cx="522736" cy="522736"/>
          </a:xfrm>
          <a:prstGeom prst="ellipse">
            <a:avLst/>
          </a:prstGeom>
          <a:solidFill>
            <a:srgbClr val="9CBFE4"/>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Semibold"/>
                <a:ea typeface="+mn-ea"/>
                <a:cs typeface="Segoe UI" pitchFamily="34" charset="0"/>
              </a:rPr>
              <a:t>2010</a:t>
            </a:r>
          </a:p>
        </p:txBody>
      </p:sp>
      <p:sp>
        <p:nvSpPr>
          <p:cNvPr id="472" name="TextBox 471">
            <a:extLst>
              <a:ext uri="{FF2B5EF4-FFF2-40B4-BE49-F238E27FC236}">
                <a16:creationId xmlns:a16="http://schemas.microsoft.com/office/drawing/2014/main" id="{ACDF067D-31A0-938A-D212-74202C1F8AF5}"/>
              </a:ext>
            </a:extLst>
          </p:cNvPr>
          <p:cNvSpPr txBox="1"/>
          <p:nvPr/>
        </p:nvSpPr>
        <p:spPr>
          <a:xfrm>
            <a:off x="4608248" y="5528317"/>
            <a:ext cx="1005840" cy="36933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1</a:t>
            </a:r>
            <a:r>
              <a:rPr kumimoji="0" lang="en-US" sz="1200" b="0" i="0" u="none" strike="noStrike" kern="1200" cap="none" spc="0" normalizeH="0" baseline="30000" noProof="0">
                <a:ln>
                  <a:noFill/>
                </a:ln>
                <a:solidFill>
                  <a:srgbClr val="FFFFFF"/>
                </a:solidFill>
                <a:effectLst/>
                <a:uLnTx/>
                <a:uFillTx/>
                <a:latin typeface="Segoe UI Semibold"/>
                <a:ea typeface="+mn-ea"/>
                <a:cs typeface="Sabon Next LT" panose="020B0502040204020203" pitchFamily="2" charset="0"/>
              </a:rPr>
              <a:t>st</a:t>
            </a: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 Ability Summit </a:t>
            </a:r>
          </a:p>
        </p:txBody>
      </p:sp>
      <p:sp>
        <p:nvSpPr>
          <p:cNvPr id="497" name="Oval 496">
            <a:extLst>
              <a:ext uri="{FF2B5EF4-FFF2-40B4-BE49-F238E27FC236}">
                <a16:creationId xmlns:a16="http://schemas.microsoft.com/office/drawing/2014/main" id="{AAE56C5E-1143-30CE-DE88-D0D9DDB24C65}"/>
              </a:ext>
            </a:extLst>
          </p:cNvPr>
          <p:cNvSpPr/>
          <p:nvPr/>
        </p:nvSpPr>
        <p:spPr bwMode="auto">
          <a:xfrm>
            <a:off x="6158352" y="4848727"/>
            <a:ext cx="522736" cy="522736"/>
          </a:xfrm>
          <a:prstGeom prst="ellipse">
            <a:avLst/>
          </a:prstGeom>
          <a:gradFill>
            <a:gsLst>
              <a:gs pos="0">
                <a:srgbClr val="CEA2D9"/>
              </a:gs>
              <a:gs pos="52000">
                <a:srgbClr val="8661C5"/>
              </a:gs>
              <a:gs pos="100000">
                <a:srgbClr val="AFD4EC"/>
              </a:gs>
            </a:gsLst>
            <a:lin ang="5400000" scaled="1"/>
          </a:gra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2015</a:t>
            </a:r>
          </a:p>
        </p:txBody>
      </p:sp>
      <p:sp>
        <p:nvSpPr>
          <p:cNvPr id="498" name="TextBox 497">
            <a:extLst>
              <a:ext uri="{FF2B5EF4-FFF2-40B4-BE49-F238E27FC236}">
                <a16:creationId xmlns:a16="http://schemas.microsoft.com/office/drawing/2014/main" id="{60FF80D8-C4AA-D6C1-6F71-073353C88DC1}"/>
              </a:ext>
            </a:extLst>
          </p:cNvPr>
          <p:cNvSpPr txBox="1"/>
          <p:nvPr/>
        </p:nvSpPr>
        <p:spPr>
          <a:xfrm>
            <a:off x="5916800" y="5528317"/>
            <a:ext cx="1005840" cy="36933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New company mission</a:t>
            </a:r>
          </a:p>
        </p:txBody>
      </p:sp>
      <p:sp>
        <p:nvSpPr>
          <p:cNvPr id="72" name="TextBox 71">
            <a:extLst>
              <a:ext uri="{FF2B5EF4-FFF2-40B4-BE49-F238E27FC236}">
                <a16:creationId xmlns:a16="http://schemas.microsoft.com/office/drawing/2014/main" id="{5F2B1350-2613-7F09-0F37-F9AEC4217067}"/>
              </a:ext>
            </a:extLst>
          </p:cNvPr>
          <p:cNvSpPr txBox="1">
            <a:spLocks/>
          </p:cNvSpPr>
          <p:nvPr/>
        </p:nvSpPr>
        <p:spPr>
          <a:xfrm>
            <a:off x="6571076" y="2097184"/>
            <a:ext cx="1005840" cy="369332"/>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Autism Hiring Program</a:t>
            </a:r>
          </a:p>
        </p:txBody>
      </p:sp>
      <p:sp>
        <p:nvSpPr>
          <p:cNvPr id="75" name="Oval 74">
            <a:extLst>
              <a:ext uri="{FF2B5EF4-FFF2-40B4-BE49-F238E27FC236}">
                <a16:creationId xmlns:a16="http://schemas.microsoft.com/office/drawing/2014/main" id="{3D91EA3A-C5B7-1BA0-3A92-1149ECC79A84}"/>
              </a:ext>
            </a:extLst>
          </p:cNvPr>
          <p:cNvSpPr/>
          <p:nvPr/>
        </p:nvSpPr>
        <p:spPr bwMode="auto">
          <a:xfrm rot="10800000" flipV="1">
            <a:off x="6812628" y="2591318"/>
            <a:ext cx="522736" cy="522736"/>
          </a:xfrm>
          <a:prstGeom prst="ellipse">
            <a:avLst/>
          </a:prstGeom>
          <a:solidFill>
            <a:srgbClr val="8661C5"/>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2015</a:t>
            </a:r>
          </a:p>
        </p:txBody>
      </p:sp>
      <p:sp>
        <p:nvSpPr>
          <p:cNvPr id="83" name="Oval 82">
            <a:extLst>
              <a:ext uri="{FF2B5EF4-FFF2-40B4-BE49-F238E27FC236}">
                <a16:creationId xmlns:a16="http://schemas.microsoft.com/office/drawing/2014/main" id="{3CF48F57-EE45-935D-8755-547D2A87D222}"/>
              </a:ext>
            </a:extLst>
          </p:cNvPr>
          <p:cNvSpPr/>
          <p:nvPr/>
        </p:nvSpPr>
        <p:spPr bwMode="auto">
          <a:xfrm>
            <a:off x="7466904" y="4848727"/>
            <a:ext cx="522736" cy="522736"/>
          </a:xfrm>
          <a:prstGeom prst="ellipse">
            <a:avLst/>
          </a:prstGeom>
          <a:solidFill>
            <a:srgbClr val="8661C5"/>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2016</a:t>
            </a:r>
          </a:p>
        </p:txBody>
      </p:sp>
      <p:sp>
        <p:nvSpPr>
          <p:cNvPr id="80" name="TextBox 79">
            <a:extLst>
              <a:ext uri="{FF2B5EF4-FFF2-40B4-BE49-F238E27FC236}">
                <a16:creationId xmlns:a16="http://schemas.microsoft.com/office/drawing/2014/main" id="{9E02EE84-A2B1-E6BD-2658-95C7AA042B28}"/>
              </a:ext>
            </a:extLst>
          </p:cNvPr>
          <p:cNvSpPr txBox="1">
            <a:spLocks/>
          </p:cNvSpPr>
          <p:nvPr/>
        </p:nvSpPr>
        <p:spPr>
          <a:xfrm>
            <a:off x="7225352" y="5528317"/>
            <a:ext cx="1005840"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New approach to manage accessibility</a:t>
            </a:r>
          </a:p>
        </p:txBody>
      </p:sp>
      <p:sp>
        <p:nvSpPr>
          <p:cNvPr id="84" name="TextBox 83">
            <a:extLst>
              <a:ext uri="{FF2B5EF4-FFF2-40B4-BE49-F238E27FC236}">
                <a16:creationId xmlns:a16="http://schemas.microsoft.com/office/drawing/2014/main" id="{D0ACF7C0-3021-F9F9-6F7F-0EF34A86E78B}"/>
              </a:ext>
            </a:extLst>
          </p:cNvPr>
          <p:cNvSpPr txBox="1">
            <a:spLocks/>
          </p:cNvSpPr>
          <p:nvPr/>
        </p:nvSpPr>
        <p:spPr>
          <a:xfrm>
            <a:off x="7879628" y="2281850"/>
            <a:ext cx="1005840" cy="184666"/>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Seeing AI </a:t>
            </a:r>
          </a:p>
        </p:txBody>
      </p:sp>
      <p:sp>
        <p:nvSpPr>
          <p:cNvPr id="15" name="Oval 14">
            <a:extLst>
              <a:ext uri="{FF2B5EF4-FFF2-40B4-BE49-F238E27FC236}">
                <a16:creationId xmlns:a16="http://schemas.microsoft.com/office/drawing/2014/main" id="{F7D70E38-6C73-3B84-3671-36C3A456E070}"/>
              </a:ext>
            </a:extLst>
          </p:cNvPr>
          <p:cNvSpPr/>
          <p:nvPr/>
        </p:nvSpPr>
        <p:spPr bwMode="auto">
          <a:xfrm rot="10800000" flipV="1">
            <a:off x="8121944" y="2592845"/>
            <a:ext cx="521208" cy="521208"/>
          </a:xfrm>
          <a:prstGeom prst="ellipse">
            <a:avLst/>
          </a:prstGeom>
          <a:solidFill>
            <a:srgbClr val="8661C5"/>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2017</a:t>
            </a:r>
          </a:p>
        </p:txBody>
      </p:sp>
      <p:sp>
        <p:nvSpPr>
          <p:cNvPr id="92" name="Oval 91">
            <a:extLst>
              <a:ext uri="{FF2B5EF4-FFF2-40B4-BE49-F238E27FC236}">
                <a16:creationId xmlns:a16="http://schemas.microsoft.com/office/drawing/2014/main" id="{052EBBB3-4E37-943F-1270-91CD288B0347}"/>
              </a:ext>
            </a:extLst>
          </p:cNvPr>
          <p:cNvSpPr/>
          <p:nvPr/>
        </p:nvSpPr>
        <p:spPr bwMode="auto">
          <a:xfrm>
            <a:off x="8775456" y="4848727"/>
            <a:ext cx="522736" cy="522736"/>
          </a:xfrm>
          <a:prstGeom prst="ellipse">
            <a:avLst/>
          </a:prstGeom>
          <a:solidFill>
            <a:srgbClr val="8661C5"/>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2018</a:t>
            </a:r>
          </a:p>
        </p:txBody>
      </p:sp>
      <p:sp>
        <p:nvSpPr>
          <p:cNvPr id="89" name="TextBox 88">
            <a:extLst>
              <a:ext uri="{FF2B5EF4-FFF2-40B4-BE49-F238E27FC236}">
                <a16:creationId xmlns:a16="http://schemas.microsoft.com/office/drawing/2014/main" id="{5B02D1C9-440D-54EF-8775-7309499D3D7A}"/>
              </a:ext>
            </a:extLst>
          </p:cNvPr>
          <p:cNvSpPr txBox="1">
            <a:spLocks/>
          </p:cNvSpPr>
          <p:nvPr/>
        </p:nvSpPr>
        <p:spPr>
          <a:xfrm>
            <a:off x="8533904" y="5528317"/>
            <a:ext cx="1005840" cy="36933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Xbox Adaptive Controller </a:t>
            </a:r>
          </a:p>
        </p:txBody>
      </p:sp>
      <p:sp>
        <p:nvSpPr>
          <p:cNvPr id="93" name="TextBox 92">
            <a:extLst>
              <a:ext uri="{FF2B5EF4-FFF2-40B4-BE49-F238E27FC236}">
                <a16:creationId xmlns:a16="http://schemas.microsoft.com/office/drawing/2014/main" id="{C742C343-07DF-798A-4367-2821E54D8FF2}"/>
              </a:ext>
            </a:extLst>
          </p:cNvPr>
          <p:cNvSpPr txBox="1">
            <a:spLocks/>
          </p:cNvSpPr>
          <p:nvPr/>
        </p:nvSpPr>
        <p:spPr>
          <a:xfrm>
            <a:off x="9036823" y="1912518"/>
            <a:ext cx="1283975" cy="553998"/>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New commitment to bridge disability divide</a:t>
            </a:r>
          </a:p>
        </p:txBody>
      </p:sp>
      <p:sp>
        <p:nvSpPr>
          <p:cNvPr id="96" name="Oval 95">
            <a:extLst>
              <a:ext uri="{FF2B5EF4-FFF2-40B4-BE49-F238E27FC236}">
                <a16:creationId xmlns:a16="http://schemas.microsoft.com/office/drawing/2014/main" id="{CD89D62A-46DE-228B-97F2-691C59179BDA}"/>
              </a:ext>
            </a:extLst>
          </p:cNvPr>
          <p:cNvSpPr/>
          <p:nvPr/>
        </p:nvSpPr>
        <p:spPr bwMode="auto">
          <a:xfrm rot="10800000" flipV="1">
            <a:off x="9429732" y="2591317"/>
            <a:ext cx="522736" cy="522736"/>
          </a:xfrm>
          <a:prstGeom prst="ellipse">
            <a:avLst/>
          </a:prstGeom>
          <a:solidFill>
            <a:srgbClr val="8661C5"/>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2020</a:t>
            </a:r>
          </a:p>
        </p:txBody>
      </p:sp>
      <p:sp>
        <p:nvSpPr>
          <p:cNvPr id="100" name="Oval 99">
            <a:extLst>
              <a:ext uri="{FF2B5EF4-FFF2-40B4-BE49-F238E27FC236}">
                <a16:creationId xmlns:a16="http://schemas.microsoft.com/office/drawing/2014/main" id="{8FA4FB29-5BB9-54D2-401A-F466541240DD}"/>
              </a:ext>
            </a:extLst>
          </p:cNvPr>
          <p:cNvSpPr/>
          <p:nvPr/>
        </p:nvSpPr>
        <p:spPr bwMode="auto">
          <a:xfrm>
            <a:off x="10084008" y="4848727"/>
            <a:ext cx="522736" cy="522736"/>
          </a:xfrm>
          <a:prstGeom prst="ellipse">
            <a:avLst/>
          </a:prstGeom>
          <a:solidFill>
            <a:srgbClr val="8661C5"/>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2021</a:t>
            </a:r>
          </a:p>
        </p:txBody>
      </p:sp>
      <p:sp>
        <p:nvSpPr>
          <p:cNvPr id="97" name="TextBox 96">
            <a:extLst>
              <a:ext uri="{FF2B5EF4-FFF2-40B4-BE49-F238E27FC236}">
                <a16:creationId xmlns:a16="http://schemas.microsoft.com/office/drawing/2014/main" id="{FB6EC1A5-F93A-B077-A333-590A39FC7020}"/>
              </a:ext>
            </a:extLst>
          </p:cNvPr>
          <p:cNvSpPr txBox="1">
            <a:spLocks/>
          </p:cNvSpPr>
          <p:nvPr/>
        </p:nvSpPr>
        <p:spPr>
          <a:xfrm>
            <a:off x="9842456" y="5450272"/>
            <a:ext cx="1005840" cy="553998"/>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Windows 11, most inclusive version yet</a:t>
            </a:r>
          </a:p>
        </p:txBody>
      </p:sp>
      <p:sp>
        <p:nvSpPr>
          <p:cNvPr id="101" name="TextBox 100">
            <a:extLst>
              <a:ext uri="{FF2B5EF4-FFF2-40B4-BE49-F238E27FC236}">
                <a16:creationId xmlns:a16="http://schemas.microsoft.com/office/drawing/2014/main" id="{BB163EB7-DD81-3E47-707D-49F4E45E87BB}"/>
              </a:ext>
            </a:extLst>
          </p:cNvPr>
          <p:cNvSpPr txBox="1">
            <a:spLocks/>
          </p:cNvSpPr>
          <p:nvPr/>
        </p:nvSpPr>
        <p:spPr>
          <a:xfrm>
            <a:off x="10496735" y="2097184"/>
            <a:ext cx="1005840" cy="369332"/>
          </a:xfrm>
          <a:prstGeom prst="rect">
            <a:avLst/>
          </a:prstGeom>
          <a:noFill/>
        </p:spPr>
        <p:txBody>
          <a:bodyPr wrap="square" lIns="0" tIns="0" rIns="0" bIns="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abon Next LT" panose="020B0502040204020203" pitchFamily="2" charset="0"/>
              </a:rPr>
              <a:t>New Inclusive Tech Lab</a:t>
            </a:r>
          </a:p>
        </p:txBody>
      </p:sp>
      <p:sp>
        <p:nvSpPr>
          <p:cNvPr id="104" name="Oval 103">
            <a:extLst>
              <a:ext uri="{FF2B5EF4-FFF2-40B4-BE49-F238E27FC236}">
                <a16:creationId xmlns:a16="http://schemas.microsoft.com/office/drawing/2014/main" id="{C64186C0-7475-A2AC-2B0F-4F38C59ED45A}"/>
              </a:ext>
            </a:extLst>
          </p:cNvPr>
          <p:cNvSpPr/>
          <p:nvPr/>
        </p:nvSpPr>
        <p:spPr bwMode="auto">
          <a:xfrm rot="10800000" flipV="1">
            <a:off x="10738287" y="2591318"/>
            <a:ext cx="522736" cy="522736"/>
          </a:xfrm>
          <a:prstGeom prst="ellipse">
            <a:avLst/>
          </a:prstGeom>
          <a:solidFill>
            <a:srgbClr val="8661C5"/>
          </a:solidFill>
          <a:ln>
            <a:noFill/>
            <a:headEnd type="none" w="med" len="med"/>
            <a:tailEnd type="none" w="med" len="med"/>
          </a:ln>
          <a:effectLst>
            <a:outerShdw blurRad="127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Segoe UI" pitchFamily="34" charset="0"/>
              </a:rPr>
              <a:t>2022</a:t>
            </a:r>
          </a:p>
        </p:txBody>
      </p:sp>
    </p:spTree>
    <p:extLst>
      <p:ext uri="{BB962C8B-B14F-4D97-AF65-F5344CB8AC3E}">
        <p14:creationId xmlns:p14="http://schemas.microsoft.com/office/powerpoint/2010/main" val="898515337"/>
      </p:ext>
    </p:extLst>
  </p:cSld>
  <p:clrMapOvr>
    <a:masterClrMapping/>
  </p:clrMapOvr>
  <p:transition advTm="22175">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78EE16-0201-168B-9C6C-F0378849CE8C}"/>
              </a:ext>
            </a:extLst>
          </p:cNvPr>
          <p:cNvSpPr>
            <a:spLocks noGrp="1"/>
          </p:cNvSpPr>
          <p:nvPr>
            <p:ph type="title"/>
          </p:nvPr>
        </p:nvSpPr>
        <p:spPr>
          <a:xfrm>
            <a:off x="1524000" y="3152001"/>
            <a:ext cx="9144000" cy="553998"/>
          </a:xfrm>
        </p:spPr>
        <p:txBody>
          <a:bodyPr/>
          <a:lstStyle/>
          <a:p>
            <a:pPr algn="ctr"/>
            <a:r>
              <a:rPr lang="en-US" b="1">
                <a:gradFill>
                  <a:gsLst>
                    <a:gs pos="0">
                      <a:srgbClr val="50E6FF"/>
                    </a:gs>
                    <a:gs pos="100000">
                      <a:srgbClr val="D59DFF"/>
                    </a:gs>
                  </a:gsLst>
                  <a:lin ang="2700000" scaled="1"/>
                </a:gradFill>
                <a:latin typeface="Segoe UI Variable Display Semib" pitchFamily="2" charset="0"/>
              </a:rPr>
              <a:t>How can AI help? </a:t>
            </a:r>
            <a:endParaRPr lang="en-US"/>
          </a:p>
        </p:txBody>
      </p:sp>
      <p:sp>
        <p:nvSpPr>
          <p:cNvPr id="2" name="Grey rectangle holding picture and title of presenter Erin Rifkin">
            <a:extLst>
              <a:ext uri="{FF2B5EF4-FFF2-40B4-BE49-F238E27FC236}">
                <a16:creationId xmlns:a16="http://schemas.microsoft.com/office/drawing/2014/main" id="{21F42F1C-7622-FA7C-4034-E0B17C438620}"/>
              </a:ext>
              <a:ext uri="{C183D7F6-B498-43B3-948B-1728B52AA6E4}">
                <adec:decorative xmlns:adec="http://schemas.microsoft.com/office/drawing/2017/decorative" val="1"/>
              </a:ext>
            </a:extLst>
          </p:cNvPr>
          <p:cNvSpPr>
            <a:spLocks/>
          </p:cNvSpPr>
          <p:nvPr/>
        </p:nvSpPr>
        <p:spPr>
          <a:xfrm>
            <a:off x="568660" y="802425"/>
            <a:ext cx="11054681" cy="5253150"/>
          </a:xfrm>
          <a:prstGeom prst="roundRect">
            <a:avLst>
              <a:gd name="adj" fmla="val 3526"/>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Semibold"/>
              <a:ea typeface="+mn-ea"/>
              <a:cs typeface="Segoe UI" pitchFamily="34" charset="0"/>
              <a:sym typeface="Segoe UI"/>
            </a:endParaRPr>
          </a:p>
        </p:txBody>
      </p:sp>
      <p:sp>
        <p:nvSpPr>
          <p:cNvPr id="4" name="Grey oval containing warning">
            <a:extLst>
              <a:ext uri="{FF2B5EF4-FFF2-40B4-BE49-F238E27FC236}">
                <a16:creationId xmlns:a16="http://schemas.microsoft.com/office/drawing/2014/main" id="{D926BC73-CAF5-DB8A-B55C-56EF83445468}"/>
              </a:ext>
              <a:ext uri="{C183D7F6-B498-43B3-948B-1728B52AA6E4}">
                <adec:decorative xmlns:adec="http://schemas.microsoft.com/office/drawing/2017/decorative" val="1"/>
              </a:ext>
            </a:extLst>
          </p:cNvPr>
          <p:cNvSpPr/>
          <p:nvPr/>
        </p:nvSpPr>
        <p:spPr>
          <a:xfrm>
            <a:off x="4449883" y="6016528"/>
            <a:ext cx="3292235" cy="91440"/>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Tree>
    <p:custDataLst>
      <p:tags r:id="rId1"/>
    </p:custDataLst>
    <p:extLst>
      <p:ext uri="{BB962C8B-B14F-4D97-AF65-F5344CB8AC3E}">
        <p14:creationId xmlns:p14="http://schemas.microsoft.com/office/powerpoint/2010/main" val="2678388243"/>
      </p:ext>
    </p:extLst>
  </p:cSld>
  <p:clrMapOvr>
    <a:masterClrMapping/>
  </p:clrMapOvr>
  <mc:AlternateContent xmlns:mc="http://schemas.openxmlformats.org/markup-compatibility/2006" xmlns:p14="http://schemas.microsoft.com/office/powerpoint/2010/main">
    <mc:Choice Requires="p14">
      <p:transition spd="med" p14:dur="700" advTm="4523">
        <p:fade/>
      </p:transition>
    </mc:Choice>
    <mc:Fallback xmlns="">
      <p:transition spd="med" advTm="45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53AC4143-FDCA-74DC-8BCD-BFFF484D5270}"/>
              </a:ext>
            </a:extLst>
          </p:cNvPr>
          <p:cNvSpPr>
            <a:spLocks noGrp="1"/>
          </p:cNvSpPr>
          <p:nvPr>
            <p:ph type="title" idx="4294967295"/>
          </p:nvPr>
        </p:nvSpPr>
        <p:spPr/>
        <p:txBody>
          <a:bodyPr/>
          <a:lstStyle/>
          <a:p>
            <a:r>
              <a:rPr lang="en-US"/>
              <a:t>Platforms</a:t>
            </a:r>
          </a:p>
        </p:txBody>
      </p:sp>
      <p:sp>
        <p:nvSpPr>
          <p:cNvPr id="9" name="Oval 8">
            <a:extLst>
              <a:ext uri="{FF2B5EF4-FFF2-40B4-BE49-F238E27FC236}">
                <a16:creationId xmlns:a16="http://schemas.microsoft.com/office/drawing/2014/main" id="{76D90743-84BE-43C9-8B74-1911DEC48DC5}"/>
              </a:ext>
            </a:extLst>
          </p:cNvPr>
          <p:cNvSpPr>
            <a:spLocks noChangeAspect="1"/>
          </p:cNvSpPr>
          <p:nvPr/>
        </p:nvSpPr>
        <p:spPr bwMode="auto">
          <a:xfrm>
            <a:off x="1435829" y="2469903"/>
            <a:ext cx="2696798" cy="2696799"/>
          </a:xfrm>
          <a:prstGeom prst="ellipse">
            <a:avLst/>
          </a:prstGeom>
          <a:gradFill flip="none" rotWithShape="1">
            <a:gsLst>
              <a:gs pos="72000">
                <a:schemeClr val="accent3">
                  <a:lumMod val="60000"/>
                  <a:lumOff val="40000"/>
                </a:schemeClr>
              </a:gs>
              <a:gs pos="0">
                <a:srgbClr val="0078D4"/>
              </a:gs>
            </a:gsLst>
            <a:lin ang="0" scaled="1"/>
            <a:tileRect/>
          </a:gradFill>
          <a:ln>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gradFill>
                  <a:gsLst>
                    <a:gs pos="52448">
                      <a:srgbClr val="FFFFFF"/>
                    </a:gs>
                    <a:gs pos="39000">
                      <a:srgbClr val="FFFFFF"/>
                    </a:gs>
                  </a:gsLst>
                  <a:lin ang="5400000" scaled="1"/>
                </a:gradFill>
                <a:effectLst/>
                <a:uLnTx/>
                <a:uFillTx/>
                <a:latin typeface="Segoe UI Variable Display Semib" pitchFamily="2" charset="0"/>
                <a:ea typeface="+mn-ea"/>
                <a:cs typeface="Segoe UI" panose="020B0502040204020203" pitchFamily="34" charset="0"/>
              </a:rPr>
              <a:t>Build inclusively</a:t>
            </a:r>
          </a:p>
        </p:txBody>
      </p:sp>
      <p:sp>
        <p:nvSpPr>
          <p:cNvPr id="11" name="Oval 10">
            <a:extLst>
              <a:ext uri="{FF2B5EF4-FFF2-40B4-BE49-F238E27FC236}">
                <a16:creationId xmlns:a16="http://schemas.microsoft.com/office/drawing/2014/main" id="{BC5A5BA0-C4AB-4CA7-AD1B-FF6FAD0005B4}"/>
              </a:ext>
            </a:extLst>
          </p:cNvPr>
          <p:cNvSpPr>
            <a:spLocks noChangeAspect="1"/>
          </p:cNvSpPr>
          <p:nvPr/>
        </p:nvSpPr>
        <p:spPr bwMode="auto">
          <a:xfrm>
            <a:off x="4747602" y="2469903"/>
            <a:ext cx="2696798" cy="2696799"/>
          </a:xfrm>
          <a:prstGeom prst="ellipse">
            <a:avLst/>
          </a:prstGeom>
          <a:gradFill flip="none" rotWithShape="1">
            <a:gsLst>
              <a:gs pos="80000">
                <a:srgbClr val="8661C5"/>
              </a:gs>
              <a:gs pos="0">
                <a:schemeClr val="accent3">
                  <a:lumMod val="60000"/>
                  <a:lumOff val="40000"/>
                </a:schemeClr>
              </a:gs>
            </a:gsLst>
            <a:lin ang="0" scaled="1"/>
            <a:tileRect/>
          </a:gradFill>
          <a:ln>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gradFill>
                  <a:gsLst>
                    <a:gs pos="52448">
                      <a:srgbClr val="FFFFFF"/>
                    </a:gs>
                    <a:gs pos="39000">
                      <a:srgbClr val="FFFFFF"/>
                    </a:gs>
                  </a:gsLst>
                  <a:lin ang="5400000" scaled="1"/>
                </a:gradFill>
                <a:effectLst/>
                <a:uLnTx/>
                <a:uFillTx/>
                <a:latin typeface="Segoe UI Variable Display Semib" pitchFamily="2" charset="0"/>
                <a:ea typeface="+mn-ea"/>
                <a:cs typeface="Segoe UI" panose="020B0502040204020203" pitchFamily="34" charset="0"/>
              </a:rPr>
              <a:t>Include </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gradFill>
                  <a:gsLst>
                    <a:gs pos="52448">
                      <a:srgbClr val="FFFFFF"/>
                    </a:gs>
                    <a:gs pos="39000">
                      <a:srgbClr val="FFFFFF"/>
                    </a:gs>
                  </a:gsLst>
                  <a:lin ang="5400000" scaled="1"/>
                </a:gradFill>
                <a:effectLst/>
                <a:uLnTx/>
                <a:uFillTx/>
                <a:latin typeface="Segoe UI Variable Display Semib" pitchFamily="2" charset="0"/>
                <a:ea typeface="+mn-ea"/>
                <a:cs typeface="Segoe UI" panose="020B0502040204020203" pitchFamily="34" charset="0"/>
              </a:rPr>
              <a:t>disability data</a:t>
            </a:r>
          </a:p>
        </p:txBody>
      </p:sp>
      <p:sp>
        <p:nvSpPr>
          <p:cNvPr id="12" name="Oval 11">
            <a:extLst>
              <a:ext uri="{FF2B5EF4-FFF2-40B4-BE49-F238E27FC236}">
                <a16:creationId xmlns:a16="http://schemas.microsoft.com/office/drawing/2014/main" id="{8C83E9B5-D875-EF58-2FD5-BB8230974FEA}"/>
              </a:ext>
            </a:extLst>
          </p:cNvPr>
          <p:cNvSpPr>
            <a:spLocks noChangeAspect="1"/>
          </p:cNvSpPr>
          <p:nvPr/>
        </p:nvSpPr>
        <p:spPr bwMode="auto">
          <a:xfrm>
            <a:off x="8059373" y="2469903"/>
            <a:ext cx="2696798" cy="2696799"/>
          </a:xfrm>
          <a:prstGeom prst="ellipse">
            <a:avLst/>
          </a:prstGeom>
          <a:gradFill flip="none" rotWithShape="1">
            <a:gsLst>
              <a:gs pos="80000">
                <a:srgbClr val="C03BC4"/>
              </a:gs>
              <a:gs pos="0">
                <a:srgbClr val="8661C5"/>
              </a:gs>
            </a:gsLst>
            <a:lin ang="0" scaled="1"/>
            <a:tileRect/>
          </a:gradFill>
          <a:ln>
            <a:noFill/>
            <a:headEnd type="none" w="med" len="med"/>
            <a:tailEnd type="none" w="med" len="med"/>
          </a:ln>
          <a:effectLst>
            <a:outerShdw blurRad="63500" dist="635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gradFill>
                  <a:gsLst>
                    <a:gs pos="52448">
                      <a:srgbClr val="FFFFFF"/>
                    </a:gs>
                    <a:gs pos="39000">
                      <a:srgbClr val="FFFFFF"/>
                    </a:gs>
                  </a:gsLst>
                  <a:lin ang="5400000" scaled="1"/>
                </a:gradFill>
                <a:effectLst/>
                <a:uLnTx/>
                <a:uFillTx/>
                <a:latin typeface="Segoe UI Variable Display Semib" pitchFamily="2" charset="0"/>
                <a:ea typeface="+mn-ea"/>
                <a:cs typeface="Segoe UI" panose="020B0502040204020203" pitchFamily="34" charset="0"/>
              </a:rPr>
              <a:t>Foster</a:t>
            </a:r>
          </a:p>
          <a:p>
            <a:pPr marL="0" marR="0" lvl="0" indent="0" algn="ctr" defTabSz="822692"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gradFill>
                  <a:gsLst>
                    <a:gs pos="52448">
                      <a:srgbClr val="FFFFFF"/>
                    </a:gs>
                    <a:gs pos="39000">
                      <a:srgbClr val="FFFFFF"/>
                    </a:gs>
                  </a:gsLst>
                  <a:lin ang="5400000" scaled="1"/>
                </a:gradFill>
                <a:effectLst/>
                <a:uLnTx/>
                <a:uFillTx/>
                <a:latin typeface="Segoe UI Variable Display Semib" pitchFamily="2" charset="0"/>
                <a:ea typeface="+mn-ea"/>
                <a:cs typeface="Segoe UI" panose="020B0502040204020203" pitchFamily="34" charset="0"/>
              </a:rPr>
              <a:t>innovation</a:t>
            </a:r>
          </a:p>
        </p:txBody>
      </p:sp>
      <p:sp>
        <p:nvSpPr>
          <p:cNvPr id="52" name="!!Arc 51">
            <a:extLst>
              <a:ext uri="{FF2B5EF4-FFF2-40B4-BE49-F238E27FC236}">
                <a16:creationId xmlns:a16="http://schemas.microsoft.com/office/drawing/2014/main" id="{1DE7782F-467B-4827-BB2C-484D25533D36}"/>
              </a:ext>
              <a:ext uri="{C183D7F6-B498-43B3-948B-1728B52AA6E4}">
                <adec:decorative xmlns:adec="http://schemas.microsoft.com/office/drawing/2017/decorative" val="1"/>
              </a:ext>
            </a:extLst>
          </p:cNvPr>
          <p:cNvSpPr/>
          <p:nvPr/>
        </p:nvSpPr>
        <p:spPr bwMode="auto">
          <a:xfrm>
            <a:off x="4440114" y="2162414"/>
            <a:ext cx="3311772" cy="3311772"/>
          </a:xfrm>
          <a:prstGeom prst="arc">
            <a:avLst>
              <a:gd name="adj1" fmla="val 12033037"/>
              <a:gd name="adj2" fmla="val 20358577"/>
            </a:avLst>
          </a:prstGeom>
          <a:ln w="19050" cap="rnd">
            <a:solidFill>
              <a:srgbClr val="657076"/>
            </a:solidFill>
            <a:headEnd type="none" w="lg" len="sm"/>
            <a:tailEnd type="none" w="lg" len="sm"/>
          </a:ln>
          <a:effectLst>
            <a:outerShdw blurRad="63500" dist="635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noFill/>
              <a:effectLst/>
              <a:uLnTx/>
              <a:uFillTx/>
              <a:latin typeface="Segoe UI Variable Display Semib"/>
              <a:ea typeface="+mn-ea"/>
              <a:cs typeface="+mn-cs"/>
            </a:endParaRPr>
          </a:p>
        </p:txBody>
      </p:sp>
      <p:sp>
        <p:nvSpPr>
          <p:cNvPr id="14" name="!!Arc 13">
            <a:extLst>
              <a:ext uri="{FF2B5EF4-FFF2-40B4-BE49-F238E27FC236}">
                <a16:creationId xmlns:a16="http://schemas.microsoft.com/office/drawing/2014/main" id="{1B056156-9B93-48D3-9D27-D9EEF8922028}"/>
              </a:ext>
              <a:ext uri="{C183D7F6-B498-43B3-948B-1728B52AA6E4}">
                <adec:decorative xmlns:adec="http://schemas.microsoft.com/office/drawing/2017/decorative" val="1"/>
              </a:ext>
            </a:extLst>
          </p:cNvPr>
          <p:cNvSpPr/>
          <p:nvPr/>
        </p:nvSpPr>
        <p:spPr bwMode="auto">
          <a:xfrm>
            <a:off x="1128342" y="2162414"/>
            <a:ext cx="3311772" cy="3311772"/>
          </a:xfrm>
          <a:prstGeom prst="arc">
            <a:avLst>
              <a:gd name="adj1" fmla="val 1232953"/>
              <a:gd name="adj2" fmla="val 10789037"/>
            </a:avLst>
          </a:prstGeom>
          <a:ln w="19050" cap="rnd">
            <a:solidFill>
              <a:srgbClr val="657076"/>
            </a:solidFill>
            <a:headEnd type="none" w="lg" len="sm"/>
            <a:tailEnd type="none" w="lg" len="sm"/>
          </a:ln>
          <a:effectLst>
            <a:outerShdw blurRad="63500" dist="635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noFill/>
              <a:effectLst/>
              <a:uLnTx/>
              <a:uFillTx/>
              <a:latin typeface="Segoe UI Variable Display Semib"/>
              <a:ea typeface="+mn-ea"/>
              <a:cs typeface="+mn-cs"/>
            </a:endParaRPr>
          </a:p>
        </p:txBody>
      </p:sp>
      <p:sp>
        <p:nvSpPr>
          <p:cNvPr id="51" name="!!Arc 50">
            <a:extLst>
              <a:ext uri="{FF2B5EF4-FFF2-40B4-BE49-F238E27FC236}">
                <a16:creationId xmlns:a16="http://schemas.microsoft.com/office/drawing/2014/main" id="{39C6EB15-7BD2-4D3D-872C-425C1FCD3437}"/>
              </a:ext>
              <a:ext uri="{C183D7F6-B498-43B3-948B-1728B52AA6E4}">
                <adec:decorative xmlns:adec="http://schemas.microsoft.com/office/drawing/2017/decorative" val="1"/>
              </a:ext>
            </a:extLst>
          </p:cNvPr>
          <p:cNvSpPr/>
          <p:nvPr/>
        </p:nvSpPr>
        <p:spPr bwMode="auto">
          <a:xfrm>
            <a:off x="1128342" y="2162414"/>
            <a:ext cx="3311772" cy="3311772"/>
          </a:xfrm>
          <a:prstGeom prst="arc">
            <a:avLst>
              <a:gd name="adj1" fmla="val 10800800"/>
              <a:gd name="adj2" fmla="val 21592710"/>
            </a:avLst>
          </a:prstGeom>
          <a:ln w="19050" cap="rnd">
            <a:solidFill>
              <a:srgbClr val="657076"/>
            </a:solidFill>
            <a:headEnd type="none" w="lg" len="sm"/>
            <a:tailEnd type="none" w="lg" len="sm"/>
          </a:ln>
          <a:effectLst>
            <a:outerShdw blurRad="63500" dist="635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noFill/>
              <a:effectLst/>
              <a:uLnTx/>
              <a:uFillTx/>
              <a:latin typeface="Segoe UI Variable Display Semib"/>
              <a:ea typeface="+mn-ea"/>
              <a:cs typeface="+mn-cs"/>
            </a:endParaRPr>
          </a:p>
        </p:txBody>
      </p:sp>
      <p:grpSp>
        <p:nvGrpSpPr>
          <p:cNvPr id="34" name="!!Group 33">
            <a:extLst>
              <a:ext uri="{FF2B5EF4-FFF2-40B4-BE49-F238E27FC236}">
                <a16:creationId xmlns:a16="http://schemas.microsoft.com/office/drawing/2014/main" id="{5F674CF0-0491-4F52-B4C6-8C36B8B9CA28}"/>
              </a:ext>
              <a:ext uri="{C183D7F6-B498-43B3-948B-1728B52AA6E4}">
                <adec:decorative xmlns:adec="http://schemas.microsoft.com/office/drawing/2017/decorative" val="1"/>
              </a:ext>
            </a:extLst>
          </p:cNvPr>
          <p:cNvGrpSpPr>
            <a:grpSpLocks noChangeAspect="1"/>
          </p:cNvGrpSpPr>
          <p:nvPr/>
        </p:nvGrpSpPr>
        <p:grpSpPr>
          <a:xfrm rot="16200000" flipV="1">
            <a:off x="2713354" y="5444151"/>
            <a:ext cx="141753" cy="70876"/>
            <a:chOff x="5992230" y="3377116"/>
            <a:chExt cx="207540" cy="103770"/>
          </a:xfrm>
          <a:effectLst>
            <a:outerShdw blurRad="63500" dist="63500" dir="2700000" algn="tl" rotWithShape="0">
              <a:srgbClr val="000000">
                <a:alpha val="50000"/>
              </a:srgbClr>
            </a:outerShdw>
          </a:effectLst>
        </p:grpSpPr>
        <p:cxnSp>
          <p:nvCxnSpPr>
            <p:cNvPr id="35" name="Straight Connector 34">
              <a:extLst>
                <a:ext uri="{FF2B5EF4-FFF2-40B4-BE49-F238E27FC236}">
                  <a16:creationId xmlns:a16="http://schemas.microsoft.com/office/drawing/2014/main" id="{A555BF3F-DE36-4D04-A99B-44662A2756C2}"/>
                </a:ext>
                <a:ext uri="{C183D7F6-B498-43B3-948B-1728B52AA6E4}">
                  <adec:decorative xmlns:adec="http://schemas.microsoft.com/office/drawing/2017/decorative" val="1"/>
                </a:ext>
              </a:extLst>
            </p:cNvPr>
            <p:cNvCxnSpPr/>
            <p:nvPr/>
          </p:nvCxnSpPr>
          <p:spPr>
            <a:xfrm flipV="1">
              <a:off x="609600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AA7ACCD-E1B9-4882-8819-4C5B43F41CC3}"/>
                </a:ext>
                <a:ext uri="{C183D7F6-B498-43B3-948B-1728B52AA6E4}">
                  <adec:decorative xmlns:adec="http://schemas.microsoft.com/office/drawing/2017/decorative" val="1"/>
                </a:ext>
              </a:extLst>
            </p:cNvPr>
            <p:cNvCxnSpPr>
              <a:cxnSpLocks/>
            </p:cNvCxnSpPr>
            <p:nvPr/>
          </p:nvCxnSpPr>
          <p:spPr>
            <a:xfrm flipH="1" flipV="1">
              <a:off x="599223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5CFC438-025A-42EF-BA24-7D75F42DD452}"/>
              </a:ext>
              <a:ext uri="{C183D7F6-B498-43B3-948B-1728B52AA6E4}">
                <adec:decorative xmlns:adec="http://schemas.microsoft.com/office/drawing/2017/decorative" val="1"/>
              </a:ext>
            </a:extLst>
          </p:cNvPr>
          <p:cNvGrpSpPr>
            <a:grpSpLocks noChangeAspect="1"/>
          </p:cNvGrpSpPr>
          <p:nvPr/>
        </p:nvGrpSpPr>
        <p:grpSpPr>
          <a:xfrm rot="5400000" flipH="1" flipV="1">
            <a:off x="2713354" y="2126975"/>
            <a:ext cx="141753" cy="70876"/>
            <a:chOff x="5992230" y="3377116"/>
            <a:chExt cx="207540" cy="103770"/>
          </a:xfrm>
          <a:effectLst>
            <a:outerShdw blurRad="63500" dist="63500" dir="2700000" algn="tl" rotWithShape="0">
              <a:srgbClr val="000000">
                <a:alpha val="50000"/>
              </a:srgbClr>
            </a:outerShdw>
          </a:effectLst>
        </p:grpSpPr>
        <p:cxnSp>
          <p:nvCxnSpPr>
            <p:cNvPr id="38" name="Straight Connector 37">
              <a:extLst>
                <a:ext uri="{FF2B5EF4-FFF2-40B4-BE49-F238E27FC236}">
                  <a16:creationId xmlns:a16="http://schemas.microsoft.com/office/drawing/2014/main" id="{3D10168B-79FA-4CEA-B7B4-708B7FADE020}"/>
                </a:ext>
                <a:ext uri="{C183D7F6-B498-43B3-948B-1728B52AA6E4}">
                  <adec:decorative xmlns:adec="http://schemas.microsoft.com/office/drawing/2017/decorative" val="1"/>
                </a:ext>
              </a:extLst>
            </p:cNvPr>
            <p:cNvCxnSpPr/>
            <p:nvPr/>
          </p:nvCxnSpPr>
          <p:spPr>
            <a:xfrm flipV="1">
              <a:off x="609600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0CF6E9A-BC0E-4234-B62B-4033F244370A}"/>
                </a:ext>
                <a:ext uri="{C183D7F6-B498-43B3-948B-1728B52AA6E4}">
                  <adec:decorative xmlns:adec="http://schemas.microsoft.com/office/drawing/2017/decorative" val="1"/>
                </a:ext>
              </a:extLst>
            </p:cNvPr>
            <p:cNvCxnSpPr>
              <a:cxnSpLocks/>
            </p:cNvCxnSpPr>
            <p:nvPr/>
          </p:nvCxnSpPr>
          <p:spPr>
            <a:xfrm flipH="1" flipV="1">
              <a:off x="599223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sp>
        <p:nvSpPr>
          <p:cNvPr id="10" name="!!Arc 9">
            <a:extLst>
              <a:ext uri="{FF2B5EF4-FFF2-40B4-BE49-F238E27FC236}">
                <a16:creationId xmlns:a16="http://schemas.microsoft.com/office/drawing/2014/main" id="{F6A5586D-5B05-AAB4-295A-F7F5AAFD1DFB}"/>
              </a:ext>
              <a:ext uri="{C183D7F6-B498-43B3-948B-1728B52AA6E4}">
                <adec:decorative xmlns:adec="http://schemas.microsoft.com/office/drawing/2017/decorative" val="1"/>
              </a:ext>
            </a:extLst>
          </p:cNvPr>
          <p:cNvSpPr/>
          <p:nvPr/>
        </p:nvSpPr>
        <p:spPr bwMode="auto">
          <a:xfrm>
            <a:off x="7751886" y="2162414"/>
            <a:ext cx="3311772" cy="3311772"/>
          </a:xfrm>
          <a:prstGeom prst="arc">
            <a:avLst>
              <a:gd name="adj1" fmla="val 10780739"/>
              <a:gd name="adj2" fmla="val 39501"/>
            </a:avLst>
          </a:prstGeom>
          <a:ln w="19050" cap="rnd">
            <a:solidFill>
              <a:srgbClr val="657076"/>
            </a:solidFill>
            <a:headEnd type="none" w="lg" len="sm"/>
            <a:tailEnd type="none" w="lg" len="sm"/>
          </a:ln>
          <a:effectLst>
            <a:outerShdw blurRad="63500" dist="635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noFill/>
              <a:effectLst/>
              <a:uLnTx/>
              <a:uFillTx/>
              <a:latin typeface="Segoe UI Variable Display Semib"/>
              <a:ea typeface="+mn-ea"/>
              <a:cs typeface="+mn-cs"/>
            </a:endParaRPr>
          </a:p>
        </p:txBody>
      </p:sp>
      <p:grpSp>
        <p:nvGrpSpPr>
          <p:cNvPr id="21" name="!!Group 20">
            <a:extLst>
              <a:ext uri="{FF2B5EF4-FFF2-40B4-BE49-F238E27FC236}">
                <a16:creationId xmlns:a16="http://schemas.microsoft.com/office/drawing/2014/main" id="{FF7FD69E-87B5-E3BA-5774-C0167B68C0E3}"/>
              </a:ext>
              <a:ext uri="{C183D7F6-B498-43B3-948B-1728B52AA6E4}">
                <adec:decorative xmlns:adec="http://schemas.microsoft.com/office/drawing/2017/decorative" val="1"/>
              </a:ext>
            </a:extLst>
          </p:cNvPr>
          <p:cNvGrpSpPr>
            <a:grpSpLocks noChangeAspect="1"/>
          </p:cNvGrpSpPr>
          <p:nvPr/>
        </p:nvGrpSpPr>
        <p:grpSpPr>
          <a:xfrm rot="5400000" flipH="1" flipV="1">
            <a:off x="9336898" y="2126976"/>
            <a:ext cx="141753" cy="70876"/>
            <a:chOff x="5992230" y="3377116"/>
            <a:chExt cx="207540" cy="103770"/>
          </a:xfrm>
          <a:effectLst>
            <a:outerShdw blurRad="63500" dist="63500" dir="2700000" algn="tl" rotWithShape="0">
              <a:srgbClr val="000000">
                <a:alpha val="50000"/>
              </a:srgbClr>
            </a:outerShdw>
          </a:effectLst>
        </p:grpSpPr>
        <p:cxnSp>
          <p:nvCxnSpPr>
            <p:cNvPr id="22" name="Straight Connector 21">
              <a:extLst>
                <a:ext uri="{FF2B5EF4-FFF2-40B4-BE49-F238E27FC236}">
                  <a16:creationId xmlns:a16="http://schemas.microsoft.com/office/drawing/2014/main" id="{21C089CC-0ADB-6B9D-C246-6F0DDADED6D4}"/>
                </a:ext>
                <a:ext uri="{C183D7F6-B498-43B3-948B-1728B52AA6E4}">
                  <adec:decorative xmlns:adec="http://schemas.microsoft.com/office/drawing/2017/decorative" val="1"/>
                </a:ext>
              </a:extLst>
            </p:cNvPr>
            <p:cNvCxnSpPr/>
            <p:nvPr/>
          </p:nvCxnSpPr>
          <p:spPr>
            <a:xfrm flipV="1">
              <a:off x="609600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8DCE39-3D01-E3EA-D0DC-054CA6A6D67C}"/>
                </a:ext>
                <a:ext uri="{C183D7F6-B498-43B3-948B-1728B52AA6E4}">
                  <adec:decorative xmlns:adec="http://schemas.microsoft.com/office/drawing/2017/decorative" val="1"/>
                </a:ext>
              </a:extLst>
            </p:cNvPr>
            <p:cNvCxnSpPr>
              <a:cxnSpLocks/>
            </p:cNvCxnSpPr>
            <p:nvPr/>
          </p:nvCxnSpPr>
          <p:spPr>
            <a:xfrm flipH="1" flipV="1">
              <a:off x="599223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sp>
        <p:nvSpPr>
          <p:cNvPr id="2" name="!!Arc 6">
            <a:extLst>
              <a:ext uri="{FF2B5EF4-FFF2-40B4-BE49-F238E27FC236}">
                <a16:creationId xmlns:a16="http://schemas.microsoft.com/office/drawing/2014/main" id="{6AD03CB7-9557-0BA6-10BF-DB2D5A096AE7}"/>
              </a:ext>
              <a:ext uri="{C183D7F6-B498-43B3-948B-1728B52AA6E4}">
                <adec:decorative xmlns:adec="http://schemas.microsoft.com/office/drawing/2017/decorative" val="1"/>
              </a:ext>
            </a:extLst>
          </p:cNvPr>
          <p:cNvSpPr/>
          <p:nvPr/>
        </p:nvSpPr>
        <p:spPr bwMode="auto">
          <a:xfrm rot="20340000">
            <a:off x="7751886" y="2162414"/>
            <a:ext cx="3311772" cy="3311772"/>
          </a:xfrm>
          <a:prstGeom prst="arc">
            <a:avLst>
              <a:gd name="adj1" fmla="val 48023"/>
              <a:gd name="adj2" fmla="val 10789662"/>
            </a:avLst>
          </a:prstGeom>
          <a:ln w="19050" cap="rnd">
            <a:solidFill>
              <a:srgbClr val="657076"/>
            </a:solidFill>
            <a:headEnd type="none" w="lg" len="sm"/>
            <a:tailEnd type="none" w="lg" len="sm"/>
          </a:ln>
          <a:effectLst>
            <a:outerShdw blurRad="63500" dist="635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noFill/>
              <a:effectLst/>
              <a:uLnTx/>
              <a:uFillTx/>
              <a:latin typeface="Segoe UI Variable Display Semib"/>
              <a:ea typeface="+mn-ea"/>
              <a:cs typeface="+mn-cs"/>
            </a:endParaRPr>
          </a:p>
        </p:txBody>
      </p:sp>
      <p:grpSp>
        <p:nvGrpSpPr>
          <p:cNvPr id="3" name="Group 2">
            <a:extLst>
              <a:ext uri="{FF2B5EF4-FFF2-40B4-BE49-F238E27FC236}">
                <a16:creationId xmlns:a16="http://schemas.microsoft.com/office/drawing/2014/main" id="{14634D88-C902-0C1A-A61A-A3E3F0BFD708}"/>
              </a:ext>
              <a:ext uri="{C183D7F6-B498-43B3-948B-1728B52AA6E4}">
                <adec:decorative xmlns:adec="http://schemas.microsoft.com/office/drawing/2017/decorative" val="1"/>
              </a:ext>
            </a:extLst>
          </p:cNvPr>
          <p:cNvGrpSpPr>
            <a:grpSpLocks noChangeAspect="1"/>
          </p:cNvGrpSpPr>
          <p:nvPr/>
        </p:nvGrpSpPr>
        <p:grpSpPr>
          <a:xfrm rot="5400000" flipH="1" flipV="1">
            <a:off x="6025127" y="5444151"/>
            <a:ext cx="141753" cy="70876"/>
            <a:chOff x="5992230" y="3377116"/>
            <a:chExt cx="207540" cy="103770"/>
          </a:xfrm>
          <a:effectLst>
            <a:outerShdw blurRad="63500" dist="63500" dir="2700000" algn="tl" rotWithShape="0">
              <a:srgbClr val="000000">
                <a:alpha val="50000"/>
              </a:srgbClr>
            </a:outerShdw>
          </a:effectLst>
        </p:grpSpPr>
        <p:cxnSp>
          <p:nvCxnSpPr>
            <p:cNvPr id="4" name="Straight Connector 3">
              <a:extLst>
                <a:ext uri="{FF2B5EF4-FFF2-40B4-BE49-F238E27FC236}">
                  <a16:creationId xmlns:a16="http://schemas.microsoft.com/office/drawing/2014/main" id="{D87503A9-779A-B4A9-1F40-AA9A6C9A2D00}"/>
                </a:ext>
                <a:ext uri="{C183D7F6-B498-43B3-948B-1728B52AA6E4}">
                  <adec:decorative xmlns:adec="http://schemas.microsoft.com/office/drawing/2017/decorative" val="1"/>
                </a:ext>
              </a:extLst>
            </p:cNvPr>
            <p:cNvCxnSpPr/>
            <p:nvPr/>
          </p:nvCxnSpPr>
          <p:spPr>
            <a:xfrm flipV="1">
              <a:off x="609600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12E810C-73EE-6FD6-6601-C84E035B17A5}"/>
                </a:ext>
                <a:ext uri="{C183D7F6-B498-43B3-948B-1728B52AA6E4}">
                  <adec:decorative xmlns:adec="http://schemas.microsoft.com/office/drawing/2017/decorative" val="1"/>
                </a:ext>
              </a:extLst>
            </p:cNvPr>
            <p:cNvCxnSpPr>
              <a:cxnSpLocks/>
            </p:cNvCxnSpPr>
            <p:nvPr/>
          </p:nvCxnSpPr>
          <p:spPr>
            <a:xfrm flipH="1" flipV="1">
              <a:off x="599223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7534B10-A668-0C5D-93A7-B75CB72F718D}"/>
              </a:ext>
              <a:ext uri="{C183D7F6-B498-43B3-948B-1728B52AA6E4}">
                <adec:decorative xmlns:adec="http://schemas.microsoft.com/office/drawing/2017/decorative" val="1"/>
              </a:ext>
            </a:extLst>
          </p:cNvPr>
          <p:cNvGrpSpPr>
            <a:grpSpLocks noChangeAspect="1"/>
          </p:cNvGrpSpPr>
          <p:nvPr/>
        </p:nvGrpSpPr>
        <p:grpSpPr>
          <a:xfrm rot="16200000" flipV="1">
            <a:off x="6025127" y="2126975"/>
            <a:ext cx="141753" cy="70876"/>
            <a:chOff x="5992230" y="3377116"/>
            <a:chExt cx="207540" cy="103770"/>
          </a:xfrm>
          <a:effectLst>
            <a:outerShdw blurRad="63500" dist="63500" dir="2700000" algn="tl" rotWithShape="0">
              <a:srgbClr val="000000">
                <a:alpha val="50000"/>
              </a:srgbClr>
            </a:outerShdw>
          </a:effectLst>
        </p:grpSpPr>
        <p:cxnSp>
          <p:nvCxnSpPr>
            <p:cNvPr id="13" name="Straight Connector 12">
              <a:extLst>
                <a:ext uri="{FF2B5EF4-FFF2-40B4-BE49-F238E27FC236}">
                  <a16:creationId xmlns:a16="http://schemas.microsoft.com/office/drawing/2014/main" id="{5C8FE820-FC0C-6BB2-8514-40F05FDF99A4}"/>
                </a:ext>
                <a:ext uri="{C183D7F6-B498-43B3-948B-1728B52AA6E4}">
                  <adec:decorative xmlns:adec="http://schemas.microsoft.com/office/drawing/2017/decorative" val="1"/>
                </a:ext>
              </a:extLst>
            </p:cNvPr>
            <p:cNvCxnSpPr/>
            <p:nvPr/>
          </p:nvCxnSpPr>
          <p:spPr>
            <a:xfrm flipV="1">
              <a:off x="609600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F6E0C5-C045-50AE-B3D7-7BD18547ED9D}"/>
                </a:ext>
                <a:ext uri="{C183D7F6-B498-43B3-948B-1728B52AA6E4}">
                  <adec:decorative xmlns:adec="http://schemas.microsoft.com/office/drawing/2017/decorative" val="1"/>
                </a:ext>
              </a:extLst>
            </p:cNvPr>
            <p:cNvCxnSpPr>
              <a:cxnSpLocks/>
            </p:cNvCxnSpPr>
            <p:nvPr/>
          </p:nvCxnSpPr>
          <p:spPr>
            <a:xfrm flipH="1" flipV="1">
              <a:off x="599223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sp>
        <p:nvSpPr>
          <p:cNvPr id="24" name="!!Arc 23">
            <a:extLst>
              <a:ext uri="{FF2B5EF4-FFF2-40B4-BE49-F238E27FC236}">
                <a16:creationId xmlns:a16="http://schemas.microsoft.com/office/drawing/2014/main" id="{48643F32-634E-4C36-AEDC-21C9D54632B3}"/>
              </a:ext>
              <a:ext uri="{C183D7F6-B498-43B3-948B-1728B52AA6E4}">
                <adec:decorative xmlns:adec="http://schemas.microsoft.com/office/drawing/2017/decorative" val="1"/>
              </a:ext>
            </a:extLst>
          </p:cNvPr>
          <p:cNvSpPr/>
          <p:nvPr/>
        </p:nvSpPr>
        <p:spPr bwMode="auto">
          <a:xfrm>
            <a:off x="4440114" y="2162414"/>
            <a:ext cx="3311772" cy="3311772"/>
          </a:xfrm>
          <a:prstGeom prst="arc">
            <a:avLst>
              <a:gd name="adj1" fmla="val 15837"/>
              <a:gd name="adj2" fmla="val 10809278"/>
            </a:avLst>
          </a:prstGeom>
          <a:ln w="19050" cap="rnd">
            <a:solidFill>
              <a:srgbClr val="657076"/>
            </a:solidFill>
            <a:headEnd type="none" w="lg" len="sm"/>
            <a:tailEnd type="none" w="lg" len="sm"/>
          </a:ln>
          <a:effectLst>
            <a:outerShdw blurRad="63500" dist="635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noFill/>
              <a:effectLst/>
              <a:uLnTx/>
              <a:uFillTx/>
              <a:latin typeface="Segoe UI Variable Display Semib"/>
              <a:ea typeface="+mn-ea"/>
              <a:cs typeface="+mn-cs"/>
            </a:endParaRPr>
          </a:p>
        </p:txBody>
      </p:sp>
      <p:grpSp>
        <p:nvGrpSpPr>
          <p:cNvPr id="25" name="!!Group 24">
            <a:extLst>
              <a:ext uri="{FF2B5EF4-FFF2-40B4-BE49-F238E27FC236}">
                <a16:creationId xmlns:a16="http://schemas.microsoft.com/office/drawing/2014/main" id="{AD6D1CB7-EC7A-BD87-6651-5563AA3A6AEF}"/>
              </a:ext>
              <a:ext uri="{C183D7F6-B498-43B3-948B-1728B52AA6E4}">
                <adec:decorative xmlns:adec="http://schemas.microsoft.com/office/drawing/2017/decorative" val="1"/>
              </a:ext>
            </a:extLst>
          </p:cNvPr>
          <p:cNvGrpSpPr>
            <a:grpSpLocks noChangeAspect="1"/>
          </p:cNvGrpSpPr>
          <p:nvPr/>
        </p:nvGrpSpPr>
        <p:grpSpPr>
          <a:xfrm rot="16200000" flipV="1">
            <a:off x="9336898" y="5444152"/>
            <a:ext cx="141753" cy="70876"/>
            <a:chOff x="5992230" y="3377116"/>
            <a:chExt cx="207540" cy="103770"/>
          </a:xfrm>
          <a:effectLst>
            <a:outerShdw blurRad="63500" dist="63500" dir="2700000" algn="tl" rotWithShape="0">
              <a:srgbClr val="000000">
                <a:alpha val="50000"/>
              </a:srgbClr>
            </a:outerShdw>
          </a:effectLst>
        </p:grpSpPr>
        <p:cxnSp>
          <p:nvCxnSpPr>
            <p:cNvPr id="26" name="Straight Connector 25">
              <a:extLst>
                <a:ext uri="{FF2B5EF4-FFF2-40B4-BE49-F238E27FC236}">
                  <a16:creationId xmlns:a16="http://schemas.microsoft.com/office/drawing/2014/main" id="{0CBC79FA-A813-59D6-1876-6AF399F9D1A6}"/>
                </a:ext>
                <a:ext uri="{C183D7F6-B498-43B3-948B-1728B52AA6E4}">
                  <adec:decorative xmlns:adec="http://schemas.microsoft.com/office/drawing/2017/decorative" val="1"/>
                </a:ext>
              </a:extLst>
            </p:cNvPr>
            <p:cNvCxnSpPr/>
            <p:nvPr/>
          </p:nvCxnSpPr>
          <p:spPr>
            <a:xfrm flipV="1">
              <a:off x="609600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8812B9-655D-24AF-EA80-9CEBD42EB64E}"/>
                </a:ext>
                <a:ext uri="{C183D7F6-B498-43B3-948B-1728B52AA6E4}">
                  <adec:decorative xmlns:adec="http://schemas.microsoft.com/office/drawing/2017/decorative" val="1"/>
                </a:ext>
              </a:extLst>
            </p:cNvPr>
            <p:cNvCxnSpPr>
              <a:cxnSpLocks/>
            </p:cNvCxnSpPr>
            <p:nvPr/>
          </p:nvCxnSpPr>
          <p:spPr>
            <a:xfrm flipH="1" flipV="1">
              <a:off x="5992230" y="3377116"/>
              <a:ext cx="103770" cy="103770"/>
            </a:xfrm>
            <a:prstGeom prst="line">
              <a:avLst/>
            </a:prstGeom>
            <a:ln w="31750" cap="rnd">
              <a:solidFill>
                <a:srgbClr val="657076"/>
              </a:solidFill>
              <a:headEnd type="none" w="lg" len="sm"/>
              <a:tailEnd type="none" w="lg" len="sm"/>
            </a:ln>
            <a:effectLst>
              <a:outerShdw blurRad="63500" dist="63500" dir="2700000" algn="tl" rotWithShape="0">
                <a:srgbClr val="737373">
                  <a:alpha val="20000"/>
                </a:srgbClr>
              </a:outerShdw>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grpSp>
      <p:sp>
        <p:nvSpPr>
          <p:cNvPr id="8" name="Title 1">
            <a:extLst>
              <a:ext uri="{FF2B5EF4-FFF2-40B4-BE49-F238E27FC236}">
                <a16:creationId xmlns:a16="http://schemas.microsoft.com/office/drawing/2014/main" id="{629B4E7D-A89B-0E67-B635-B78EB0706684}"/>
              </a:ext>
            </a:extLst>
          </p:cNvPr>
          <p:cNvSpPr txBox="1">
            <a:spLocks/>
          </p:cNvSpPr>
          <p:nvPr/>
        </p:nvSpPr>
        <p:spPr>
          <a:xfrm>
            <a:off x="596235" y="1330996"/>
            <a:ext cx="11017250" cy="5540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Variable Display Semib"/>
                <a:ea typeface="+mn-ea"/>
                <a:cs typeface="Segoe UI" pitchFamily="34" charset="0"/>
              </a:rPr>
              <a:t>Accessible AI is Responsible AI</a:t>
            </a:r>
          </a:p>
        </p:txBody>
      </p:sp>
    </p:spTree>
    <p:extLst>
      <p:ext uri="{BB962C8B-B14F-4D97-AF65-F5344CB8AC3E}">
        <p14:creationId xmlns:p14="http://schemas.microsoft.com/office/powerpoint/2010/main" val="2748552148"/>
      </p:ext>
    </p:extLst>
  </p:cSld>
  <p:clrMapOvr>
    <a:masterClrMapping/>
  </p:clrMapOvr>
  <p:transition advTm="28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400"/>
                                        <p:tgtEl>
                                          <p:spTgt spid="14"/>
                                        </p:tgtEl>
                                      </p:cBhvr>
                                    </p:animEffect>
                                  </p:childTnLst>
                                </p:cTn>
                              </p:par>
                              <p:par>
                                <p:cTn id="8" presetID="22" presetClass="entr" presetSubtype="8" fill="hold" grpId="0" nodeType="withEffect">
                                  <p:stCondLst>
                                    <p:cond delay="40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400"/>
                                        <p:tgtEl>
                                          <p:spTgt spid="51"/>
                                        </p:tgtEl>
                                      </p:cBhvr>
                                    </p:animEffect>
                                  </p:childTnLst>
                                </p:cTn>
                              </p:par>
                              <p:par>
                                <p:cTn id="11" presetID="22" presetClass="entr" presetSubtype="8" fill="hold" grpId="0" nodeType="withEffect">
                                  <p:stCondLst>
                                    <p:cond delay="80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2" fill="hold" grpId="0" nodeType="withEffect">
                                  <p:stCondLst>
                                    <p:cond delay="40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par>
                                <p:cTn id="20" presetID="22" presetClass="entr" presetSubtype="2" fill="hold" grpId="0" nodeType="withEffect">
                                  <p:stCondLst>
                                    <p:cond delay="800"/>
                                  </p:stCondLst>
                                  <p:childTnLst>
                                    <p:set>
                                      <p:cBhvr>
                                        <p:cTn id="21" dur="1" fill="hold">
                                          <p:stCondLst>
                                            <p:cond delay="0"/>
                                          </p:stCondLst>
                                        </p:cTn>
                                        <p:tgtEl>
                                          <p:spTgt spid="52"/>
                                        </p:tgtEl>
                                        <p:attrNameLst>
                                          <p:attrName>style.visibility</p:attrName>
                                        </p:attrNameLst>
                                      </p:cBhvr>
                                      <p:to>
                                        <p:strVal val="visible"/>
                                      </p:to>
                                    </p:set>
                                    <p:animEffect transition="in" filter="wipe(right)">
                                      <p:cBhvr>
                                        <p:cTn id="22" dur="500"/>
                                        <p:tgtEl>
                                          <p:spTgt spid="52"/>
                                        </p:tgtEl>
                                      </p:cBhvr>
                                    </p:animEffect>
                                  </p:childTnLst>
                                </p:cTn>
                              </p:par>
                              <p:par>
                                <p:cTn id="23" presetID="10" presetClass="entr" presetSubtype="0" fill="hold" nodeType="withEffect">
                                  <p:stCondLst>
                                    <p:cond delay="60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37" presetClass="path" presetSubtype="0" decel="100000" fill="hold" nodeType="withEffect">
                                  <p:stCondLst>
                                    <p:cond delay="600"/>
                                  </p:stCondLst>
                                  <p:childTnLst>
                                    <p:animMotion origin="layout" path="M -0.00011 -7.40741E-7 C -0.00764 -0.00046 -0.01995 0.00139 -0.02643 0.0037 " pathEditMode="relative" rAng="0" ptsTypes="AA">
                                      <p:cBhvr>
                                        <p:cTn id="27" dur="500" spd="-100000" fill="hold"/>
                                        <p:tgtEl>
                                          <p:spTgt spid="37"/>
                                        </p:tgtEl>
                                        <p:attrNameLst>
                                          <p:attrName>ppt_x</p:attrName>
                                          <p:attrName>ppt_y</p:attrName>
                                        </p:attrNameLst>
                                      </p:cBhvr>
                                      <p:rCtr x="-1316" y="162"/>
                                    </p:animMotion>
                                  </p:childTnLst>
                                </p:cTn>
                              </p:par>
                              <p:par>
                                <p:cTn id="28" presetID="10" presetClass="entr" presetSubtype="0" fill="hold" nodeType="withEffect">
                                  <p:stCondLst>
                                    <p:cond delay="2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37" presetClass="path" presetSubtype="0" decel="100000" fill="hold" nodeType="withEffect">
                                  <p:stCondLst>
                                    <p:cond delay="200"/>
                                  </p:stCondLst>
                                  <p:childTnLst>
                                    <p:animMotion origin="layout" path="M 2.93219E-6 0 C 0.00456 0.00139 0.01814 -0.00093 0.02695 -0.0037 " pathEditMode="relative" rAng="0" ptsTypes="AA">
                                      <p:cBhvr>
                                        <p:cTn id="32" dur="500" spd="-100000" fill="hold"/>
                                        <p:tgtEl>
                                          <p:spTgt spid="34"/>
                                        </p:tgtEl>
                                        <p:attrNameLst>
                                          <p:attrName>ppt_x</p:attrName>
                                          <p:attrName>ppt_y</p:attrName>
                                        </p:attrNameLst>
                                      </p:cBhvr>
                                      <p:rCtr x="1348" y="-185"/>
                                    </p:animMotion>
                                  </p:childTnLst>
                                </p:cTn>
                              </p:par>
                              <p:par>
                                <p:cTn id="33" presetID="10" presetClass="entr" presetSubtype="0" fill="hold" nodeType="withEffect">
                                  <p:stCondLst>
                                    <p:cond delay="2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37" presetClass="path" presetSubtype="0" decel="100000" fill="hold" nodeType="withEffect">
                                  <p:stCondLst>
                                    <p:cond delay="200"/>
                                  </p:stCondLst>
                                  <p:childTnLst>
                                    <p:animMotion origin="layout" path="M -0.00011 -7.40741E-7 C -0.00764 -0.00046 -0.01995 0.00139 -0.02643 0.0037 " pathEditMode="relative" rAng="0" ptsTypes="AA">
                                      <p:cBhvr>
                                        <p:cTn id="37" dur="500" spd="-100000" fill="hold"/>
                                        <p:tgtEl>
                                          <p:spTgt spid="21"/>
                                        </p:tgtEl>
                                        <p:attrNameLst>
                                          <p:attrName>ppt_x</p:attrName>
                                          <p:attrName>ppt_y</p:attrName>
                                        </p:attrNameLst>
                                      </p:cBhvr>
                                      <p:rCtr x="-1316" y="162"/>
                                    </p:animMotion>
                                  </p:childTnLst>
                                </p:cTn>
                              </p:par>
                              <p:par>
                                <p:cTn id="38" presetID="10" presetClass="entr" presetSubtype="0" fill="hold" nodeType="withEffect">
                                  <p:stCondLst>
                                    <p:cond delay="6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37" presetClass="path" presetSubtype="0" decel="100000" fill="hold" nodeType="withEffect">
                                  <p:stCondLst>
                                    <p:cond delay="600"/>
                                  </p:stCondLst>
                                  <p:childTnLst>
                                    <p:animMotion origin="layout" path="M 2.93219E-6 0 C 0.00456 0.00139 0.01814 -0.00093 0.02695 -0.0037 " pathEditMode="relative" rAng="0" ptsTypes="AA">
                                      <p:cBhvr>
                                        <p:cTn id="42" dur="500" spd="-100000" fill="hold"/>
                                        <p:tgtEl>
                                          <p:spTgt spid="25"/>
                                        </p:tgtEl>
                                        <p:attrNameLst>
                                          <p:attrName>ppt_x</p:attrName>
                                          <p:attrName>ppt_y</p:attrName>
                                        </p:attrNameLst>
                                      </p:cBhvr>
                                      <p:rCtr x="1348" y="-185"/>
                                    </p:animMotion>
                                  </p:childTnLst>
                                </p:cTn>
                              </p:par>
                              <p:par>
                                <p:cTn id="43" presetID="10" presetClass="entr" presetSubtype="0" fill="hold" nodeType="withEffect">
                                  <p:stCondLst>
                                    <p:cond delay="100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par>
                                <p:cTn id="46" presetID="37" presetClass="path" presetSubtype="0" decel="100000" fill="hold" nodeType="withEffect">
                                  <p:stCondLst>
                                    <p:cond delay="1000"/>
                                  </p:stCondLst>
                                  <p:childTnLst>
                                    <p:animMotion origin="layout" path="M -0.00011 -0.00116 C -0.00775 -0.00092 -0.01645 -0.00231 -0.02208 -0.00555 " pathEditMode="relative" rAng="0" ptsTypes="AA">
                                      <p:cBhvr>
                                        <p:cTn id="47" dur="500" spd="-100000" fill="hold"/>
                                        <p:tgtEl>
                                          <p:spTgt spid="3"/>
                                        </p:tgtEl>
                                        <p:attrNameLst>
                                          <p:attrName>ppt_x</p:attrName>
                                          <p:attrName>ppt_y</p:attrName>
                                        </p:attrNameLst>
                                      </p:cBhvr>
                                      <p:rCtr x="-1104" y="-208"/>
                                    </p:animMotion>
                                  </p:childTnLst>
                                </p:cTn>
                              </p:par>
                              <p:par>
                                <p:cTn id="48" presetID="10" presetClass="entr" presetSubtype="0" fill="hold" nodeType="withEffect">
                                  <p:stCondLst>
                                    <p:cond delay="100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37" presetClass="path" presetSubtype="0" decel="100000" fill="hold" nodeType="withEffect">
                                  <p:stCondLst>
                                    <p:cond delay="1000"/>
                                  </p:stCondLst>
                                  <p:childTnLst>
                                    <p:animMotion origin="layout" path="M -0.00043 -0.00023 C 0.00764 2.59259E-6 0.01952 0.00254 0.02642 0.00509 " pathEditMode="relative" rAng="0" ptsTypes="AA">
                                      <p:cBhvr>
                                        <p:cTn id="52" dur="500" spd="-100000" fill="hold"/>
                                        <p:tgtEl>
                                          <p:spTgt spid="6"/>
                                        </p:tgtEl>
                                        <p:attrNameLst>
                                          <p:attrName>ppt_x</p:attrName>
                                          <p:attrName>ppt_y</p:attrName>
                                        </p:attrNameLst>
                                      </p:cBhvr>
                                      <p:rCtr x="1337" y="255"/>
                                    </p:animMotion>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4" grpId="0" animBg="1"/>
      <p:bldP spid="51" grpId="0" animBg="1"/>
      <p:bldP spid="10" grpId="0" animBg="1"/>
      <p:bldP spid="2" grpId="0" animBg="1"/>
      <p:bldP spid="24"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AAEDA9-426C-8849-B411-DCE0452C3401}"/>
              </a:ext>
              <a:ext uri="{C183D7F6-B498-43B3-948B-1728B52AA6E4}">
                <adec:decorative xmlns:adec="http://schemas.microsoft.com/office/drawing/2017/decorative" val="1"/>
              </a:ext>
            </a:extLst>
          </p:cNvPr>
          <p:cNvGrpSpPr/>
          <p:nvPr/>
        </p:nvGrpSpPr>
        <p:grpSpPr>
          <a:xfrm>
            <a:off x="4376593" y="2268017"/>
            <a:ext cx="3547214" cy="3228444"/>
            <a:chOff x="4376593" y="2268017"/>
            <a:chExt cx="3547214" cy="3228444"/>
          </a:xfrm>
        </p:grpSpPr>
        <p:sp>
          <p:nvSpPr>
            <p:cNvPr id="43" name="Rectangle: Rounded Corners 4">
              <a:extLst>
                <a:ext uri="{FF2B5EF4-FFF2-40B4-BE49-F238E27FC236}">
                  <a16:creationId xmlns:a16="http://schemas.microsoft.com/office/drawing/2014/main" id="{148706C1-2804-7316-83D6-336F9B6A87F7}"/>
                </a:ext>
                <a:ext uri="{C183D7F6-B498-43B3-948B-1728B52AA6E4}">
                  <adec:decorative xmlns:adec="http://schemas.microsoft.com/office/drawing/2017/decorative" val="1"/>
                </a:ext>
              </a:extLst>
            </p:cNvPr>
            <p:cNvSpPr/>
            <p:nvPr/>
          </p:nvSpPr>
          <p:spPr>
            <a:xfrm>
              <a:off x="4376593" y="2676532"/>
              <a:ext cx="3547214" cy="2786618"/>
            </a:xfrm>
            <a:prstGeom prst="roundRect">
              <a:avLst>
                <a:gd name="adj" fmla="val 4717"/>
              </a:avLst>
            </a:prstGeom>
            <a:solidFill>
              <a:srgbClr val="3A4953"/>
            </a:solidFill>
            <a:ln>
              <a:noFill/>
              <a:headEnd type="none" w="med" len="med"/>
              <a:tailEnd type="none" w="med" len="med"/>
            </a:ln>
            <a:effectLst>
              <a:outerShdw blurRad="63500" algn="tl"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Grey oval containing warning">
              <a:extLst>
                <a:ext uri="{FF2B5EF4-FFF2-40B4-BE49-F238E27FC236}">
                  <a16:creationId xmlns:a16="http://schemas.microsoft.com/office/drawing/2014/main" id="{33E5DC52-1166-8426-3431-6E8DE9698CF1}"/>
                </a:ext>
                <a:ext uri="{C183D7F6-B498-43B3-948B-1728B52AA6E4}">
                  <adec:decorative xmlns:adec="http://schemas.microsoft.com/office/drawing/2017/decorative" val="1"/>
                </a:ext>
              </a:extLst>
            </p:cNvPr>
            <p:cNvSpPr/>
            <p:nvPr/>
          </p:nvSpPr>
          <p:spPr>
            <a:xfrm>
              <a:off x="5653294" y="5451640"/>
              <a:ext cx="993814"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nvGrpSpPr>
            <p:cNvPr id="56" name="Group 55">
              <a:extLst>
                <a:ext uri="{FF2B5EF4-FFF2-40B4-BE49-F238E27FC236}">
                  <a16:creationId xmlns:a16="http://schemas.microsoft.com/office/drawing/2014/main" id="{724C83B1-8906-3C70-A4A2-3D40A174A69E}"/>
                </a:ext>
                <a:ext uri="{C183D7F6-B498-43B3-948B-1728B52AA6E4}">
                  <adec:decorative xmlns:adec="http://schemas.microsoft.com/office/drawing/2017/decorative" val="1"/>
                </a:ext>
              </a:extLst>
            </p:cNvPr>
            <p:cNvGrpSpPr>
              <a:grpSpLocks/>
            </p:cNvGrpSpPr>
            <p:nvPr/>
          </p:nvGrpSpPr>
          <p:grpSpPr>
            <a:xfrm>
              <a:off x="5705427" y="2268017"/>
              <a:ext cx="889545" cy="889543"/>
              <a:chOff x="1566399" y="1459810"/>
              <a:chExt cx="1278402" cy="1278400"/>
            </a:xfrm>
          </p:grpSpPr>
          <p:sp>
            <p:nvSpPr>
              <p:cNvPr id="57" name="Grey oval containing warning">
                <a:extLst>
                  <a:ext uri="{FF2B5EF4-FFF2-40B4-BE49-F238E27FC236}">
                    <a16:creationId xmlns:a16="http://schemas.microsoft.com/office/drawing/2014/main" id="{DF11946D-4C85-9DDF-1068-1F5D126B65F9}"/>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58" name="Grey oval containing warning_4">
                <a:extLst>
                  <a:ext uri="{FF2B5EF4-FFF2-40B4-BE49-F238E27FC236}">
                    <a16:creationId xmlns:a16="http://schemas.microsoft.com/office/drawing/2014/main" id="{9EC0115F-B70D-B62A-E5F0-7D44C61E492C}"/>
                  </a:ext>
                  <a:ext uri="{C183D7F6-B498-43B3-948B-1728B52AA6E4}">
                    <adec:decorative xmlns:adec="http://schemas.microsoft.com/office/drawing/2017/decorative" val="1"/>
                  </a:ext>
                </a:extLst>
              </p:cNvPr>
              <p:cNvSpPr/>
              <p:nvPr/>
            </p:nvSpPr>
            <p:spPr>
              <a:xfrm>
                <a:off x="1646405" y="1539816"/>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grpSp>
      <p:grpSp>
        <p:nvGrpSpPr>
          <p:cNvPr id="12" name="Group 11">
            <a:extLst>
              <a:ext uri="{FF2B5EF4-FFF2-40B4-BE49-F238E27FC236}">
                <a16:creationId xmlns:a16="http://schemas.microsoft.com/office/drawing/2014/main" id="{64AF043A-6D3B-3D1F-957E-A17190645B5B}"/>
              </a:ext>
              <a:ext uri="{C183D7F6-B498-43B3-948B-1728B52AA6E4}">
                <adec:decorative xmlns:adec="http://schemas.microsoft.com/office/drawing/2017/decorative" val="1"/>
              </a:ext>
            </a:extLst>
          </p:cNvPr>
          <p:cNvGrpSpPr/>
          <p:nvPr/>
        </p:nvGrpSpPr>
        <p:grpSpPr>
          <a:xfrm>
            <a:off x="8057411" y="2268017"/>
            <a:ext cx="3547214" cy="3228444"/>
            <a:chOff x="8057411" y="2268017"/>
            <a:chExt cx="3547214" cy="3228444"/>
          </a:xfrm>
        </p:grpSpPr>
        <p:sp>
          <p:nvSpPr>
            <p:cNvPr id="46" name="Rectangle: Rounded Corners 4">
              <a:extLst>
                <a:ext uri="{FF2B5EF4-FFF2-40B4-BE49-F238E27FC236}">
                  <a16:creationId xmlns:a16="http://schemas.microsoft.com/office/drawing/2014/main" id="{68E925FA-323B-4708-6907-5022BB2E6E9A}"/>
                </a:ext>
                <a:ext uri="{C183D7F6-B498-43B3-948B-1728B52AA6E4}">
                  <adec:decorative xmlns:adec="http://schemas.microsoft.com/office/drawing/2017/decorative" val="1"/>
                </a:ext>
              </a:extLst>
            </p:cNvPr>
            <p:cNvSpPr/>
            <p:nvPr/>
          </p:nvSpPr>
          <p:spPr>
            <a:xfrm>
              <a:off x="8057411" y="2676532"/>
              <a:ext cx="3547214" cy="2786618"/>
            </a:xfrm>
            <a:prstGeom prst="roundRect">
              <a:avLst>
                <a:gd name="adj" fmla="val 4717"/>
              </a:avLst>
            </a:prstGeom>
            <a:solidFill>
              <a:srgbClr val="3A4953"/>
            </a:solidFill>
            <a:ln>
              <a:noFill/>
              <a:headEnd type="none" w="med" len="med"/>
              <a:tailEnd type="none" w="med" len="med"/>
            </a:ln>
            <a:effectLst>
              <a:outerShdw blurRad="63500" algn="tl"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Grey oval containing warning">
              <a:extLst>
                <a:ext uri="{FF2B5EF4-FFF2-40B4-BE49-F238E27FC236}">
                  <a16:creationId xmlns:a16="http://schemas.microsoft.com/office/drawing/2014/main" id="{26682917-0800-E47E-4A5D-C04A7BC1893C}"/>
                </a:ext>
                <a:ext uri="{C183D7F6-B498-43B3-948B-1728B52AA6E4}">
                  <adec:decorative xmlns:adec="http://schemas.microsoft.com/office/drawing/2017/decorative" val="1"/>
                </a:ext>
              </a:extLst>
            </p:cNvPr>
            <p:cNvSpPr/>
            <p:nvPr/>
          </p:nvSpPr>
          <p:spPr>
            <a:xfrm>
              <a:off x="9334112" y="5451640"/>
              <a:ext cx="993814"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nvGrpSpPr>
            <p:cNvPr id="59" name="Group 58">
              <a:extLst>
                <a:ext uri="{FF2B5EF4-FFF2-40B4-BE49-F238E27FC236}">
                  <a16:creationId xmlns:a16="http://schemas.microsoft.com/office/drawing/2014/main" id="{0923AF13-383B-ECBC-4CEC-D417513FD364}"/>
                </a:ext>
                <a:ext uri="{C183D7F6-B498-43B3-948B-1728B52AA6E4}">
                  <adec:decorative xmlns:adec="http://schemas.microsoft.com/office/drawing/2017/decorative" val="1"/>
                </a:ext>
              </a:extLst>
            </p:cNvPr>
            <p:cNvGrpSpPr>
              <a:grpSpLocks/>
            </p:cNvGrpSpPr>
            <p:nvPr/>
          </p:nvGrpSpPr>
          <p:grpSpPr>
            <a:xfrm>
              <a:off x="9386246" y="2268017"/>
              <a:ext cx="889545" cy="889543"/>
              <a:chOff x="1566399" y="1459810"/>
              <a:chExt cx="1278402" cy="1278400"/>
            </a:xfrm>
          </p:grpSpPr>
          <p:sp>
            <p:nvSpPr>
              <p:cNvPr id="60" name="Grey oval containing warning">
                <a:extLst>
                  <a:ext uri="{FF2B5EF4-FFF2-40B4-BE49-F238E27FC236}">
                    <a16:creationId xmlns:a16="http://schemas.microsoft.com/office/drawing/2014/main" id="{4510C27E-E03A-8615-C48E-50F8B65A36D3}"/>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61" name="Grey oval containing warning_4">
                <a:extLst>
                  <a:ext uri="{FF2B5EF4-FFF2-40B4-BE49-F238E27FC236}">
                    <a16:creationId xmlns:a16="http://schemas.microsoft.com/office/drawing/2014/main" id="{343FA40F-E466-F4D2-225B-392DD85CE58B}"/>
                  </a:ext>
                  <a:ext uri="{C183D7F6-B498-43B3-948B-1728B52AA6E4}">
                    <adec:decorative xmlns:adec="http://schemas.microsoft.com/office/drawing/2017/decorative" val="1"/>
                  </a:ext>
                </a:extLst>
              </p:cNvPr>
              <p:cNvSpPr/>
              <p:nvPr/>
            </p:nvSpPr>
            <p:spPr>
              <a:xfrm>
                <a:off x="1646405" y="1539816"/>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grpSp>
      <p:grpSp>
        <p:nvGrpSpPr>
          <p:cNvPr id="10" name="Group 9">
            <a:extLst>
              <a:ext uri="{FF2B5EF4-FFF2-40B4-BE49-F238E27FC236}">
                <a16:creationId xmlns:a16="http://schemas.microsoft.com/office/drawing/2014/main" id="{58A3D544-32DC-F088-8338-FF3FE1C43455}"/>
              </a:ext>
              <a:ext uri="{C183D7F6-B498-43B3-948B-1728B52AA6E4}">
                <adec:decorative xmlns:adec="http://schemas.microsoft.com/office/drawing/2017/decorative" val="1"/>
              </a:ext>
            </a:extLst>
          </p:cNvPr>
          <p:cNvGrpSpPr/>
          <p:nvPr/>
        </p:nvGrpSpPr>
        <p:grpSpPr>
          <a:xfrm>
            <a:off x="587375" y="2268017"/>
            <a:ext cx="3547214" cy="3228444"/>
            <a:chOff x="587375" y="2268017"/>
            <a:chExt cx="3547214" cy="3228444"/>
          </a:xfrm>
        </p:grpSpPr>
        <p:sp>
          <p:nvSpPr>
            <p:cNvPr id="37" name="Rectangle: Rounded Corners 4">
              <a:extLst>
                <a:ext uri="{FF2B5EF4-FFF2-40B4-BE49-F238E27FC236}">
                  <a16:creationId xmlns:a16="http://schemas.microsoft.com/office/drawing/2014/main" id="{618AFEEF-306C-D253-C507-40CB685F2AA0}"/>
                </a:ext>
                <a:ext uri="{C183D7F6-B498-43B3-948B-1728B52AA6E4}">
                  <adec:decorative xmlns:adec="http://schemas.microsoft.com/office/drawing/2017/decorative" val="1"/>
                </a:ext>
              </a:extLst>
            </p:cNvPr>
            <p:cNvSpPr/>
            <p:nvPr/>
          </p:nvSpPr>
          <p:spPr>
            <a:xfrm>
              <a:off x="587375" y="2676532"/>
              <a:ext cx="3547214" cy="2786618"/>
            </a:xfrm>
            <a:prstGeom prst="roundRect">
              <a:avLst>
                <a:gd name="adj" fmla="val 4717"/>
              </a:avLst>
            </a:prstGeom>
            <a:solidFill>
              <a:srgbClr val="3A4953"/>
            </a:solidFill>
            <a:ln>
              <a:noFill/>
              <a:headEnd type="none" w="med" len="med"/>
              <a:tailEnd type="none" w="med" len="med"/>
            </a:ln>
            <a:effectLst>
              <a:outerShdw blurRad="63500" algn="tl"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Grey oval containing warning">
              <a:extLst>
                <a:ext uri="{FF2B5EF4-FFF2-40B4-BE49-F238E27FC236}">
                  <a16:creationId xmlns:a16="http://schemas.microsoft.com/office/drawing/2014/main" id="{5BFF7A50-A3E8-F9F9-71D5-0405DA99B88F}"/>
                </a:ext>
                <a:ext uri="{C183D7F6-B498-43B3-948B-1728B52AA6E4}">
                  <adec:decorative xmlns:adec="http://schemas.microsoft.com/office/drawing/2017/decorative" val="1"/>
                </a:ext>
              </a:extLst>
            </p:cNvPr>
            <p:cNvSpPr/>
            <p:nvPr/>
          </p:nvSpPr>
          <p:spPr>
            <a:xfrm>
              <a:off x="1864076" y="5451640"/>
              <a:ext cx="993814"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nvGrpSpPr>
            <p:cNvPr id="53" name="Group 52">
              <a:extLst>
                <a:ext uri="{FF2B5EF4-FFF2-40B4-BE49-F238E27FC236}">
                  <a16:creationId xmlns:a16="http://schemas.microsoft.com/office/drawing/2014/main" id="{081F5B24-E3E8-772F-974B-4AC9994C3803}"/>
                </a:ext>
                <a:ext uri="{C183D7F6-B498-43B3-948B-1728B52AA6E4}">
                  <adec:decorative xmlns:adec="http://schemas.microsoft.com/office/drawing/2017/decorative" val="1"/>
                </a:ext>
              </a:extLst>
            </p:cNvPr>
            <p:cNvGrpSpPr>
              <a:grpSpLocks/>
            </p:cNvGrpSpPr>
            <p:nvPr/>
          </p:nvGrpSpPr>
          <p:grpSpPr>
            <a:xfrm>
              <a:off x="1916210" y="2268017"/>
              <a:ext cx="889545" cy="889543"/>
              <a:chOff x="1566399" y="1459810"/>
              <a:chExt cx="1278402" cy="1278400"/>
            </a:xfrm>
          </p:grpSpPr>
          <p:sp>
            <p:nvSpPr>
              <p:cNvPr id="54" name="Grey oval containing warning">
                <a:extLst>
                  <a:ext uri="{FF2B5EF4-FFF2-40B4-BE49-F238E27FC236}">
                    <a16:creationId xmlns:a16="http://schemas.microsoft.com/office/drawing/2014/main" id="{B90C0599-C038-D3B5-4CFF-50A44778C271}"/>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55" name="Grey oval containing warning_4">
                <a:extLst>
                  <a:ext uri="{FF2B5EF4-FFF2-40B4-BE49-F238E27FC236}">
                    <a16:creationId xmlns:a16="http://schemas.microsoft.com/office/drawing/2014/main" id="{829A9A1C-A355-4931-C92F-EB709DC16253}"/>
                  </a:ext>
                  <a:ext uri="{C183D7F6-B498-43B3-948B-1728B52AA6E4}">
                    <adec:decorative xmlns:adec="http://schemas.microsoft.com/office/drawing/2017/decorative" val="1"/>
                  </a:ext>
                </a:extLst>
              </p:cNvPr>
              <p:cNvSpPr/>
              <p:nvPr/>
            </p:nvSpPr>
            <p:spPr>
              <a:xfrm>
                <a:off x="1646405" y="1539817"/>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grpSp>
      <p:sp>
        <p:nvSpPr>
          <p:cNvPr id="2" name="Title 1">
            <a:extLst>
              <a:ext uri="{FF2B5EF4-FFF2-40B4-BE49-F238E27FC236}">
                <a16:creationId xmlns:a16="http://schemas.microsoft.com/office/drawing/2014/main" id="{C3B81B2A-AA0E-53FC-F4E2-28E4F9AB3C28}"/>
              </a:ext>
            </a:extLst>
          </p:cNvPr>
          <p:cNvSpPr>
            <a:spLocks noGrp="1"/>
          </p:cNvSpPr>
          <p:nvPr>
            <p:ph type="title"/>
          </p:nvPr>
        </p:nvSpPr>
        <p:spPr>
          <a:xfrm>
            <a:off x="588963" y="426443"/>
            <a:ext cx="11017250" cy="615553"/>
          </a:xfrm>
        </p:spPr>
        <p:txBody>
          <a:bodyPr vert="horz" wrap="square" lIns="0" tIns="0" rIns="0" bIns="0" rtlCol="0" anchor="ctr">
            <a:spAutoFit/>
          </a:bodyPr>
          <a:lstStyle/>
          <a:p>
            <a:r>
              <a:rPr lang="en-US" sz="4000"/>
              <a:t>Accessibility is </a:t>
            </a:r>
            <a:r>
              <a:rPr lang="en-US" sz="4000" b="1">
                <a:gradFill>
                  <a:gsLst>
                    <a:gs pos="0">
                      <a:srgbClr val="50E6FF"/>
                    </a:gs>
                    <a:gs pos="100000">
                      <a:srgbClr val="D59DFF"/>
                    </a:gs>
                  </a:gsLst>
                  <a:lin ang="2700000" scaled="1"/>
                </a:gradFill>
                <a:latin typeface="Segoe UI Variable Display Semib" pitchFamily="2" charset="0"/>
              </a:rPr>
              <a:t>innovation</a:t>
            </a:r>
          </a:p>
        </p:txBody>
      </p:sp>
      <p:sp>
        <p:nvSpPr>
          <p:cNvPr id="72" name="people_4" title="Icon of a person">
            <a:extLst>
              <a:ext uri="{FF2B5EF4-FFF2-40B4-BE49-F238E27FC236}">
                <a16:creationId xmlns:a16="http://schemas.microsoft.com/office/drawing/2014/main" id="{9719EC52-A010-351B-15AC-ACF83EEF6C42}"/>
              </a:ext>
            </a:extLst>
          </p:cNvPr>
          <p:cNvSpPr>
            <a:spLocks noChangeAspect="1" noEditPoints="1"/>
          </p:cNvSpPr>
          <p:nvPr/>
        </p:nvSpPr>
        <p:spPr bwMode="auto">
          <a:xfrm>
            <a:off x="2197402" y="2529909"/>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3114" cap="sq">
            <a:solidFill>
              <a:srgbClr val="FFFFFF"/>
            </a:solid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
        <p:nvSpPr>
          <p:cNvPr id="50" name="TextBox 49">
            <a:extLst>
              <a:ext uri="{FF2B5EF4-FFF2-40B4-BE49-F238E27FC236}">
                <a16:creationId xmlns:a16="http://schemas.microsoft.com/office/drawing/2014/main" id="{2DCC939F-4C25-10DB-2D2A-2D4AC658DC2D}"/>
              </a:ext>
            </a:extLst>
          </p:cNvPr>
          <p:cNvSpPr txBox="1"/>
          <p:nvPr/>
        </p:nvSpPr>
        <p:spPr>
          <a:xfrm>
            <a:off x="692202" y="3577399"/>
            <a:ext cx="3337560" cy="984885"/>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811670">
              <a:spcBef>
                <a:spcPts val="174"/>
              </a:spcBef>
              <a:defRPr sz="2400">
                <a:gradFill>
                  <a:gsLst>
                    <a:gs pos="41958">
                      <a:srgbClr val="FFFFFF"/>
                    </a:gs>
                    <a:gs pos="63000">
                      <a:srgbClr val="FFFFFF"/>
                    </a:gs>
                  </a:gsLst>
                  <a:lin ang="0" scaled="0"/>
                </a:gra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225" rtl="0" eaLnBrk="1" fontAlgn="base" latinLnBrk="0" hangingPunct="1">
              <a:lnSpc>
                <a:spcPct val="100000"/>
              </a:lnSpc>
              <a:spcBef>
                <a:spcPct val="0"/>
              </a:spcBef>
              <a:spcAft>
                <a:spcPct val="0"/>
              </a:spcAft>
              <a:buClrTx/>
              <a:buSzTx/>
              <a:buFontTx/>
              <a:buNone/>
              <a:tabLst/>
              <a:defRPr/>
            </a:pPr>
            <a:r>
              <a:rPr lang="en-US" sz="3200" spc="-49">
                <a:ln w="3175">
                  <a:noFill/>
                </a:ln>
                <a:gradFill flip="none" rotWithShape="1">
                  <a:gsLst>
                    <a:gs pos="31000">
                      <a:srgbClr val="CD9AD0"/>
                    </a:gs>
                    <a:gs pos="81000">
                      <a:srgbClr val="8EC8E8"/>
                    </a:gs>
                  </a:gsLst>
                  <a:lin ang="10800000" scaled="1"/>
                  <a:tileRect/>
                </a:gradFill>
                <a:ea typeface="+mj-lt"/>
                <a:cs typeface="Segoe UI Semibold"/>
              </a:rPr>
              <a:t>Practice inclusive design</a:t>
            </a:r>
            <a:endParaRPr kumimoji="0" lang="en-US" sz="3200" b="0" i="0" u="none" strike="noStrike" kern="1200" cap="none" spc="-49"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endParaRPr>
          </a:p>
        </p:txBody>
      </p:sp>
      <p:sp>
        <p:nvSpPr>
          <p:cNvPr id="73" name="people_12" title="Icon of three people">
            <a:extLst>
              <a:ext uri="{FF2B5EF4-FFF2-40B4-BE49-F238E27FC236}">
                <a16:creationId xmlns:a16="http://schemas.microsoft.com/office/drawing/2014/main" id="{38B14901-BA8F-5F1F-000B-B1A0A3021FBC}"/>
              </a:ext>
            </a:extLst>
          </p:cNvPr>
          <p:cNvSpPr>
            <a:spLocks noChangeAspect="1" noEditPoints="1"/>
          </p:cNvSpPr>
          <p:nvPr/>
        </p:nvSpPr>
        <p:spPr bwMode="auto">
          <a:xfrm>
            <a:off x="5921598" y="2517751"/>
            <a:ext cx="457204" cy="39007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3114" cap="sq">
            <a:solidFill>
              <a:srgbClr val="FFFFFF"/>
            </a:solid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TextBox 48">
            <a:extLst>
              <a:ext uri="{FF2B5EF4-FFF2-40B4-BE49-F238E27FC236}">
                <a16:creationId xmlns:a16="http://schemas.microsoft.com/office/drawing/2014/main" id="{7E050BC3-8AAA-C76F-7EEC-C5E5A9A5E0C7}"/>
              </a:ext>
            </a:extLst>
          </p:cNvPr>
          <p:cNvSpPr txBox="1"/>
          <p:nvPr/>
        </p:nvSpPr>
        <p:spPr>
          <a:xfrm>
            <a:off x="4481420" y="3577399"/>
            <a:ext cx="3337560" cy="984885"/>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811670">
              <a:spcBef>
                <a:spcPts val="174"/>
              </a:spcBef>
              <a:defRPr sz="2400">
                <a:gradFill>
                  <a:gsLst>
                    <a:gs pos="41958">
                      <a:srgbClr val="FFFFFF"/>
                    </a:gs>
                    <a:gs pos="63000">
                      <a:srgbClr val="FFFFFF"/>
                    </a:gs>
                  </a:gsLst>
                  <a:lin ang="0" scaled="0"/>
                </a:gra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49"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Collaborate with the community</a:t>
            </a:r>
          </a:p>
        </p:txBody>
      </p:sp>
      <p:sp>
        <p:nvSpPr>
          <p:cNvPr id="74" name="factory_3" title="Icon of a factory">
            <a:extLst>
              <a:ext uri="{FF2B5EF4-FFF2-40B4-BE49-F238E27FC236}">
                <a16:creationId xmlns:a16="http://schemas.microsoft.com/office/drawing/2014/main" id="{336A67C1-A880-A7F0-59A3-616535D862D6}"/>
              </a:ext>
            </a:extLst>
          </p:cNvPr>
          <p:cNvSpPr>
            <a:spLocks noChangeAspect="1" noEditPoints="1"/>
          </p:cNvSpPr>
          <p:nvPr/>
        </p:nvSpPr>
        <p:spPr bwMode="auto">
          <a:xfrm>
            <a:off x="9592218" y="2564902"/>
            <a:ext cx="477600" cy="295774"/>
          </a:xfrm>
          <a:custGeom>
            <a:avLst/>
            <a:gdLst>
              <a:gd name="T0" fmla="*/ 394 w 394"/>
              <a:gd name="T1" fmla="*/ 101 h 244"/>
              <a:gd name="T2" fmla="*/ 394 w 394"/>
              <a:gd name="T3" fmla="*/ 244 h 244"/>
              <a:gd name="T4" fmla="*/ 0 w 394"/>
              <a:gd name="T5" fmla="*/ 244 h 244"/>
              <a:gd name="T6" fmla="*/ 0 w 394"/>
              <a:gd name="T7" fmla="*/ 101 h 244"/>
              <a:gd name="T8" fmla="*/ 76 w 394"/>
              <a:gd name="T9" fmla="*/ 45 h 244"/>
              <a:gd name="T10" fmla="*/ 76 w 394"/>
              <a:gd name="T11" fmla="*/ 101 h 244"/>
              <a:gd name="T12" fmla="*/ 160 w 394"/>
              <a:gd name="T13" fmla="*/ 45 h 244"/>
              <a:gd name="T14" fmla="*/ 160 w 394"/>
              <a:gd name="T15" fmla="*/ 101 h 244"/>
              <a:gd name="T16" fmla="*/ 394 w 394"/>
              <a:gd name="T17" fmla="*/ 101 h 244"/>
              <a:gd name="T18" fmla="*/ 309 w 394"/>
              <a:gd name="T19" fmla="*/ 101 h 244"/>
              <a:gd name="T20" fmla="*/ 289 w 394"/>
              <a:gd name="T21" fmla="*/ 0 h 244"/>
              <a:gd name="T22" fmla="*/ 273 w 394"/>
              <a:gd name="T23" fmla="*/ 0 h 244"/>
              <a:gd name="T24" fmla="*/ 256 w 394"/>
              <a:gd name="T25" fmla="*/ 101 h 244"/>
              <a:gd name="T26" fmla="*/ 378 w 394"/>
              <a:gd name="T27" fmla="*/ 101 h 244"/>
              <a:gd name="T28" fmla="*/ 358 w 394"/>
              <a:gd name="T29" fmla="*/ 0 h 244"/>
              <a:gd name="T30" fmla="*/ 340 w 394"/>
              <a:gd name="T31" fmla="*/ 0 h 244"/>
              <a:gd name="T32" fmla="*/ 324 w 394"/>
              <a:gd name="T33" fmla="*/ 101 h 244"/>
              <a:gd name="T34" fmla="*/ 57 w 394"/>
              <a:gd name="T35" fmla="*/ 144 h 244"/>
              <a:gd name="T36" fmla="*/ 36 w 394"/>
              <a:gd name="T37" fmla="*/ 144 h 244"/>
              <a:gd name="T38" fmla="*/ 36 w 394"/>
              <a:gd name="T39" fmla="*/ 165 h 244"/>
              <a:gd name="T40" fmla="*/ 57 w 394"/>
              <a:gd name="T41" fmla="*/ 165 h 244"/>
              <a:gd name="T42" fmla="*/ 57 w 394"/>
              <a:gd name="T43" fmla="*/ 144 h 244"/>
              <a:gd name="T44" fmla="*/ 131 w 394"/>
              <a:gd name="T45" fmla="*/ 144 h 244"/>
              <a:gd name="T46" fmla="*/ 112 w 394"/>
              <a:gd name="T47" fmla="*/ 144 h 244"/>
              <a:gd name="T48" fmla="*/ 112 w 394"/>
              <a:gd name="T49" fmla="*/ 165 h 244"/>
              <a:gd name="T50" fmla="*/ 131 w 394"/>
              <a:gd name="T51" fmla="*/ 165 h 244"/>
              <a:gd name="T52" fmla="*/ 131 w 394"/>
              <a:gd name="T53" fmla="*/ 144 h 244"/>
              <a:gd name="T54" fmla="*/ 207 w 394"/>
              <a:gd name="T55" fmla="*/ 144 h 244"/>
              <a:gd name="T56" fmla="*/ 188 w 394"/>
              <a:gd name="T57" fmla="*/ 144 h 244"/>
              <a:gd name="T58" fmla="*/ 188 w 394"/>
              <a:gd name="T59" fmla="*/ 165 h 244"/>
              <a:gd name="T60" fmla="*/ 207 w 394"/>
              <a:gd name="T61" fmla="*/ 165 h 244"/>
              <a:gd name="T62" fmla="*/ 207 w 394"/>
              <a:gd name="T63" fmla="*/ 144 h 244"/>
              <a:gd name="T64" fmla="*/ 283 w 394"/>
              <a:gd name="T65" fmla="*/ 144 h 244"/>
              <a:gd name="T66" fmla="*/ 262 w 394"/>
              <a:gd name="T67" fmla="*/ 144 h 244"/>
              <a:gd name="T68" fmla="*/ 262 w 394"/>
              <a:gd name="T69" fmla="*/ 165 h 244"/>
              <a:gd name="T70" fmla="*/ 283 w 394"/>
              <a:gd name="T71" fmla="*/ 165 h 244"/>
              <a:gd name="T72" fmla="*/ 283 w 394"/>
              <a:gd name="T73" fmla="*/ 144 h 244"/>
              <a:gd name="T74" fmla="*/ 358 w 394"/>
              <a:gd name="T75" fmla="*/ 144 h 244"/>
              <a:gd name="T76" fmla="*/ 338 w 394"/>
              <a:gd name="T77" fmla="*/ 144 h 244"/>
              <a:gd name="T78" fmla="*/ 338 w 394"/>
              <a:gd name="T79" fmla="*/ 165 h 244"/>
              <a:gd name="T80" fmla="*/ 358 w 394"/>
              <a:gd name="T81" fmla="*/ 165 h 244"/>
              <a:gd name="T82" fmla="*/ 358 w 394"/>
              <a:gd name="T83" fmla="*/ 1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4" h="244">
                <a:moveTo>
                  <a:pt x="394" y="101"/>
                </a:moveTo>
                <a:lnTo>
                  <a:pt x="394" y="244"/>
                </a:lnTo>
                <a:lnTo>
                  <a:pt x="0" y="244"/>
                </a:lnTo>
                <a:lnTo>
                  <a:pt x="0" y="101"/>
                </a:lnTo>
                <a:lnTo>
                  <a:pt x="76" y="45"/>
                </a:lnTo>
                <a:lnTo>
                  <a:pt x="76" y="101"/>
                </a:lnTo>
                <a:lnTo>
                  <a:pt x="160" y="45"/>
                </a:lnTo>
                <a:lnTo>
                  <a:pt x="160" y="101"/>
                </a:lnTo>
                <a:lnTo>
                  <a:pt x="394" y="101"/>
                </a:lnTo>
                <a:moveTo>
                  <a:pt x="309" y="101"/>
                </a:moveTo>
                <a:lnTo>
                  <a:pt x="289" y="0"/>
                </a:lnTo>
                <a:lnTo>
                  <a:pt x="273" y="0"/>
                </a:lnTo>
                <a:lnTo>
                  <a:pt x="256" y="101"/>
                </a:lnTo>
                <a:moveTo>
                  <a:pt x="378" y="101"/>
                </a:moveTo>
                <a:lnTo>
                  <a:pt x="358" y="0"/>
                </a:lnTo>
                <a:lnTo>
                  <a:pt x="340" y="0"/>
                </a:lnTo>
                <a:lnTo>
                  <a:pt x="324" y="101"/>
                </a:lnTo>
                <a:moveTo>
                  <a:pt x="57" y="144"/>
                </a:moveTo>
                <a:lnTo>
                  <a:pt x="36" y="144"/>
                </a:lnTo>
                <a:lnTo>
                  <a:pt x="36" y="165"/>
                </a:lnTo>
                <a:lnTo>
                  <a:pt x="57" y="165"/>
                </a:lnTo>
                <a:lnTo>
                  <a:pt x="57" y="144"/>
                </a:lnTo>
                <a:moveTo>
                  <a:pt x="131" y="144"/>
                </a:moveTo>
                <a:lnTo>
                  <a:pt x="112" y="144"/>
                </a:lnTo>
                <a:lnTo>
                  <a:pt x="112" y="165"/>
                </a:lnTo>
                <a:lnTo>
                  <a:pt x="131" y="165"/>
                </a:lnTo>
                <a:lnTo>
                  <a:pt x="131" y="144"/>
                </a:lnTo>
                <a:moveTo>
                  <a:pt x="207" y="144"/>
                </a:moveTo>
                <a:lnTo>
                  <a:pt x="188" y="144"/>
                </a:lnTo>
                <a:lnTo>
                  <a:pt x="188" y="165"/>
                </a:lnTo>
                <a:lnTo>
                  <a:pt x="207" y="165"/>
                </a:lnTo>
                <a:lnTo>
                  <a:pt x="207" y="144"/>
                </a:lnTo>
                <a:moveTo>
                  <a:pt x="283" y="144"/>
                </a:moveTo>
                <a:lnTo>
                  <a:pt x="262" y="144"/>
                </a:lnTo>
                <a:lnTo>
                  <a:pt x="262" y="165"/>
                </a:lnTo>
                <a:lnTo>
                  <a:pt x="283" y="165"/>
                </a:lnTo>
                <a:lnTo>
                  <a:pt x="283" y="144"/>
                </a:lnTo>
                <a:moveTo>
                  <a:pt x="358" y="144"/>
                </a:moveTo>
                <a:lnTo>
                  <a:pt x="338" y="144"/>
                </a:lnTo>
                <a:lnTo>
                  <a:pt x="338" y="165"/>
                </a:lnTo>
                <a:lnTo>
                  <a:pt x="358" y="165"/>
                </a:lnTo>
                <a:lnTo>
                  <a:pt x="358" y="144"/>
                </a:lnTo>
              </a:path>
            </a:pathLst>
          </a:custGeom>
          <a:noFill/>
          <a:ln w="13114" cap="sq">
            <a:solidFill>
              <a:srgbClr val="FFFFFF"/>
            </a:solid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 name="TextBox 50">
            <a:extLst>
              <a:ext uri="{FF2B5EF4-FFF2-40B4-BE49-F238E27FC236}">
                <a16:creationId xmlns:a16="http://schemas.microsoft.com/office/drawing/2014/main" id="{3FE7EAAF-9827-4815-AD9D-AA5AE3D16C50}"/>
              </a:ext>
            </a:extLst>
          </p:cNvPr>
          <p:cNvSpPr txBox="1"/>
          <p:nvPr/>
        </p:nvSpPr>
        <p:spPr>
          <a:xfrm>
            <a:off x="8162238" y="3577399"/>
            <a:ext cx="3337560" cy="984885"/>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811670">
              <a:spcBef>
                <a:spcPts val="174"/>
              </a:spcBef>
              <a:defRPr sz="2400">
                <a:gradFill>
                  <a:gsLst>
                    <a:gs pos="41958">
                      <a:srgbClr val="FFFFFF"/>
                    </a:gs>
                    <a:gs pos="63000">
                      <a:srgbClr val="FFFFFF"/>
                    </a:gs>
                  </a:gsLst>
                  <a:lin ang="0" scaled="0"/>
                </a:gradFill>
                <a:latin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49"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Empower </a:t>
            </a:r>
          </a:p>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49" normalizeH="0" baseline="0" noProof="0">
                <a:ln w="3175">
                  <a:noFill/>
                </a:ln>
                <a:gradFill flip="none" rotWithShape="1">
                  <a:gsLst>
                    <a:gs pos="31000">
                      <a:srgbClr val="CD9AD0"/>
                    </a:gs>
                    <a:gs pos="81000">
                      <a:srgbClr val="8EC8E8"/>
                    </a:gs>
                  </a:gsLst>
                  <a:lin ang="10800000" scaled="1"/>
                  <a:tileRect/>
                </a:gradFill>
                <a:effectLst/>
                <a:uLnTx/>
                <a:uFillTx/>
                <a:latin typeface="Segoe UI Semibold"/>
                <a:ea typeface="+mj-lt"/>
                <a:cs typeface="Segoe UI Semibold"/>
              </a:rPr>
              <a:t>others</a:t>
            </a:r>
          </a:p>
        </p:txBody>
      </p:sp>
    </p:spTree>
    <p:extLst>
      <p:ext uri="{BB962C8B-B14F-4D97-AF65-F5344CB8AC3E}">
        <p14:creationId xmlns:p14="http://schemas.microsoft.com/office/powerpoint/2010/main" val="4188887878"/>
      </p:ext>
    </p:extLst>
  </p:cSld>
  <p:clrMapOvr>
    <a:masterClrMapping/>
  </p:clrMapOvr>
  <p:transition advTm="140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200"/>
                                  </p:stCondLst>
                                  <p:childTnLst>
                                    <p:animMotion origin="layout" path="M -2.08333E-7 -4.44444E-6 L -2.08333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42" presetClass="path" presetSubtype="0" decel="100000" fill="hold" grpId="1" nodeType="withEffect">
                                  <p:stCondLst>
                                    <p:cond delay="100"/>
                                  </p:stCondLst>
                                  <p:childTnLst>
                                    <p:animMotion origin="layout" path="M 2.08333E-7 2.96296E-6 L 2.08333E-7 0.03541 " pathEditMode="relative" rAng="0" ptsTypes="AA">
                                      <p:cBhvr>
                                        <p:cTn id="14" dur="700" spd="-100000" fill="hold"/>
                                        <p:tgtEl>
                                          <p:spTgt spid="50"/>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42" presetClass="path" presetSubtype="0" decel="100000" fill="hold" grpId="1" nodeType="withEffect">
                                  <p:stCondLst>
                                    <p:cond delay="200"/>
                                  </p:stCondLst>
                                  <p:childTnLst>
                                    <p:animMotion origin="layout" path="M 2.91667E-6 2.96296E-6 L 2.91667E-6 0.03541 " pathEditMode="relative" rAng="0" ptsTypes="AA">
                                      <p:cBhvr>
                                        <p:cTn id="19" dur="700" spd="-100000" fill="hold"/>
                                        <p:tgtEl>
                                          <p:spTgt spid="49"/>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42" presetClass="path" presetSubtype="0" decel="100000" fill="hold" grpId="1" nodeType="withEffect">
                                  <p:stCondLst>
                                    <p:cond delay="300"/>
                                  </p:stCondLst>
                                  <p:childTnLst>
                                    <p:animMotion origin="layout" path="M -2.08333E-7 2.96296E-6 L -2.08333E-7 0.03541 " pathEditMode="relative" rAng="0" ptsTypes="AA">
                                      <p:cBhvr>
                                        <p:cTn id="24" dur="700" spd="-100000" fill="hold"/>
                                        <p:tgtEl>
                                          <p:spTgt spid="51"/>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42" presetClass="path" presetSubtype="0" decel="100000" fill="hold" grpId="1" nodeType="withEffect">
                                  <p:stCondLst>
                                    <p:cond delay="100"/>
                                  </p:stCondLst>
                                  <p:childTnLst>
                                    <p:animMotion origin="layout" path="M 2.08333E-7 -1.85185E-6 L 2.08333E-7 0.03542 " pathEditMode="relative" rAng="0" ptsTypes="AA">
                                      <p:cBhvr>
                                        <p:cTn id="29" dur="700" spd="-100000" fill="hold"/>
                                        <p:tgtEl>
                                          <p:spTgt spid="72"/>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par>
                                <p:cTn id="33" presetID="42" presetClass="path" presetSubtype="0" decel="100000" fill="hold" grpId="1" nodeType="withEffect">
                                  <p:stCondLst>
                                    <p:cond delay="200"/>
                                  </p:stCondLst>
                                  <p:childTnLst>
                                    <p:animMotion origin="layout" path="M 2.91667E-6 -1.85185E-6 L 2.91667E-6 0.03542 " pathEditMode="relative" rAng="0" ptsTypes="AA">
                                      <p:cBhvr>
                                        <p:cTn id="34" dur="700" spd="-100000" fill="hold"/>
                                        <p:tgtEl>
                                          <p:spTgt spid="73"/>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par>
                                <p:cTn id="38" presetID="42" presetClass="path" presetSubtype="0" decel="100000" fill="hold" grpId="1" nodeType="withEffect">
                                  <p:stCondLst>
                                    <p:cond delay="300"/>
                                  </p:stCondLst>
                                  <p:childTnLst>
                                    <p:animMotion origin="layout" path="M 0 -1.85185E-6 L 0 0.03542 " pathEditMode="relative" rAng="0" ptsTypes="AA">
                                      <p:cBhvr>
                                        <p:cTn id="39" dur="700" spd="-100000" fill="hold"/>
                                        <p:tgtEl>
                                          <p:spTgt spid="74"/>
                                        </p:tgtEl>
                                        <p:attrNameLst>
                                          <p:attrName>ppt_x</p:attrName>
                                          <p:attrName>ppt_y</p:attrName>
                                        </p:attrNameLst>
                                      </p:cBhvr>
                                      <p:rCtr x="0" y="1759"/>
                                    </p:animMotion>
                                  </p:childTnLst>
                                </p:cTn>
                              </p:par>
                              <p:par>
                                <p:cTn id="40" presetID="10" presetClass="entr" presetSubtype="0" fill="hold" nodeType="withEffect">
                                  <p:stCondLst>
                                    <p:cond delay="1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42" presetClass="path" presetSubtype="0" decel="100000" fill="hold" nodeType="withEffect">
                                  <p:stCondLst>
                                    <p:cond delay="100"/>
                                  </p:stCondLst>
                                  <p:childTnLst>
                                    <p:animMotion origin="layout" path="M 2.08333E-7 -1.85185E-6 L 2.08333E-7 0.03542 " pathEditMode="relative" rAng="0" ptsTypes="AA">
                                      <p:cBhvr>
                                        <p:cTn id="44" dur="700" spd="-100000" fill="hold"/>
                                        <p:tgtEl>
                                          <p:spTgt spid="10"/>
                                        </p:tgtEl>
                                        <p:attrNameLst>
                                          <p:attrName>ppt_x</p:attrName>
                                          <p:attrName>ppt_y</p:attrName>
                                        </p:attrNameLst>
                                      </p:cBhvr>
                                      <p:rCtr x="0" y="1759"/>
                                    </p:animMotion>
                                  </p:childTnLst>
                                </p:cTn>
                              </p:par>
                              <p:par>
                                <p:cTn id="45" presetID="10" presetClass="entr" presetSubtype="0" fill="hold" nodeType="withEffect">
                                  <p:stCondLst>
                                    <p:cond delay="2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42" presetClass="path" presetSubtype="0" decel="100000" fill="hold" nodeType="withEffect">
                                  <p:stCondLst>
                                    <p:cond delay="200"/>
                                  </p:stCondLst>
                                  <p:childTnLst>
                                    <p:animMotion origin="layout" path="M 2.91667E-6 -1.85185E-6 L 2.91667E-6 0.03542 " pathEditMode="relative" rAng="0" ptsTypes="AA">
                                      <p:cBhvr>
                                        <p:cTn id="49" dur="700" spd="-100000" fill="hold"/>
                                        <p:tgtEl>
                                          <p:spTgt spid="11"/>
                                        </p:tgtEl>
                                        <p:attrNameLst>
                                          <p:attrName>ppt_x</p:attrName>
                                          <p:attrName>ppt_y</p:attrName>
                                        </p:attrNameLst>
                                      </p:cBhvr>
                                      <p:rCtr x="0" y="1759"/>
                                    </p:animMotion>
                                  </p:childTnLst>
                                </p:cTn>
                              </p:par>
                              <p:par>
                                <p:cTn id="50" presetID="10" presetClass="entr" presetSubtype="0" fill="hold" nodeType="withEffect">
                                  <p:stCondLst>
                                    <p:cond delay="3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42" presetClass="path" presetSubtype="0" decel="100000" fill="hold" nodeType="withEffect">
                                  <p:stCondLst>
                                    <p:cond delay="300"/>
                                  </p:stCondLst>
                                  <p:childTnLst>
                                    <p:animMotion origin="layout" path="M 0 -1.85185E-6 L 0 0.03542 " pathEditMode="relative" rAng="0" ptsTypes="AA">
                                      <p:cBhvr>
                                        <p:cTn id="5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2" grpId="0" animBg="1"/>
      <p:bldP spid="72" grpId="1" animBg="1"/>
      <p:bldP spid="50" grpId="0" animBg="1"/>
      <p:bldP spid="50" grpId="1" animBg="1"/>
      <p:bldP spid="73" grpId="0" animBg="1"/>
      <p:bldP spid="73" grpId="1" animBg="1"/>
      <p:bldP spid="49" grpId="0" animBg="1"/>
      <p:bldP spid="49" grpId="1" animBg="1"/>
      <p:bldP spid="74" grpId="0" animBg="1"/>
      <p:bldP spid="74" grpId="1" animBg="1"/>
      <p:bldP spid="51" grpId="0" animBg="1"/>
      <p:bldP spid="5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arnessing the power of AI to make art accessible for all | Microsoft and Rijksmuseum">
            <a:hlinkClick r:id="" action="ppaction://media"/>
            <a:extLst>
              <a:ext uri="{FF2B5EF4-FFF2-40B4-BE49-F238E27FC236}">
                <a16:creationId xmlns:a16="http://schemas.microsoft.com/office/drawing/2014/main" id="{8E94F08E-01D3-FFC9-BD9C-95C590DE127A}"/>
              </a:ext>
            </a:extLst>
          </p:cNvPr>
          <p:cNvPicPr>
            <a:picLocks noRot="1" noChangeAspect="1"/>
          </p:cNvPicPr>
          <p:nvPr>
            <a:videoFile r:link="rId1"/>
          </p:nvPr>
        </p:nvPicPr>
        <p:blipFill>
          <a:blip r:embed="rId4"/>
          <a:stretch>
            <a:fillRect/>
          </a:stretch>
        </p:blipFill>
        <p:spPr>
          <a:xfrm>
            <a:off x="26973" y="0"/>
            <a:ext cx="12138053" cy="6858000"/>
          </a:xfrm>
          <a:prstGeom prst="rect">
            <a:avLst/>
          </a:prstGeom>
          <a:noFill/>
        </p:spPr>
      </p:pic>
      <p:sp>
        <p:nvSpPr>
          <p:cNvPr id="2" name="Title 1">
            <a:extLst>
              <a:ext uri="{FF2B5EF4-FFF2-40B4-BE49-F238E27FC236}">
                <a16:creationId xmlns:a16="http://schemas.microsoft.com/office/drawing/2014/main" id="{97AB0021-38E1-6FE9-AC61-2E999945813D}"/>
              </a:ext>
            </a:extLst>
          </p:cNvPr>
          <p:cNvSpPr>
            <a:spLocks noGrp="1"/>
          </p:cNvSpPr>
          <p:nvPr>
            <p:ph type="title"/>
          </p:nvPr>
        </p:nvSpPr>
        <p:spPr>
          <a:xfrm>
            <a:off x="0" y="-793483"/>
            <a:ext cx="11018520" cy="553998"/>
          </a:xfrm>
        </p:spPr>
        <p:txBody>
          <a:bodyPr/>
          <a:lstStyle/>
          <a:p>
            <a:pPr algn="l"/>
            <a:r>
              <a:rPr lang="en-US" dirty="0"/>
              <a:t>Rijksmuseum</a:t>
            </a:r>
          </a:p>
        </p:txBody>
      </p:sp>
    </p:spTree>
    <p:extLst>
      <p:ext uri="{BB962C8B-B14F-4D97-AF65-F5344CB8AC3E}">
        <p14:creationId xmlns:p14="http://schemas.microsoft.com/office/powerpoint/2010/main" val="1352125223"/>
      </p:ext>
    </p:extLst>
  </p:cSld>
  <p:clrMapOvr>
    <a:masterClrMapping/>
  </p:clrMapOvr>
  <p:transition advTm="23909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570" objId="3"/>
        <p14:stopEvt time="239077"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ARTICULATE_DESIGN_ID_PURPLE THEME" val="APhDI3vH"/>
  <p:tag name="ARTICULATE_DESIGN_ID_WHITE TEMPLATE" val="gBwH4EOT"/>
  <p:tag name="ARTICULATE_DESIGN_ID_1_WHITE TEMPLATE" val="Kl6d7Iyo"/>
  <p:tag name="ARTICULATE_DESIGN_ID_OFFICE THEME" val="3v7XyXQR"/>
  <p:tag name="ARTICULATE_DESIGN_ID_BLACK TEMPLATE" val="4nFUfKxf"/>
  <p:tag name="ARTICULATE_DESIGN_ID_2_WHITE TEMPLATE" val="R5evoyDo"/>
  <p:tag name="ARTICULATE_DESIGN_ID_3_WHITE TEMPLATE" val="IdBCuVkM"/>
  <p:tag name="ARTICULATE_DESIGN_ID_LIGHT GRAY TEMPLATE" val="g9B9nC5V"/>
  <p:tag name="ARTICULATE_DESIGN_ID_ABILITY SUMMIT THEME" val="Bz6bGlws"/>
  <p:tag name="ARTICULATE_SLIDE_THUMBNAIL_REFRESH" val="1"/>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IMING" val="|3"/>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2.potx" id="{9DE343BB-684C-4E39-9ABE-CA20EBB6B8E9}" vid="{2DADB89F-2F3A-458B-84CE-11ACB76D7223}"/>
    </a:ext>
  </a:extLst>
</a:theme>
</file>

<file path=ppt/theme/theme4.xml><?xml version="1.0" encoding="utf-8"?>
<a:theme xmlns:a="http://schemas.openxmlformats.org/drawingml/2006/main" name="1_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2.potx" id="{9DE343BB-684C-4E39-9ABE-CA20EBB6B8E9}" vid="{2DADB89F-2F3A-458B-84CE-11ACB76D7223}"/>
    </a:ext>
  </a:extLst>
</a:theme>
</file>

<file path=ppt/theme/theme5.xml><?xml version="1.0" encoding="utf-8"?>
<a:theme xmlns:a="http://schemas.openxmlformats.org/drawingml/2006/main" name="6_WHITE TEMPLATE">
  <a:themeElements>
    <a:clrScheme name="Custom 23">
      <a:dk1>
        <a:srgbClr val="1A1A1A"/>
      </a:dk1>
      <a:lt1>
        <a:srgbClr val="FFFFFF"/>
      </a:lt1>
      <a:dk2>
        <a:srgbClr val="0D0D0D"/>
      </a:dk2>
      <a:lt2>
        <a:srgbClr val="E6E6E6"/>
      </a:lt2>
      <a:accent1>
        <a:srgbClr val="0078D4"/>
      </a:accent1>
      <a:accent2>
        <a:srgbClr val="008575"/>
      </a:accent2>
      <a:accent3>
        <a:srgbClr val="8661C5"/>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White_Apr_2018.potx" id="{6E176AED-3910-43DD-9138-5EB17D8C9824}" vid="{D98E849F-7C13-4298-8899-FAB6DA75BF8D}"/>
    </a:ext>
  </a:extLst>
</a:theme>
</file>

<file path=ppt/theme/theme6.xml><?xml version="1.0" encoding="utf-8"?>
<a:theme xmlns:a="http://schemas.openxmlformats.org/drawingml/2006/main" name="6_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SocialTemplate_AbilitySummit_2024_v3" id="{ED0814DB-EFFA-EB4E-82DE-6F8672C40D12}" vid="{94014F32-59AA-F046-A71F-5DE5F2624CB7}"/>
    </a:ext>
  </a:extLst>
</a:theme>
</file>

<file path=ppt/theme/theme7.xml><?xml version="1.0" encoding="utf-8"?>
<a:theme xmlns:a="http://schemas.openxmlformats.org/drawingml/2006/main" name="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6">
              <a:lumMod val="90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Microsoft Build 16:9 Template Dark">
  <a:themeElements>
    <a:clrScheme name="Custom 173">
      <a:dk1>
        <a:srgbClr val="091F2C"/>
      </a:dk1>
      <a:lt1>
        <a:srgbClr val="FFFFFF"/>
      </a:lt1>
      <a:dk2>
        <a:srgbClr val="463668"/>
      </a:dk2>
      <a:lt2>
        <a:srgbClr val="E8E6DF"/>
      </a:lt2>
      <a:accent1>
        <a:srgbClr val="C5B4E3"/>
      </a:accent1>
      <a:accent2>
        <a:srgbClr val="8DE971"/>
      </a:accent2>
      <a:accent3>
        <a:srgbClr val="0078D4"/>
      </a:accent3>
      <a:accent4>
        <a:srgbClr val="D7D2CB"/>
      </a:accent4>
      <a:accent5>
        <a:srgbClr val="C03BC4"/>
      </a:accent5>
      <a:accent6>
        <a:srgbClr val="D2D2D2"/>
      </a:accent6>
      <a:hlink>
        <a:srgbClr val="D59ED7"/>
      </a:hlink>
      <a:folHlink>
        <a:srgbClr val="D59ED7"/>
      </a:folHlink>
    </a:clrScheme>
    <a:fontScheme name="Custom 1">
      <a:majorFont>
        <a:latin typeface="Segoe UI Variable Display Semib"/>
        <a:ea typeface=""/>
        <a:cs typeface=""/>
      </a:majorFont>
      <a:minorFont>
        <a:latin typeface="Segoe UI Variable Display Semib"/>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4_16-9 Event-template.potx" id="{8A6A87D4-66E2-41F9-A3F4-368DD8EC6CBC}" vid="{28696359-408B-4AE6-9ACC-9316519C2212}"/>
    </a:ext>
  </a:extLst>
</a:theme>
</file>

<file path=ppt/theme/themeOverride1.xml><?xml version="1.0" encoding="utf-8"?>
<a:themeOverride xmlns:a="http://schemas.openxmlformats.org/drawingml/2006/main">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themeOverride>
</file>

<file path=ppt/theme/themeOverride2.xml><?xml version="1.0" encoding="utf-8"?>
<a:themeOverride xmlns:a="http://schemas.openxmlformats.org/drawingml/2006/main">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themeOverride>
</file>

<file path=ppt/theme/themeOverride3.xml><?xml version="1.0" encoding="utf-8"?>
<a:themeOverride xmlns:a="http://schemas.openxmlformats.org/drawingml/2006/main">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8F932416AD1A4AB71886AFB47DEF8D" ma:contentTypeVersion="16" ma:contentTypeDescription="Create a new document." ma:contentTypeScope="" ma:versionID="ac7bd8723a5b25cf095962ab4bc24fc6">
  <xsd:schema xmlns:xsd="http://www.w3.org/2001/XMLSchema" xmlns:xs="http://www.w3.org/2001/XMLSchema" xmlns:p="http://schemas.microsoft.com/office/2006/metadata/properties" xmlns:ns1="http://schemas.microsoft.com/sharepoint/v3" xmlns:ns2="d249b6d2-bcdd-4e21-81fa-d5675fc69f43" xmlns:ns3="0fa295fe-f747-4286-990c-c714fbd80786" targetNamespace="http://schemas.microsoft.com/office/2006/metadata/properties" ma:root="true" ma:fieldsID="cebbeef72de804d9b387a740fae01b9f" ns1:_="" ns2:_="" ns3:_="">
    <xsd:import namespace="http://schemas.microsoft.com/sharepoint/v3"/>
    <xsd:import namespace="d249b6d2-bcdd-4e21-81fa-d5675fc69f43"/>
    <xsd:import namespace="0fa295fe-f747-4286-990c-c714fbd80786"/>
    <xsd:element name="properties">
      <xsd:complexType>
        <xsd:sequence>
          <xsd:element name="documentManagement">
            <xsd:complexType>
              <xsd:all>
                <xsd:element ref="ns2:MediaService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49b6d2-bcdd-4e21-81fa-d5675fc69f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SearchProperties" ma:index="9" nillable="true" ma:displayName="MediaServiceSearchProperties" ma:hidden="true" ma:internalName="MediaServiceSearchProperties"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FastMetadata" ma:index="23"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a295fe-f747-4286-990c-c714fbd8078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5d18c2-37c2-4206-bda5-dc2c33ca49c5}" ma:internalName="TaxCatchAll" ma:showField="CatchAllData" ma:web="0fa295fe-f747-4286-990c-c714fbd807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249b6d2-bcdd-4e21-81fa-d5675fc69f43">
      <Terms xmlns="http://schemas.microsoft.com/office/infopath/2007/PartnerControls"/>
    </lcf76f155ced4ddcb4097134ff3c332f>
    <TaxCatchAll xmlns="0fa295fe-f747-4286-990c-c714fbd80786" xsi:nil="true"/>
  </documentManagement>
</p:properties>
</file>

<file path=customXml/itemProps1.xml><?xml version="1.0" encoding="utf-8"?>
<ds:datastoreItem xmlns:ds="http://schemas.openxmlformats.org/officeDocument/2006/customXml" ds:itemID="{B4E7A16C-AB88-4479-AC43-EBEFD970B5FB}">
  <ds:schemaRefs>
    <ds:schemaRef ds:uri="http://schemas.microsoft.com/sharepoint/v3/contenttype/forms"/>
  </ds:schemaRefs>
</ds:datastoreItem>
</file>

<file path=customXml/itemProps2.xml><?xml version="1.0" encoding="utf-8"?>
<ds:datastoreItem xmlns:ds="http://schemas.openxmlformats.org/officeDocument/2006/customXml" ds:itemID="{3D3959C1-2DAD-4C58-897F-4C37B1AAB8D2}">
  <ds:schemaRefs>
    <ds:schemaRef ds:uri="0fa295fe-f747-4286-990c-c714fbd80786"/>
    <ds:schemaRef ds:uri="d249b6d2-bcdd-4e21-81fa-d5675fc69f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E1DCF5-E2C5-4B7C-84A0-B8BCF21A1887}">
  <ds:schemaRefs>
    <ds:schemaRef ds:uri="http://schemas.openxmlformats.org/package/2006/metadata/core-properties"/>
    <ds:schemaRef ds:uri="http://purl.org/dc/elements/1.1/"/>
    <ds:schemaRef ds:uri="http://purl.org/dc/terms/"/>
    <ds:schemaRef ds:uri="http://www.w3.org/XML/1998/namespace"/>
    <ds:schemaRef ds:uri="http://schemas.microsoft.com/office/2006/metadata/properties"/>
    <ds:schemaRef ds:uri="http://purl.org/dc/dcmitype/"/>
    <ds:schemaRef ds:uri="http://schemas.microsoft.com/office/2006/documentManagement/types"/>
    <ds:schemaRef ds:uri="d249b6d2-bcdd-4e21-81fa-d5675fc69f43"/>
    <ds:schemaRef ds:uri="http://schemas.microsoft.com/office/infopath/2007/PartnerControls"/>
    <ds:schemaRef ds:uri="0fa295fe-f747-4286-990c-c714fbd80786"/>
    <ds:schemaRef ds:uri="http://schemas.microsoft.com/sharepoint/v3"/>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383</TotalTime>
  <Words>2198</Words>
  <Application>Microsoft Office PowerPoint</Application>
  <PresentationFormat>Widescreen</PresentationFormat>
  <Paragraphs>289</Paragraphs>
  <Slides>26</Slides>
  <Notes>23</Notes>
  <HiddenSlides>0</HiddenSlides>
  <MMClips>4</MMClips>
  <ScaleCrop>false</ScaleCrop>
  <HeadingPairs>
    <vt:vector size="8" baseType="variant">
      <vt:variant>
        <vt:lpstr>Fonts Used</vt:lpstr>
      </vt:variant>
      <vt:variant>
        <vt:i4>15</vt:i4>
      </vt:variant>
      <vt:variant>
        <vt:lpstr>Theme</vt:lpstr>
      </vt:variant>
      <vt:variant>
        <vt:i4>9</vt:i4>
      </vt:variant>
      <vt:variant>
        <vt:lpstr>Embedded OLE Servers</vt:lpstr>
      </vt:variant>
      <vt:variant>
        <vt:i4>1</vt:i4>
      </vt:variant>
      <vt:variant>
        <vt:lpstr>Slide Titles</vt:lpstr>
      </vt:variant>
      <vt:variant>
        <vt:i4>26</vt:i4>
      </vt:variant>
    </vt:vector>
  </HeadingPairs>
  <TitlesOfParts>
    <vt:vector size="51" baseType="lpstr">
      <vt:lpstr>Aptos</vt:lpstr>
      <vt:lpstr>Aptos Display</vt:lpstr>
      <vt:lpstr>Arial</vt:lpstr>
      <vt:lpstr>Calibri</vt:lpstr>
      <vt:lpstr>Consolas</vt:lpstr>
      <vt:lpstr>Lexend</vt:lpstr>
      <vt:lpstr>Segoe Sans Display Semibold</vt:lpstr>
      <vt:lpstr>Segoe Sans Text</vt:lpstr>
      <vt:lpstr>Segoe UI</vt:lpstr>
      <vt:lpstr>Segoe UI Semibold</vt:lpstr>
      <vt:lpstr>Segoe UI Semilight</vt:lpstr>
      <vt:lpstr>Segoe UI Variable Display Semib</vt:lpstr>
      <vt:lpstr>Symbol</vt:lpstr>
      <vt:lpstr>Times New Roman</vt:lpstr>
      <vt:lpstr>Wingdings</vt:lpstr>
      <vt:lpstr>Ability Summit Theme</vt:lpstr>
      <vt:lpstr>5_White Template</vt:lpstr>
      <vt:lpstr>Dark 16x9</vt:lpstr>
      <vt:lpstr>1_Dark 16x9</vt:lpstr>
      <vt:lpstr>6_WHITE TEMPLATE</vt:lpstr>
      <vt:lpstr>6_Light 16x9</vt:lpstr>
      <vt:lpstr>Microsoft Build 16:9 Template Dark</vt:lpstr>
      <vt:lpstr>1_Custom Design</vt:lpstr>
      <vt:lpstr>1_Microsoft Build 16:9 Template Dark</vt:lpstr>
      <vt:lpstr>think-cell Slide</vt:lpstr>
      <vt:lpstr>Disabled Talent in the  AI-powered Workplace</vt:lpstr>
      <vt:lpstr>Disability Today</vt:lpstr>
      <vt:lpstr>Accessibility is a fundamental right</vt:lpstr>
      <vt:lpstr>Bridging the disability divide</vt:lpstr>
      <vt:lpstr>Our accessibility journey</vt:lpstr>
      <vt:lpstr>How can AI help? </vt:lpstr>
      <vt:lpstr>Platforms</vt:lpstr>
      <vt:lpstr>Accessibility is innovation</vt:lpstr>
      <vt:lpstr>Rijksmuseum</vt:lpstr>
      <vt:lpstr>Technology pillar</vt:lpstr>
      <vt:lpstr>Swetha</vt:lpstr>
      <vt:lpstr>Disability is innovation</vt:lpstr>
      <vt:lpstr>Built-in accessibility features</vt:lpstr>
      <vt:lpstr>Microsoft Copilot</vt:lpstr>
      <vt:lpstr>Copilot Employee Video</vt:lpstr>
      <vt:lpstr>People pillar</vt:lpstr>
      <vt:lpstr>New campus accessibility</vt:lpstr>
      <vt:lpstr>People</vt:lpstr>
      <vt:lpstr>Partnership Pillar</vt:lpstr>
      <vt:lpstr>Microsoft Inclusive Tech Lab </vt:lpstr>
      <vt:lpstr>Disability Answer Desk  + Be My AI</vt:lpstr>
      <vt:lpstr>Accessibility is an opportunity</vt:lpstr>
      <vt:lpstr>Policy Pillar</vt:lpstr>
      <vt:lpstr>Azure Maia rack</vt:lpstr>
      <vt:lpstr>Accessibility is an opportunity and a responsibility. </vt:lpstr>
      <vt:lpstr>Azure Maia rack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vinniedonati@microsoft.com</dc:creator>
  <cp:lastModifiedBy>Jessica Rafuse (CELA)</cp:lastModifiedBy>
  <cp:revision>7</cp:revision>
  <dcterms:created xsi:type="dcterms:W3CDTF">2020-09-09T03:34:14Z</dcterms:created>
  <dcterms:modified xsi:type="dcterms:W3CDTF">2024-10-28T22:23:17Z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2020-09-09T03:34:13Z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f8d359bd-7115-4c5f-afa8-7bd101ee6b0d</vt:lpwstr>
  </property>
  <property fmtid="{D5CDD505-2E9C-101B-9397-08002B2CF9AE}" pid="8" name="MSIP_Label_f42aa342-8706-4288-bd11-ebb85995028c_ContentBits">
    <vt:lpwstr>0</vt:lpwstr>
  </property>
  <property fmtid="{D5CDD505-2E9C-101B-9397-08002B2CF9AE}" pid="9" name="MediaServiceImageTags">
    <vt:lpwstr/>
  </property>
  <property fmtid="{D5CDD505-2E9C-101B-9397-08002B2CF9AE}" pid="10" name="ArticulateGUID">
    <vt:lpwstr>B3C00294-8D7C-4AB2-B86C-C4067F77C91B</vt:lpwstr>
  </property>
  <property fmtid="{D5CDD505-2E9C-101B-9397-08002B2CF9AE}" pid="11" name="ArticulatePath">
    <vt:lpwstr>https://microsoft-my.sharepoint.com/personal/kerrieh_microsoft_com/Documents/FY23 Q1 TCR QBR - Accessibility</vt:lpwstr>
  </property>
  <property fmtid="{D5CDD505-2E9C-101B-9397-08002B2CF9AE}" pid="12" name="ContentTypeId">
    <vt:lpwstr>0x0101007B8F932416AD1A4AB71886AFB47DEF8D</vt:lpwstr>
  </property>
</Properties>
</file>