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embeddedFontLst>
    <p:embeddedFont>
      <p:font typeface="Lato" panose="020F0502020204030203" pitchFamily="34" charset="0"/>
      <p:regular r:id="rId38"/>
      <p:bold r:id="rId39"/>
      <p:italic r:id="rId40"/>
      <p:boldItalic r:id="rId41"/>
    </p:embeddedFont>
    <p:embeddedFont>
      <p:font typeface="Open Sans" panose="020B0606030504020204" pitchFamily="34" charset="0"/>
      <p:regular r:id="rId42"/>
      <p:bold r:id="rId43"/>
      <p:italic r:id="rId44"/>
      <p:boldItalic r:id="rId45"/>
    </p:embeddedFont>
    <p:embeddedFont>
      <p:font typeface="Roboto" panose="02000000000000000000" pitchFamily="2" charset="0"/>
      <p:regular r:id="rId46"/>
      <p:bold r:id="rId47"/>
      <p:italic r:id="rId48"/>
      <p:boldItalic r:id="rId49"/>
    </p:embeddedFont>
    <p:embeddedFont>
      <p:font typeface="Roboto Slab" pitchFamily="2" charset="0"/>
      <p:regular r:id="rId50"/>
      <p:bold r:id="rId51"/>
    </p:embeddedFont>
    <p:embeddedFont>
      <p:font typeface="Roboto Slab Black" pitchFamily="2" charset="0"/>
      <p:bold r:id="rId52"/>
    </p:embeddedFont>
    <p:embeddedFont>
      <p:font typeface="Trebuchet MS" panose="020B060302020202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6" d="100"/>
          <a:sy n="116" d="100"/>
        </p:scale>
        <p:origin x="319" y="65"/>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bc5eb92350_2_16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t>
            </a:r>
            <a:endParaRPr/>
          </a:p>
        </p:txBody>
      </p:sp>
      <p:sp>
        <p:nvSpPr>
          <p:cNvPr id="236" name="Google Shape;236;gbc5eb92350_2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06c239cafb_0_136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(Heather)</a:t>
            </a:r>
            <a:endParaRPr/>
          </a:p>
          <a:p>
            <a:pPr marL="457200" lvl="0" indent="-298450" algn="l" rtl="0">
              <a:spcBef>
                <a:spcPts val="0"/>
              </a:spcBef>
              <a:spcAft>
                <a:spcPts val="0"/>
              </a:spcAft>
              <a:buSzPts val="1100"/>
              <a:buChar char="●"/>
            </a:pPr>
            <a:r>
              <a:rPr lang="en"/>
              <a:t>Potentially 2 separate slides (break out the topics into another slide)- structure vs impact of NBA</a:t>
            </a:r>
            <a:endParaRPr/>
          </a:p>
        </p:txBody>
      </p:sp>
      <p:sp>
        <p:nvSpPr>
          <p:cNvPr id="334" name="Google Shape;334;g306c239cafb_0_13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0a4636ae23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0a4636ae2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06c239cafb_0_18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(Heather)</a:t>
            </a:r>
            <a:endParaRPr/>
          </a:p>
          <a:p>
            <a:pPr marL="0" lvl="0" indent="0" algn="l" rtl="0">
              <a:spcBef>
                <a:spcPts val="0"/>
              </a:spcBef>
              <a:spcAft>
                <a:spcPts val="0"/>
              </a:spcAft>
              <a:buNone/>
            </a:pPr>
            <a:r>
              <a:rPr lang="en"/>
              <a:t>“Help BOS take ownership of their own development”- shows how we have created this culture</a:t>
            </a:r>
            <a:endParaRPr/>
          </a:p>
        </p:txBody>
      </p:sp>
      <p:sp>
        <p:nvSpPr>
          <p:cNvPr id="350" name="Google Shape;350;g306c239cafb_0_18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06c239cafb_0_24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06c239cafb_0_2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(Heather)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f8d39390a2_0_48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 </a:t>
            </a:r>
            <a:endParaRPr/>
          </a:p>
        </p:txBody>
      </p:sp>
      <p:sp>
        <p:nvSpPr>
          <p:cNvPr id="370" name="Google Shape;370;g2f8d39390a2_0_4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06c239cafb_0_24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t>
            </a:r>
            <a:endParaRPr/>
          </a:p>
          <a:p>
            <a:pPr marL="0" lvl="0" indent="0" algn="l" rtl="0">
              <a:spcBef>
                <a:spcPts val="0"/>
              </a:spcBef>
              <a:spcAft>
                <a:spcPts val="0"/>
              </a:spcAft>
              <a:buNone/>
            </a:pPr>
            <a:endParaRPr/>
          </a:p>
          <a:p>
            <a:pPr marL="0" lvl="0" indent="0" algn="l" rtl="0">
              <a:spcBef>
                <a:spcPts val="0"/>
              </a:spcBef>
              <a:spcAft>
                <a:spcPts val="0"/>
              </a:spcAft>
              <a:buNone/>
            </a:pPr>
            <a:r>
              <a:rPr lang="en"/>
              <a:t>Because of Buy in its an easier path- focus on how we would still be doing good work, but its better with buy in. If you’re leadership in the room, recognize that your buy-in could be helping or hindering success. </a:t>
            </a:r>
            <a:endParaRPr/>
          </a:p>
          <a:p>
            <a:pPr marL="0" lvl="0" indent="0" algn="l" rtl="0">
              <a:spcBef>
                <a:spcPts val="0"/>
              </a:spcBef>
              <a:spcAft>
                <a:spcPts val="0"/>
              </a:spcAft>
              <a:buNone/>
            </a:pPr>
            <a:r>
              <a:rPr lang="en"/>
              <a:t>WHat does Buy In mean- trust in us, the buy in on promotional opps, inclusion in FLN, this is what you can do to buy in (action steps). Bigger than just Kristin, its buy in from all leaders in the org. Bought into the goals of the BRU, trust in what we are doing and who we are. </a:t>
            </a:r>
            <a:endParaRPr/>
          </a:p>
        </p:txBody>
      </p:sp>
      <p:sp>
        <p:nvSpPr>
          <p:cNvPr id="378" name="Google Shape;378;g306c239cafb_0_24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06c239cafb_0_29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06c239cafb_0_2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rPr>
              <a:t>(Eric)</a:t>
            </a:r>
            <a:endParaRPr i="1">
              <a:solidFill>
                <a:schemeClr val="dk1"/>
              </a:solidFill>
            </a:endParaRPr>
          </a:p>
          <a:p>
            <a:pPr marL="0" lvl="0" indent="0" algn="l" rtl="0">
              <a:spcBef>
                <a:spcPts val="0"/>
              </a:spcBef>
              <a:spcAft>
                <a:spcPts val="0"/>
              </a:spcAft>
              <a:buClr>
                <a:schemeClr val="dk1"/>
              </a:buClr>
              <a:buSzPts val="1100"/>
              <a:buFont typeface="Arial"/>
              <a:buNone/>
            </a:pPr>
            <a:endParaRPr i="1">
              <a:solidFill>
                <a:schemeClr val="dk1"/>
              </a:solidFill>
            </a:endParaRPr>
          </a:p>
          <a:p>
            <a:pPr marL="0" lvl="0" indent="0" algn="l" rtl="0">
              <a:spcBef>
                <a:spcPts val="0"/>
              </a:spcBef>
              <a:spcAft>
                <a:spcPts val="0"/>
              </a:spcAft>
              <a:buClr>
                <a:schemeClr val="dk1"/>
              </a:buClr>
              <a:buSzPts val="1100"/>
              <a:buFont typeface="Arial"/>
              <a:buNone/>
            </a:pPr>
            <a:r>
              <a:rPr lang="en" i="1">
                <a:solidFill>
                  <a:schemeClr val="dk1"/>
                </a:solidFill>
              </a:rPr>
              <a:t>***add more script content, use the material below </a:t>
            </a:r>
            <a:endParaRPr>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a:t>All of the activities and services that the Unit does revolves around these four cour priorities:</a:t>
            </a:r>
            <a:endParaRPr/>
          </a:p>
          <a:p>
            <a:pPr marL="0" lvl="0" indent="0" algn="l" rtl="0">
              <a:spcBef>
                <a:spcPts val="0"/>
              </a:spcBef>
              <a:spcAft>
                <a:spcPts val="0"/>
              </a:spcAft>
              <a:buNone/>
            </a:pPr>
            <a:endParaRPr/>
          </a:p>
          <a:p>
            <a:pPr marL="0" lvl="0" indent="0" algn="l" rtl="0">
              <a:spcBef>
                <a:spcPts val="0"/>
              </a:spcBef>
              <a:spcAft>
                <a:spcPts val="0"/>
              </a:spcAft>
              <a:buNone/>
            </a:pPr>
            <a:r>
              <a:rPr lang="en"/>
              <a:t>Recruitment</a:t>
            </a:r>
            <a:endParaRPr/>
          </a:p>
          <a:p>
            <a:pPr marL="0" lvl="0" indent="0" algn="l" rtl="0">
              <a:spcBef>
                <a:spcPts val="0"/>
              </a:spcBef>
              <a:spcAft>
                <a:spcPts val="0"/>
              </a:spcAft>
              <a:buNone/>
            </a:pPr>
            <a:r>
              <a:rPr lang="en"/>
              <a:t>Retention</a:t>
            </a:r>
            <a:endParaRPr/>
          </a:p>
          <a:p>
            <a:pPr marL="0" lvl="0" indent="0" algn="l" rtl="0">
              <a:spcBef>
                <a:spcPts val="0"/>
              </a:spcBef>
              <a:spcAft>
                <a:spcPts val="0"/>
              </a:spcAft>
              <a:buNone/>
            </a:pPr>
            <a:r>
              <a:rPr lang="en"/>
              <a:t>Education</a:t>
            </a:r>
            <a:endParaRPr/>
          </a:p>
          <a:p>
            <a:pPr marL="0" lvl="0" indent="0" algn="l" rtl="0">
              <a:spcBef>
                <a:spcPts val="0"/>
              </a:spcBef>
              <a:spcAft>
                <a:spcPts val="0"/>
              </a:spcAft>
              <a:buNone/>
            </a:pPr>
            <a:r>
              <a:rPr lang="en"/>
              <a:t>and Partnership. </a:t>
            </a:r>
            <a:endParaRPr/>
          </a:p>
          <a:p>
            <a:pPr marL="0" lvl="0" indent="0" algn="l" rtl="0">
              <a:spcBef>
                <a:spcPts val="0"/>
              </a:spcBef>
              <a:spcAft>
                <a:spcPts val="0"/>
              </a:spcAft>
              <a:buNone/>
            </a:pPr>
            <a:endParaRPr/>
          </a:p>
          <a:p>
            <a:pPr marL="0" lvl="0" indent="0" algn="l" rtl="0">
              <a:spcBef>
                <a:spcPts val="0"/>
              </a:spcBef>
              <a:spcAft>
                <a:spcPts val="0"/>
              </a:spcAft>
              <a:buNone/>
            </a:pPr>
            <a:r>
              <a:rPr lang="en"/>
              <a:t>And as you can see here, one priority tends to lead to another, and another, and another, until all of these priorities are applied to the relationships we build with our business partners.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06c239cafb_0_3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306c239cafb_0_3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06c239cafb_0_32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(Heather)</a:t>
            </a:r>
            <a:endParaRPr/>
          </a:p>
        </p:txBody>
      </p:sp>
      <p:sp>
        <p:nvSpPr>
          <p:cNvPr id="447" name="Google Shape;447;g306c239cafb_0_3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06c239cafb_0_38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(Heather)</a:t>
            </a:r>
            <a:endParaRPr/>
          </a:p>
          <a:p>
            <a:pPr marL="0" lvl="0" indent="0" algn="l" rtl="0">
              <a:spcBef>
                <a:spcPts val="0"/>
              </a:spcBef>
              <a:spcAft>
                <a:spcPts val="0"/>
              </a:spcAft>
              <a:buNone/>
            </a:pPr>
            <a:endParaRPr/>
          </a:p>
          <a:p>
            <a:pPr marL="0" lvl="0" indent="0" algn="l" rtl="0">
              <a:spcBef>
                <a:spcPts val="0"/>
              </a:spcBef>
              <a:spcAft>
                <a:spcPts val="0"/>
              </a:spcAft>
              <a:buNone/>
            </a:pPr>
            <a:r>
              <a:rPr lang="en"/>
              <a:t>Strategy has helped us build an even more diverse audience for our trainings- small biz, large corps, chambers, sectors, partners- broader spectrum of customers, getting more inbound request for this material. Shows how it supports BOS’ development, had a hand in development what we share, helps build stronger relationships, shows us as the experts. Goes hand in hands with their professional development, utilizing their knowledge and skills. </a:t>
            </a:r>
            <a:endParaRPr/>
          </a:p>
        </p:txBody>
      </p:sp>
      <p:sp>
        <p:nvSpPr>
          <p:cNvPr id="473" name="Google Shape;473;g306c239cafb_0_38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f8d39390a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f8d39390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 and Heather)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06c239cafb_0_4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306c239cafb_0_4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(Heather) </a:t>
            </a:r>
            <a:endParaRPr/>
          </a:p>
          <a:p>
            <a:pPr marL="0" lvl="0" indent="0" algn="l" rtl="0">
              <a:spcBef>
                <a:spcPts val="0"/>
              </a:spcBef>
              <a:spcAft>
                <a:spcPts val="0"/>
              </a:spcAft>
              <a:buNone/>
            </a:pPr>
            <a:r>
              <a:rPr lang="en"/>
              <a:t>We’ve already shared that one of our strongest and most popular services to employers in the Educational material that we provide to employers and community partners across the State. Every year in October, our Unit is typically very busy with providing Disability Awareness Trainings as October honors National Disability Employment Awareness Month, or NDEAM for short. This is a time to honor the employment success of PWDs and to find new or expanded ways of embracing disability and increasing accessibility in our workplaces each year. </a:t>
            </a:r>
            <a:endParaRPr/>
          </a:p>
          <a:p>
            <a:pPr marL="0" lvl="0" indent="0" algn="l" rtl="0">
              <a:spcBef>
                <a:spcPts val="0"/>
              </a:spcBef>
              <a:spcAft>
                <a:spcPts val="0"/>
              </a:spcAft>
              <a:buNone/>
            </a:pPr>
            <a:endParaRPr/>
          </a:p>
          <a:p>
            <a:pPr marL="0" lvl="0" indent="0" algn="l" rtl="0">
              <a:spcBef>
                <a:spcPts val="0"/>
              </a:spcBef>
              <a:spcAft>
                <a:spcPts val="0"/>
              </a:spcAft>
              <a:buNone/>
            </a:pPr>
            <a:r>
              <a:rPr lang="en"/>
              <a:t>This Past year in 2023, our Unit decided to do something different. Instead of NDEAM lasting only one month, we wanted to honor NDEAM all year round and we launched our first Annual Employer Challenge. This is a year-long, 3 part training series, where our most Strategic Employers from across the state have signed up and sent representatives to participate in all three sessions. This cohort of employers will complete come October 2024, closing out our first cycle of Employers who met the challenge.</a:t>
            </a:r>
            <a:endParaRPr/>
          </a:p>
          <a:p>
            <a:pPr marL="0" lvl="0" indent="0" algn="l" rtl="0">
              <a:spcBef>
                <a:spcPts val="0"/>
              </a:spcBef>
              <a:spcAft>
                <a:spcPts val="0"/>
              </a:spcAft>
              <a:buNone/>
            </a:pPr>
            <a:endParaRPr/>
          </a:p>
          <a:p>
            <a:pPr marL="0" lvl="0" indent="0" algn="l" rtl="0">
              <a:spcBef>
                <a:spcPts val="0"/>
              </a:spcBef>
              <a:spcAft>
                <a:spcPts val="0"/>
              </a:spcAft>
              <a:buNone/>
            </a:pPr>
            <a:r>
              <a:rPr lang="en"/>
              <a:t>The Series titled: Conquering Your DEIA Journey, is themed after our iconic mountain culture here in Colorado, with the first session called Trailhead, where we start employers out in understanding the basics of embracing disability in the workplace, which as we’ve already shared here today, typically starts with our language, behaviors, and attitudes towards PWDs as well as addressing Ableism in ourselves and workplaces.</a:t>
            </a:r>
            <a:endParaRPr/>
          </a:p>
          <a:p>
            <a:pPr marL="0" lvl="0" indent="0" algn="l" rtl="0">
              <a:spcBef>
                <a:spcPts val="0"/>
              </a:spcBef>
              <a:spcAft>
                <a:spcPts val="0"/>
              </a:spcAft>
              <a:buNone/>
            </a:pPr>
            <a:endParaRPr/>
          </a:p>
          <a:p>
            <a:pPr marL="0" lvl="0" indent="0" algn="l" rtl="0">
              <a:spcBef>
                <a:spcPts val="0"/>
              </a:spcBef>
              <a:spcAft>
                <a:spcPts val="0"/>
              </a:spcAft>
              <a:buNone/>
            </a:pPr>
            <a:r>
              <a:rPr lang="en"/>
              <a:t>The second Session, Basecamp, builds on the cohort’s standing knowledge and goes into a more comprehensive understanding of the ADA and Reasonable accommodations. We walk the employers through EEOC Case Examples, learning from real life cases to help empower their decisions around reasonable accommodation in the workplace, some of the do’s and don’ts, and detailing how to have an effective Interactive Process when providing Reasonable accommodation. </a:t>
            </a:r>
            <a:endParaRPr/>
          </a:p>
          <a:p>
            <a:pPr marL="0" lvl="0" indent="0" algn="l" rtl="0">
              <a:spcBef>
                <a:spcPts val="0"/>
              </a:spcBef>
              <a:spcAft>
                <a:spcPts val="0"/>
              </a:spcAft>
              <a:buNone/>
            </a:pPr>
            <a:endParaRPr/>
          </a:p>
          <a:p>
            <a:pPr marL="0" lvl="0" indent="0" algn="l" rtl="0">
              <a:spcBef>
                <a:spcPts val="0"/>
              </a:spcBef>
              <a:spcAft>
                <a:spcPts val="0"/>
              </a:spcAft>
              <a:buNone/>
            </a:pPr>
            <a:r>
              <a:rPr lang="en"/>
              <a:t>…and helps to equip them for the third session, the Summit. Much like reaching the top of a mountain, once up there you can now see how much further you want to go, the Summit helps employers with understanding concepts like Universal Design, Best Practices in Accessible Workplaces, creating Employee Resource Groups, and more.</a:t>
            </a:r>
            <a:endParaRPr/>
          </a:p>
          <a:p>
            <a:pPr marL="0" lvl="0" indent="0" algn="l" rtl="0">
              <a:spcBef>
                <a:spcPts val="0"/>
              </a:spcBef>
              <a:spcAft>
                <a:spcPts val="0"/>
              </a:spcAft>
              <a:buNone/>
            </a:pPr>
            <a:endParaRPr/>
          </a:p>
          <a:p>
            <a:pPr marL="0" lvl="0" indent="0" algn="l" rtl="0">
              <a:spcBef>
                <a:spcPts val="0"/>
              </a:spcBef>
              <a:spcAft>
                <a:spcPts val="0"/>
              </a:spcAft>
              <a:buNone/>
            </a:pPr>
            <a:r>
              <a:rPr lang="en"/>
              <a:t>Once all three sessions are complete we will celebrate these Employers in our October 2024 NDEAM events, and they will receive a year of maintenance support and ongoing community building with their fellow cohort members, we are calling this the Descent, and the goal is to help them now implement strategies, ideas, or new processes for creating accessible workplaces. Also in October, we will start recruiting for the next cohort for 2024-2025.</a:t>
            </a:r>
            <a:endParaRPr/>
          </a:p>
          <a:p>
            <a:pPr marL="0" lvl="0" indent="0" algn="l" rtl="0">
              <a:spcBef>
                <a:spcPts val="0"/>
              </a:spcBef>
              <a:spcAft>
                <a:spcPts val="0"/>
              </a:spcAft>
              <a:buNone/>
            </a:pPr>
            <a:endParaRPr/>
          </a:p>
          <a:p>
            <a:pPr marL="0" lvl="0" indent="0" algn="l" rtl="0">
              <a:spcBef>
                <a:spcPts val="0"/>
              </a:spcBef>
              <a:spcAft>
                <a:spcPts val="0"/>
              </a:spcAft>
              <a:buNone/>
            </a:pPr>
            <a:r>
              <a:rPr lang="en"/>
              <a:t>This is our first year, we just completed Session 2: Basecamp earlier this month, and Session 1 was back in Feb. We will have our final session, the Summit later this summer. So far we have over 45 employers sign up and participating, including OEDIT- Colorado Office of Economic Development &amp; International Trade, several County Government entities like Larimer, Adams, and Jefferson Counties, CU Boulder, UC Health, and more!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06c239cafb_0_46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(Heather) </a:t>
            </a:r>
            <a:endParaRPr/>
          </a:p>
          <a:p>
            <a:pPr marL="0" lvl="0" indent="0" algn="l" rtl="0">
              <a:spcBef>
                <a:spcPts val="0"/>
              </a:spcBef>
              <a:spcAft>
                <a:spcPts val="0"/>
              </a:spcAft>
              <a:buNone/>
            </a:pPr>
            <a:endParaRPr/>
          </a:p>
          <a:p>
            <a:pPr marL="0" lvl="0" indent="0" algn="l" rtl="0">
              <a:spcBef>
                <a:spcPts val="0"/>
              </a:spcBef>
              <a:spcAft>
                <a:spcPts val="0"/>
              </a:spcAft>
              <a:buNone/>
            </a:pPr>
            <a:r>
              <a:rPr lang="en"/>
              <a:t>BUild this out further, use content below to help</a:t>
            </a:r>
            <a:endParaRPr/>
          </a:p>
          <a:p>
            <a:pPr marL="0" lvl="0" indent="0" algn="l" rtl="0">
              <a:spcBef>
                <a:spcPts val="0"/>
              </a:spcBef>
              <a:spcAft>
                <a:spcPts val="0"/>
              </a:spcAft>
              <a:buNone/>
            </a:pPr>
            <a:r>
              <a:rPr lang="en"/>
              <a:t>Connection to a vast network of community partners</a:t>
            </a:r>
            <a:endParaRPr/>
          </a:p>
          <a:p>
            <a:pPr marL="0" lvl="0" indent="0" algn="l" rtl="0">
              <a:spcBef>
                <a:spcPts val="0"/>
              </a:spcBef>
              <a:spcAft>
                <a:spcPts val="0"/>
              </a:spcAft>
              <a:buNone/>
            </a:pPr>
            <a:r>
              <a:rPr lang="en"/>
              <a:t>Resources and services available to support business</a:t>
            </a:r>
            <a:endParaRPr/>
          </a:p>
          <a:p>
            <a:pPr marL="0" lvl="0" indent="0" algn="l" rtl="0">
              <a:spcBef>
                <a:spcPts val="0"/>
              </a:spcBef>
              <a:spcAft>
                <a:spcPts val="0"/>
              </a:spcAft>
              <a:buNone/>
            </a:pPr>
            <a:r>
              <a:rPr lang="en"/>
              <a:t>Partners include: Workforce Center, Local Chamber of Commerce, Sector Partnerships, School Dist. Mental Health Providers, Independent Living Centers, Non- Profits, and so much more</a:t>
            </a:r>
            <a:endParaRPr/>
          </a:p>
          <a:p>
            <a:pPr marL="0" lvl="0" indent="0" algn="l" rtl="0">
              <a:spcBef>
                <a:spcPts val="0"/>
              </a:spcBef>
              <a:spcAft>
                <a:spcPts val="0"/>
              </a:spcAft>
              <a:buNone/>
            </a:pPr>
            <a:endParaRPr/>
          </a:p>
          <a:p>
            <a:pPr marL="0" lvl="0" indent="0" algn="l" rtl="0">
              <a:spcBef>
                <a:spcPts val="0"/>
              </a:spcBef>
              <a:spcAft>
                <a:spcPts val="0"/>
              </a:spcAft>
              <a:buNone/>
            </a:pPr>
            <a:r>
              <a:rPr lang="en"/>
              <a:t>***add a new slide showing Eric presenting at the NET. Speak to other national reach partners (DE webinar, RAPs calls, etc) </a:t>
            </a:r>
            <a:endParaRPr/>
          </a:p>
          <a:p>
            <a:pPr marL="0" lvl="0" indent="0" algn="l" rtl="0">
              <a:spcBef>
                <a:spcPts val="0"/>
              </a:spcBef>
              <a:spcAft>
                <a:spcPts val="0"/>
              </a:spcAft>
              <a:buNone/>
            </a:pPr>
            <a:endParaRPr/>
          </a:p>
        </p:txBody>
      </p:sp>
      <p:sp>
        <p:nvSpPr>
          <p:cNvPr id="492" name="Google Shape;492;g306c239cafb_0_46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f8d39390a2_0_49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t>
            </a:r>
            <a:endParaRPr/>
          </a:p>
        </p:txBody>
      </p:sp>
      <p:sp>
        <p:nvSpPr>
          <p:cNvPr id="508" name="Google Shape;508;g2f8d39390a2_0_4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06c239cafb_0_54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t>
            </a:r>
            <a:endParaRPr/>
          </a:p>
        </p:txBody>
      </p:sp>
      <p:sp>
        <p:nvSpPr>
          <p:cNvPr id="516" name="Google Shape;516;g306c239cafb_0_54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098d997e2d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3098d997e2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0a82145951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30a8214595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06c239cafb_0_54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t>
            </a:r>
            <a:endParaRPr/>
          </a:p>
        </p:txBody>
      </p:sp>
      <p:sp>
        <p:nvSpPr>
          <p:cNvPr id="541" name="Google Shape;541;g306c239cafb_0_54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06c239cafb_0_5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306c239cafb_0_5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(Heather)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306c239cafb_0_54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306c239cafb_0_5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(Heather)</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06c239cafb_0_51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t>
            </a:r>
            <a:endParaRPr/>
          </a:p>
          <a:p>
            <a:pPr marL="0" lvl="0" indent="0" algn="l" rtl="0">
              <a:spcBef>
                <a:spcPts val="0"/>
              </a:spcBef>
              <a:spcAft>
                <a:spcPts val="0"/>
              </a:spcAft>
              <a:buNone/>
            </a:pPr>
            <a:endParaRPr/>
          </a:p>
          <a:p>
            <a:pPr marL="0" lvl="0" indent="0" algn="l" rtl="0">
              <a:spcBef>
                <a:spcPts val="0"/>
              </a:spcBef>
              <a:spcAft>
                <a:spcPts val="0"/>
              </a:spcAft>
              <a:buNone/>
            </a:pPr>
            <a:r>
              <a:rPr lang="en"/>
              <a:t>Circle back to the main point, the numbers speak for themselves, but the philosophies are consistent. </a:t>
            </a:r>
            <a:endParaRPr/>
          </a:p>
        </p:txBody>
      </p:sp>
      <p:sp>
        <p:nvSpPr>
          <p:cNvPr id="566" name="Google Shape;566;g306c239cafb_0_5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f8d39390a2_0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t>
            </a:r>
            <a:endParaRPr/>
          </a:p>
        </p:txBody>
      </p:sp>
      <p:sp>
        <p:nvSpPr>
          <p:cNvPr id="255" name="Google Shape;255;g2f8d39390a2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30a37a843d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30a37a843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06c239cafb_0_54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(Heather) </a:t>
            </a:r>
            <a:endParaRPr/>
          </a:p>
          <a:p>
            <a:pPr marL="0" lvl="0" indent="0" algn="l" rtl="0">
              <a:spcBef>
                <a:spcPts val="0"/>
              </a:spcBef>
              <a:spcAft>
                <a:spcPts val="0"/>
              </a:spcAft>
              <a:buNone/>
            </a:pPr>
            <a:r>
              <a:rPr lang="en"/>
              <a:t>Add a slide about next steps they can take. (last slide before questions)</a:t>
            </a:r>
            <a:endParaRPr/>
          </a:p>
        </p:txBody>
      </p:sp>
      <p:sp>
        <p:nvSpPr>
          <p:cNvPr id="584" name="Google Shape;584;g306c239cafb_0_54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f8d39390a2_0_5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2f8d39390a2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(Heather) </a:t>
            </a:r>
            <a:endParaRPr/>
          </a:p>
          <a:p>
            <a:pPr marL="0" lvl="0" indent="0" algn="l" rtl="0">
              <a:spcBef>
                <a:spcPts val="0"/>
              </a:spcBef>
              <a:spcAft>
                <a:spcPts val="0"/>
              </a:spcAft>
              <a:buNone/>
            </a:pPr>
            <a:r>
              <a:rPr lang="en"/>
              <a:t>For more information on our DVR office, we’ve provided our website information to both our main page and our Business Relations page. No matter where in the country you are today, you are more than welcome to check out our website and connect with us further. While we may not be able to offer services if you are outside of COlorado, we can certain connect further and help you to identify our DVR counterparts in your state.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06c239cafb_0_54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306c239cafb_0_5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(Heather)</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09e85d9d1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309e85d9d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 &amp; Heather)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f8d39390a2_0_10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 &amp; Heather) </a:t>
            </a:r>
            <a:endParaRPr/>
          </a:p>
          <a:p>
            <a:pPr marL="0" lvl="0" indent="0" algn="l" rtl="0">
              <a:spcBef>
                <a:spcPts val="0"/>
              </a:spcBef>
              <a:spcAft>
                <a:spcPts val="0"/>
              </a:spcAft>
              <a:buNone/>
            </a:pPr>
            <a:r>
              <a:rPr lang="en"/>
              <a:t>We want to thank you again for your time today and allowing us to present to you this topic. We will open up for questions now.</a:t>
            </a:r>
            <a:endParaRPr/>
          </a:p>
        </p:txBody>
      </p:sp>
      <p:sp>
        <p:nvSpPr>
          <p:cNvPr id="620" name="Google Shape;620;g2f8d39390a2_0_10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06c239cafb_0_5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(Heather)</a:t>
            </a:r>
            <a:endParaRPr i="1"/>
          </a:p>
          <a:p>
            <a:pPr marL="0" lvl="0" indent="0" algn="l" rtl="0">
              <a:spcBef>
                <a:spcPts val="0"/>
              </a:spcBef>
              <a:spcAft>
                <a:spcPts val="0"/>
              </a:spcAft>
              <a:buNone/>
            </a:pPr>
            <a:endParaRPr i="1"/>
          </a:p>
          <a:p>
            <a:pPr marL="0" lvl="0" indent="0" algn="l" rtl="0">
              <a:spcBef>
                <a:spcPts val="0"/>
              </a:spcBef>
              <a:spcAft>
                <a:spcPts val="0"/>
              </a:spcAft>
              <a:buNone/>
            </a:pPr>
            <a:r>
              <a:rPr lang="en" i="1"/>
              <a:t>***add more script content</a:t>
            </a:r>
            <a:endParaRPr i="1"/>
          </a:p>
          <a:p>
            <a:pPr marL="0" lvl="0" indent="0" algn="l" rtl="0">
              <a:spcBef>
                <a:spcPts val="0"/>
              </a:spcBef>
              <a:spcAft>
                <a:spcPts val="0"/>
              </a:spcAft>
              <a:buNone/>
            </a:pPr>
            <a:endParaRPr/>
          </a:p>
          <a:p>
            <a:pPr marL="0" lvl="0" indent="0" algn="l" rtl="0">
              <a:spcBef>
                <a:spcPts val="0"/>
              </a:spcBef>
              <a:spcAft>
                <a:spcPts val="0"/>
              </a:spcAft>
              <a:buNone/>
            </a:pPr>
            <a:r>
              <a:rPr lang="en"/>
              <a:t>The purpose of the Business Relations Unit is to provide services to employers by building long-term relationships based on their business need.</a:t>
            </a:r>
            <a:endParaRPr/>
          </a:p>
          <a:p>
            <a:pPr marL="0" lvl="0" indent="0" algn="l" rtl="0">
              <a:spcBef>
                <a:spcPts val="0"/>
              </a:spcBef>
              <a:spcAft>
                <a:spcPts val="0"/>
              </a:spcAft>
              <a:buNone/>
            </a:pPr>
            <a:r>
              <a:rPr lang="en"/>
              <a:t>Our goal is to link businesses to the talent and resources that DVR offers, while promoting people with disabilities as an untapped talent pool. We also work within our communities to gather local labor market information which we share with the DVR counselors and job seekers to help promote viable career paths within our regions. And we provide training and business consultation on Diversity, Equity, and Inclusion topics to business and community partners.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6" name="Google Shape;266;g306c239cafb_0_5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0a4636ae23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0a4636ae2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(Heather)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f8d39390a2_0_2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(Heather)</a:t>
            </a:r>
            <a:endParaRPr/>
          </a:p>
          <a:p>
            <a:pPr marL="0" lvl="0" indent="0" algn="l" rtl="0">
              <a:spcBef>
                <a:spcPts val="0"/>
              </a:spcBef>
              <a:spcAft>
                <a:spcPts val="0"/>
              </a:spcAft>
              <a:buNone/>
            </a:pPr>
            <a:endParaRPr/>
          </a:p>
        </p:txBody>
      </p:sp>
      <p:sp>
        <p:nvSpPr>
          <p:cNvPr id="282" name="Google Shape;282;g2f8d39390a2_0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bc5eb92350_2_33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t>
            </a:r>
            <a:endParaRPr/>
          </a:p>
        </p:txBody>
      </p:sp>
      <p:sp>
        <p:nvSpPr>
          <p:cNvPr id="289" name="Google Shape;289;gbc5eb92350_2_3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06c239cafb_0_7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06c239cafb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06c239cafb_0_1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06c239cafb_0_1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(Eric)</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 heavy-1 standard (black text on white background), title and bullets flash left">
  <p:cSld name="Heavy_Standard">
    <p:spTree>
      <p:nvGrpSpPr>
        <p:cNvPr id="1" name="Shape 10"/>
        <p:cNvGrpSpPr/>
        <p:nvPr/>
      </p:nvGrpSpPr>
      <p:grpSpPr>
        <a:xfrm>
          <a:off x="0" y="0"/>
          <a:ext cx="0" cy="0"/>
          <a:chOff x="0" y="0"/>
          <a:chExt cx="0" cy="0"/>
        </a:xfrm>
      </p:grpSpPr>
      <p:sp>
        <p:nvSpPr>
          <p:cNvPr id="11" name="Google Shape;11;p2"/>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i="0" u="none" strike="noStrike" cap="none">
                <a:solidFill>
                  <a:schemeClr val="accent3"/>
                </a:solidFill>
                <a:latin typeface="Lato"/>
                <a:ea typeface="Lato"/>
                <a:cs typeface="Lato"/>
                <a:sym typeface="Lato"/>
              </a:defRPr>
            </a:lvl1pPr>
            <a:lvl2pPr marL="0" lvl="1" indent="0" algn="r">
              <a:spcBef>
                <a:spcPts val="0"/>
              </a:spcBef>
              <a:buNone/>
              <a:defRPr sz="800" i="0" u="none" strike="noStrike" cap="none">
                <a:solidFill>
                  <a:schemeClr val="accent3"/>
                </a:solidFill>
                <a:latin typeface="Lato"/>
                <a:ea typeface="Lato"/>
                <a:cs typeface="Lato"/>
                <a:sym typeface="Lato"/>
              </a:defRPr>
            </a:lvl2pPr>
            <a:lvl3pPr marL="0" lvl="2" indent="0" algn="r">
              <a:spcBef>
                <a:spcPts val="0"/>
              </a:spcBef>
              <a:buNone/>
              <a:defRPr sz="800" i="0" u="none" strike="noStrike" cap="none">
                <a:solidFill>
                  <a:schemeClr val="accent3"/>
                </a:solidFill>
                <a:latin typeface="Lato"/>
                <a:ea typeface="Lato"/>
                <a:cs typeface="Lato"/>
                <a:sym typeface="Lato"/>
              </a:defRPr>
            </a:lvl3pPr>
            <a:lvl4pPr marL="0" lvl="3" indent="0" algn="r">
              <a:spcBef>
                <a:spcPts val="0"/>
              </a:spcBef>
              <a:buNone/>
              <a:defRPr sz="800" i="0" u="none" strike="noStrike" cap="none">
                <a:solidFill>
                  <a:schemeClr val="accent3"/>
                </a:solidFill>
                <a:latin typeface="Lato"/>
                <a:ea typeface="Lato"/>
                <a:cs typeface="Lato"/>
                <a:sym typeface="Lato"/>
              </a:defRPr>
            </a:lvl4pPr>
            <a:lvl5pPr marL="0" lvl="4" indent="0" algn="r">
              <a:spcBef>
                <a:spcPts val="0"/>
              </a:spcBef>
              <a:buNone/>
              <a:defRPr sz="800" i="0" u="none" strike="noStrike" cap="none">
                <a:solidFill>
                  <a:schemeClr val="accent3"/>
                </a:solidFill>
                <a:latin typeface="Lato"/>
                <a:ea typeface="Lato"/>
                <a:cs typeface="Lato"/>
                <a:sym typeface="Lato"/>
              </a:defRPr>
            </a:lvl5pPr>
            <a:lvl6pPr marL="0" lvl="5" indent="0" algn="r">
              <a:spcBef>
                <a:spcPts val="0"/>
              </a:spcBef>
              <a:buNone/>
              <a:defRPr sz="800" i="0" u="none" strike="noStrike" cap="none">
                <a:solidFill>
                  <a:schemeClr val="accent3"/>
                </a:solidFill>
                <a:latin typeface="Lato"/>
                <a:ea typeface="Lato"/>
                <a:cs typeface="Lato"/>
                <a:sym typeface="Lato"/>
              </a:defRPr>
            </a:lvl6pPr>
            <a:lvl7pPr marL="0" lvl="6" indent="0" algn="r">
              <a:spcBef>
                <a:spcPts val="0"/>
              </a:spcBef>
              <a:buNone/>
              <a:defRPr sz="800" i="0" u="none" strike="noStrike" cap="none">
                <a:solidFill>
                  <a:schemeClr val="accent3"/>
                </a:solidFill>
                <a:latin typeface="Lato"/>
                <a:ea typeface="Lato"/>
                <a:cs typeface="Lato"/>
                <a:sym typeface="Lato"/>
              </a:defRPr>
            </a:lvl7pPr>
            <a:lvl8pPr marL="0" lvl="7" indent="0" algn="r">
              <a:spcBef>
                <a:spcPts val="0"/>
              </a:spcBef>
              <a:buNone/>
              <a:defRPr sz="800" i="0" u="none" strike="noStrike" cap="none">
                <a:solidFill>
                  <a:schemeClr val="accent3"/>
                </a:solidFill>
                <a:latin typeface="Lato"/>
                <a:ea typeface="Lato"/>
                <a:cs typeface="Lato"/>
                <a:sym typeface="Lato"/>
              </a:defRPr>
            </a:lvl8pPr>
            <a:lvl9pPr marL="0" lvl="8" indent="0" algn="r">
              <a:spcBef>
                <a:spcPts val="0"/>
              </a:spcBef>
              <a:buNone/>
              <a:defRPr sz="8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12" name="Google Shape;12;p2"/>
          <p:cNvSpPr txBox="1">
            <a:spLocks noGrp="1"/>
          </p:cNvSpPr>
          <p:nvPr>
            <p:ph type="title"/>
          </p:nvPr>
        </p:nvSpPr>
        <p:spPr>
          <a:xfrm>
            <a:off x="366150" y="238800"/>
            <a:ext cx="8412000" cy="570600"/>
          </a:xfrm>
          <a:prstGeom prst="rect">
            <a:avLst/>
          </a:prstGeom>
        </p:spPr>
        <p:txBody>
          <a:bodyPr spcFirstLastPara="1" wrap="square" lIns="68575" tIns="34275" rIns="68575" bIns="34275" anchor="ctr" anchorCtr="0">
            <a:noAutofit/>
          </a:bodyPr>
          <a:lstStyle>
            <a:lvl1pPr lvl="0" rtl="0">
              <a:spcBef>
                <a:spcPts val="0"/>
              </a:spcBef>
              <a:spcAft>
                <a:spcPts val="0"/>
              </a:spcAft>
              <a:buSzPts val="30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 name="Google Shape;13;p2"/>
          <p:cNvSpPr txBox="1">
            <a:spLocks noGrp="1"/>
          </p:cNvSpPr>
          <p:nvPr>
            <p:ph type="body" idx="1"/>
          </p:nvPr>
        </p:nvSpPr>
        <p:spPr>
          <a:xfrm>
            <a:off x="366000" y="1156500"/>
            <a:ext cx="8412000" cy="33771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1pPr>
            <a:lvl2pPr marL="914400" lvl="1"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ver-4 equal, left: square picture, right: reverse title and subhead, full blue background">
  <p:cSld name="Cover_08">
    <p:bg>
      <p:bgPr>
        <a:solidFill>
          <a:srgbClr val="004989"/>
        </a:solidFill>
        <a:effectLst/>
      </p:bgPr>
    </p:bg>
    <p:spTree>
      <p:nvGrpSpPr>
        <p:cNvPr id="1" name="Shape 67"/>
        <p:cNvGrpSpPr/>
        <p:nvPr/>
      </p:nvGrpSpPr>
      <p:grpSpPr>
        <a:xfrm>
          <a:off x="0" y="0"/>
          <a:ext cx="0" cy="0"/>
          <a:chOff x="0" y="0"/>
          <a:chExt cx="0" cy="0"/>
        </a:xfrm>
      </p:grpSpPr>
      <p:sp>
        <p:nvSpPr>
          <p:cNvPr id="68" name="Google Shape;68;p11"/>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69" name="Google Shape;69;p11"/>
          <p:cNvSpPr txBox="1">
            <a:spLocks noGrp="1"/>
          </p:cNvSpPr>
          <p:nvPr>
            <p:ph type="title"/>
          </p:nvPr>
        </p:nvSpPr>
        <p:spPr>
          <a:xfrm>
            <a:off x="4572427" y="1379926"/>
            <a:ext cx="40641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300"/>
              <a:buNone/>
              <a:defRPr i="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0" name="Google Shape;70;p11"/>
          <p:cNvSpPr txBox="1">
            <a:spLocks noGrp="1"/>
          </p:cNvSpPr>
          <p:nvPr>
            <p:ph type="body" idx="1"/>
          </p:nvPr>
        </p:nvSpPr>
        <p:spPr>
          <a:xfrm>
            <a:off x="4572000" y="2491164"/>
            <a:ext cx="4064400" cy="484500"/>
          </a:xfrm>
          <a:prstGeom prst="rect">
            <a:avLst/>
          </a:prstGeom>
          <a:noFill/>
          <a:ln>
            <a:noFill/>
          </a:ln>
        </p:spPr>
        <p:txBody>
          <a:bodyPr spcFirstLastPara="1" wrap="square" lIns="68575" tIns="34275" rIns="68575" bIns="34275" anchor="t" anchorCtr="0">
            <a:noAutofit/>
          </a:bodyPr>
          <a:lstStyle>
            <a:lvl1pPr marL="457200" lvl="0"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1pPr>
            <a:lvl2pPr marL="914400" lvl="1"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2pPr>
            <a:lvl3pPr marL="1371600" lvl="2"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3pPr>
            <a:lvl4pPr marL="1828800" lvl="3"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4pPr>
            <a:lvl5pPr marL="2286000" lvl="4"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5pPr>
            <a:lvl6pPr marL="2743200" lvl="5"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6pPr>
            <a:lvl7pPr marL="3200400" lvl="6"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7pPr>
            <a:lvl8pPr marL="3657600" lvl="7"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8pPr>
            <a:lvl9pPr marL="4114800" lvl="8"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9pPr>
          </a:lstStyle>
          <a:p>
            <a:endParaRPr/>
          </a:p>
        </p:txBody>
      </p:sp>
      <p:pic>
        <p:nvPicPr>
          <p:cNvPr id="71" name="Google Shape;71;p11"/>
          <p:cNvPicPr preferRelativeResize="0"/>
          <p:nvPr/>
        </p:nvPicPr>
        <p:blipFill>
          <a:blip r:embed="rId2">
            <a:alphaModFix/>
          </a:blip>
          <a:stretch>
            <a:fillRect/>
          </a:stretch>
        </p:blipFill>
        <p:spPr>
          <a:xfrm>
            <a:off x="4594385" y="3482630"/>
            <a:ext cx="2189444" cy="502577"/>
          </a:xfrm>
          <a:prstGeom prst="rect">
            <a:avLst/>
          </a:prstGeom>
          <a:noFill/>
          <a:ln>
            <a:noFill/>
          </a:ln>
        </p:spPr>
      </p:pic>
      <p:sp>
        <p:nvSpPr>
          <p:cNvPr id="72" name="Google Shape;72;p11"/>
          <p:cNvSpPr>
            <a:spLocks noGrp="1"/>
          </p:cNvSpPr>
          <p:nvPr>
            <p:ph type="pic" idx="2"/>
          </p:nvPr>
        </p:nvSpPr>
        <p:spPr>
          <a:xfrm>
            <a:off x="837250" y="798957"/>
            <a:ext cx="3257700" cy="35457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3" name="Google Shape;73;p11"/>
          <p:cNvSpPr/>
          <p:nvPr/>
        </p:nvSpPr>
        <p:spPr>
          <a:xfrm>
            <a:off x="632159" y="599549"/>
            <a:ext cx="3257700" cy="3549000"/>
          </a:xfrm>
          <a:prstGeom prst="rect">
            <a:avLst/>
          </a:prstGeom>
          <a:noFill/>
          <a:ln w="254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1 left: reverse chapter number (big) and title, right: group of pictures, full blue background">
  <p:cSld name="Divider_01">
    <p:bg>
      <p:bgPr>
        <a:solidFill>
          <a:schemeClr val="accent1"/>
        </a:solidFill>
        <a:effectLst/>
      </p:bgPr>
    </p:bg>
    <p:spTree>
      <p:nvGrpSpPr>
        <p:cNvPr id="1" name="Shape 74"/>
        <p:cNvGrpSpPr/>
        <p:nvPr/>
      </p:nvGrpSpPr>
      <p:grpSpPr>
        <a:xfrm>
          <a:off x="0" y="0"/>
          <a:ext cx="0" cy="0"/>
          <a:chOff x="0" y="0"/>
          <a:chExt cx="0" cy="0"/>
        </a:xfrm>
      </p:grpSpPr>
      <p:sp>
        <p:nvSpPr>
          <p:cNvPr id="75" name="Google Shape;75;p12"/>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12"/>
          <p:cNvSpPr txBox="1">
            <a:spLocks noGrp="1"/>
          </p:cNvSpPr>
          <p:nvPr>
            <p:ph type="title"/>
          </p:nvPr>
        </p:nvSpPr>
        <p:spPr>
          <a:xfrm>
            <a:off x="544592" y="3397847"/>
            <a:ext cx="4178100" cy="4401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3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77" name="Google Shape;77;p12"/>
          <p:cNvCxnSpPr/>
          <p:nvPr/>
        </p:nvCxnSpPr>
        <p:spPr>
          <a:xfrm>
            <a:off x="544592" y="4076236"/>
            <a:ext cx="3621300" cy="0"/>
          </a:xfrm>
          <a:prstGeom prst="straightConnector1">
            <a:avLst/>
          </a:prstGeom>
          <a:noFill/>
          <a:ln w="25400" cap="flat" cmpd="sng">
            <a:solidFill>
              <a:schemeClr val="accent3"/>
            </a:solidFill>
            <a:prstDash val="solid"/>
            <a:miter lim="800000"/>
            <a:headEnd type="none" w="sm" len="sm"/>
            <a:tailEnd type="none" w="sm" len="sm"/>
          </a:ln>
        </p:spPr>
      </p:cxnSp>
      <p:sp>
        <p:nvSpPr>
          <p:cNvPr id="78" name="Google Shape;78;p12"/>
          <p:cNvSpPr>
            <a:spLocks noGrp="1"/>
          </p:cNvSpPr>
          <p:nvPr>
            <p:ph type="pic" idx="2"/>
          </p:nvPr>
        </p:nvSpPr>
        <p:spPr>
          <a:xfrm>
            <a:off x="4165994" y="276957"/>
            <a:ext cx="2633700" cy="14376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9" name="Google Shape;79;p12"/>
          <p:cNvSpPr>
            <a:spLocks noGrp="1"/>
          </p:cNvSpPr>
          <p:nvPr>
            <p:ph type="pic" idx="3"/>
          </p:nvPr>
        </p:nvSpPr>
        <p:spPr>
          <a:xfrm>
            <a:off x="4165997" y="1884406"/>
            <a:ext cx="995400" cy="9774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0" name="Google Shape;80;p12"/>
          <p:cNvSpPr>
            <a:spLocks noGrp="1"/>
          </p:cNvSpPr>
          <p:nvPr>
            <p:ph type="pic" idx="4"/>
          </p:nvPr>
        </p:nvSpPr>
        <p:spPr>
          <a:xfrm>
            <a:off x="5300663" y="1884406"/>
            <a:ext cx="1499100" cy="19530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1" name="Google Shape;81;p12"/>
          <p:cNvSpPr>
            <a:spLocks noGrp="1"/>
          </p:cNvSpPr>
          <p:nvPr>
            <p:ph type="pic" idx="5"/>
          </p:nvPr>
        </p:nvSpPr>
        <p:spPr>
          <a:xfrm>
            <a:off x="6937772" y="277416"/>
            <a:ext cx="1988400" cy="25515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2" name="Google Shape;82;p12"/>
          <p:cNvSpPr>
            <a:spLocks noGrp="1"/>
          </p:cNvSpPr>
          <p:nvPr>
            <p:ph type="pic" idx="6"/>
          </p:nvPr>
        </p:nvSpPr>
        <p:spPr>
          <a:xfrm>
            <a:off x="6937772" y="2997280"/>
            <a:ext cx="1988400" cy="11502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3" name="Google Shape;83;p12"/>
          <p:cNvSpPr/>
          <p:nvPr/>
        </p:nvSpPr>
        <p:spPr>
          <a:xfrm>
            <a:off x="231354" y="4610559"/>
            <a:ext cx="1470900" cy="4386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84" name="Google Shape;84;p12"/>
          <p:cNvPicPr preferRelativeResize="0"/>
          <p:nvPr/>
        </p:nvPicPr>
        <p:blipFill rotWithShape="1">
          <a:blip r:embed="rId2">
            <a:alphaModFix/>
          </a:blip>
          <a:srcRect/>
          <a:stretch/>
        </p:blipFill>
        <p:spPr>
          <a:xfrm>
            <a:off x="223222" y="4755241"/>
            <a:ext cx="1188408" cy="223339"/>
          </a:xfrm>
          <a:prstGeom prst="rect">
            <a:avLst/>
          </a:prstGeom>
          <a:noFill/>
          <a:ln>
            <a:noFill/>
          </a:ln>
        </p:spPr>
      </p:pic>
      <p:sp>
        <p:nvSpPr>
          <p:cNvPr id="85" name="Google Shape;85;p12"/>
          <p:cNvSpPr txBox="1">
            <a:spLocks noGrp="1"/>
          </p:cNvSpPr>
          <p:nvPr>
            <p:ph type="body" idx="1"/>
          </p:nvPr>
        </p:nvSpPr>
        <p:spPr>
          <a:xfrm>
            <a:off x="417875" y="1157476"/>
            <a:ext cx="2325000" cy="2366100"/>
          </a:xfrm>
          <a:prstGeom prst="rect">
            <a:avLst/>
          </a:prstGeom>
          <a:noFill/>
          <a:ln>
            <a:noFill/>
          </a:ln>
        </p:spPr>
        <p:txBody>
          <a:bodyPr spcFirstLastPara="1" wrap="square" lIns="68575" tIns="34275" rIns="68575" bIns="34275" anchor="t" anchorCtr="0">
            <a:noAutofit/>
          </a:bodyPr>
          <a:lstStyle>
            <a:lvl1pPr marL="457200" lvl="0"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1pPr>
            <a:lvl2pPr marL="914400" lvl="1"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2pPr>
            <a:lvl3pPr marL="1371600" lvl="2"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3pPr>
            <a:lvl4pPr marL="1828800" lvl="3"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4pPr>
            <a:lvl5pPr marL="2286000" lvl="4"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5pPr>
            <a:lvl6pPr marL="2743200" lvl="5"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6pPr>
            <a:lvl7pPr marL="3200400" lvl="6"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7pPr>
            <a:lvl8pPr marL="3657600" lvl="7"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8pPr>
            <a:lvl9pPr marL="4114800" lvl="8"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2 reverse chapter number (big) and title in center, large picture, half left blue background">
  <p:cSld name="Divider_02">
    <p:spTree>
      <p:nvGrpSpPr>
        <p:cNvPr id="1" name="Shape 86"/>
        <p:cNvGrpSpPr/>
        <p:nvPr/>
      </p:nvGrpSpPr>
      <p:grpSpPr>
        <a:xfrm>
          <a:off x="0" y="0"/>
          <a:ext cx="0" cy="0"/>
          <a:chOff x="0" y="0"/>
          <a:chExt cx="0" cy="0"/>
        </a:xfrm>
      </p:grpSpPr>
      <p:sp>
        <p:nvSpPr>
          <p:cNvPr id="87" name="Google Shape;87;p13"/>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88" name="Google Shape;88;p13"/>
          <p:cNvSpPr/>
          <p:nvPr/>
        </p:nvSpPr>
        <p:spPr>
          <a:xfrm>
            <a:off x="0" y="0"/>
            <a:ext cx="45360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9" name="Google Shape;89;p13"/>
          <p:cNvSpPr>
            <a:spLocks noGrp="1"/>
          </p:cNvSpPr>
          <p:nvPr>
            <p:ph type="pic" idx="2"/>
          </p:nvPr>
        </p:nvSpPr>
        <p:spPr>
          <a:xfrm>
            <a:off x="472678" y="464344"/>
            <a:ext cx="8217600" cy="42267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0" name="Google Shape;90;p13"/>
          <p:cNvSpPr txBox="1">
            <a:spLocks noGrp="1"/>
          </p:cNvSpPr>
          <p:nvPr>
            <p:ph type="title"/>
          </p:nvPr>
        </p:nvSpPr>
        <p:spPr>
          <a:xfrm>
            <a:off x="2754125" y="2231065"/>
            <a:ext cx="3394800" cy="678900"/>
          </a:xfrm>
          <a:prstGeom prst="rect">
            <a:avLst/>
          </a:prstGeom>
          <a:solidFill>
            <a:schemeClr val="accent1"/>
          </a:solid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33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91" name="Google Shape;91;p13"/>
          <p:cNvCxnSpPr/>
          <p:nvPr/>
        </p:nvCxnSpPr>
        <p:spPr>
          <a:xfrm flipH="1">
            <a:off x="6151271" y="2233493"/>
            <a:ext cx="2045400" cy="338100"/>
          </a:xfrm>
          <a:prstGeom prst="bentConnector3">
            <a:avLst>
              <a:gd name="adj1" fmla="val -1176"/>
            </a:avLst>
          </a:prstGeom>
          <a:noFill/>
          <a:ln w="25400" cap="flat" cmpd="sng">
            <a:solidFill>
              <a:schemeClr val="accent3"/>
            </a:solidFill>
            <a:prstDash val="solid"/>
            <a:miter lim="800000"/>
            <a:headEnd type="none" w="sm" len="sm"/>
            <a:tailEnd type="none" w="sm" len="sm"/>
          </a:ln>
        </p:spPr>
      </p:cxnSp>
      <p:sp>
        <p:nvSpPr>
          <p:cNvPr id="92" name="Google Shape;92;p13"/>
          <p:cNvSpPr txBox="1">
            <a:spLocks noGrp="1"/>
          </p:cNvSpPr>
          <p:nvPr>
            <p:ph type="body" idx="1"/>
          </p:nvPr>
        </p:nvSpPr>
        <p:spPr>
          <a:xfrm>
            <a:off x="6365101" y="373335"/>
            <a:ext cx="2325000" cy="2366100"/>
          </a:xfrm>
          <a:prstGeom prst="rect">
            <a:avLst/>
          </a:prstGeom>
          <a:noFill/>
          <a:ln>
            <a:noFill/>
          </a:ln>
        </p:spPr>
        <p:txBody>
          <a:bodyPr spcFirstLastPara="1" wrap="square" lIns="68575" tIns="34275" rIns="68575" bIns="34275" anchor="t" anchorCtr="0">
            <a:noAutofit/>
          </a:bodyPr>
          <a:lstStyle>
            <a:lvl1pPr marL="457200" lvl="0"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1pPr>
            <a:lvl2pPr marL="914400" lvl="1"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2pPr>
            <a:lvl3pPr marL="1371600" lvl="2"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3pPr>
            <a:lvl4pPr marL="1828800" lvl="3"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4pPr>
            <a:lvl5pPr marL="2286000" lvl="4"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5pPr>
            <a:lvl6pPr marL="2743200" lvl="5"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6pPr>
            <a:lvl7pPr marL="3200400" lvl="6"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7pPr>
            <a:lvl8pPr marL="3657600" lvl="7"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8pPr>
            <a:lvl9pPr marL="4114800" lvl="8"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3 reverse text only: chapter number (big) and title, full blue background">
  <p:cSld name="Divider_03">
    <p:bg>
      <p:bgPr>
        <a:solidFill>
          <a:srgbClr val="004989"/>
        </a:solidFill>
        <a:effectLst/>
      </p:bgPr>
    </p:bg>
    <p:spTree>
      <p:nvGrpSpPr>
        <p:cNvPr id="1" name="Shape 93"/>
        <p:cNvGrpSpPr/>
        <p:nvPr/>
      </p:nvGrpSpPr>
      <p:grpSpPr>
        <a:xfrm>
          <a:off x="0" y="0"/>
          <a:ext cx="0" cy="0"/>
          <a:chOff x="0" y="0"/>
          <a:chExt cx="0" cy="0"/>
        </a:xfrm>
      </p:grpSpPr>
      <p:sp>
        <p:nvSpPr>
          <p:cNvPr id="94" name="Google Shape;94;p14"/>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i="0" u="none" strike="noStrike" cap="none">
                <a:solidFill>
                  <a:schemeClr val="accent3"/>
                </a:solidFill>
                <a:latin typeface="Lato"/>
                <a:ea typeface="Lato"/>
                <a:cs typeface="Lato"/>
                <a:sym typeface="Lato"/>
              </a:defRPr>
            </a:lvl1pPr>
            <a:lvl2pPr marL="0" lvl="1" indent="0" algn="r" rtl="0">
              <a:spcBef>
                <a:spcPts val="0"/>
              </a:spcBef>
              <a:buNone/>
              <a:defRPr sz="800" i="0" u="none" strike="noStrike" cap="none">
                <a:solidFill>
                  <a:schemeClr val="accent3"/>
                </a:solidFill>
                <a:latin typeface="Lato"/>
                <a:ea typeface="Lato"/>
                <a:cs typeface="Lato"/>
                <a:sym typeface="Lato"/>
              </a:defRPr>
            </a:lvl2pPr>
            <a:lvl3pPr marL="0" lvl="2" indent="0" algn="r" rtl="0">
              <a:spcBef>
                <a:spcPts val="0"/>
              </a:spcBef>
              <a:buNone/>
              <a:defRPr sz="800" i="0" u="none" strike="noStrike" cap="none">
                <a:solidFill>
                  <a:schemeClr val="accent3"/>
                </a:solidFill>
                <a:latin typeface="Lato"/>
                <a:ea typeface="Lato"/>
                <a:cs typeface="Lato"/>
                <a:sym typeface="Lato"/>
              </a:defRPr>
            </a:lvl3pPr>
            <a:lvl4pPr marL="0" lvl="3" indent="0" algn="r" rtl="0">
              <a:spcBef>
                <a:spcPts val="0"/>
              </a:spcBef>
              <a:buNone/>
              <a:defRPr sz="800" i="0" u="none" strike="noStrike" cap="none">
                <a:solidFill>
                  <a:schemeClr val="accent3"/>
                </a:solidFill>
                <a:latin typeface="Lato"/>
                <a:ea typeface="Lato"/>
                <a:cs typeface="Lato"/>
                <a:sym typeface="Lato"/>
              </a:defRPr>
            </a:lvl4pPr>
            <a:lvl5pPr marL="0" lvl="4" indent="0" algn="r" rtl="0">
              <a:spcBef>
                <a:spcPts val="0"/>
              </a:spcBef>
              <a:buNone/>
              <a:defRPr sz="800" i="0" u="none" strike="noStrike" cap="none">
                <a:solidFill>
                  <a:schemeClr val="accent3"/>
                </a:solidFill>
                <a:latin typeface="Lato"/>
                <a:ea typeface="Lato"/>
                <a:cs typeface="Lato"/>
                <a:sym typeface="Lato"/>
              </a:defRPr>
            </a:lvl5pPr>
            <a:lvl6pPr marL="0" lvl="5" indent="0" algn="r" rtl="0">
              <a:spcBef>
                <a:spcPts val="0"/>
              </a:spcBef>
              <a:buNone/>
              <a:defRPr sz="800" i="0" u="none" strike="noStrike" cap="none">
                <a:solidFill>
                  <a:schemeClr val="accent3"/>
                </a:solidFill>
                <a:latin typeface="Lato"/>
                <a:ea typeface="Lato"/>
                <a:cs typeface="Lato"/>
                <a:sym typeface="Lato"/>
              </a:defRPr>
            </a:lvl6pPr>
            <a:lvl7pPr marL="0" lvl="6" indent="0" algn="r" rtl="0">
              <a:spcBef>
                <a:spcPts val="0"/>
              </a:spcBef>
              <a:buNone/>
              <a:defRPr sz="800" i="0" u="none" strike="noStrike" cap="none">
                <a:solidFill>
                  <a:schemeClr val="accent3"/>
                </a:solidFill>
                <a:latin typeface="Lato"/>
                <a:ea typeface="Lato"/>
                <a:cs typeface="Lato"/>
                <a:sym typeface="Lato"/>
              </a:defRPr>
            </a:lvl7pPr>
            <a:lvl8pPr marL="0" lvl="7" indent="0" algn="r" rtl="0">
              <a:spcBef>
                <a:spcPts val="0"/>
              </a:spcBef>
              <a:buNone/>
              <a:defRPr sz="800" i="0" u="none" strike="noStrike" cap="none">
                <a:solidFill>
                  <a:schemeClr val="accent3"/>
                </a:solidFill>
                <a:latin typeface="Lato"/>
                <a:ea typeface="Lato"/>
                <a:cs typeface="Lato"/>
                <a:sym typeface="Lato"/>
              </a:defRPr>
            </a:lvl8pPr>
            <a:lvl9pPr marL="0" lvl="8" indent="0" algn="r" rtl="0">
              <a:spcBef>
                <a:spcPts val="0"/>
              </a:spcBef>
              <a:buNone/>
              <a:defRPr sz="8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95" name="Google Shape;95;p14"/>
          <p:cNvSpPr txBox="1">
            <a:spLocks noGrp="1"/>
          </p:cNvSpPr>
          <p:nvPr>
            <p:ph type="body" idx="1"/>
          </p:nvPr>
        </p:nvSpPr>
        <p:spPr>
          <a:xfrm>
            <a:off x="3257301" y="1281549"/>
            <a:ext cx="2355000" cy="1790100"/>
          </a:xfrm>
          <a:prstGeom prst="rect">
            <a:avLst/>
          </a:prstGeom>
          <a:noFill/>
          <a:ln>
            <a:noFill/>
          </a:ln>
        </p:spPr>
        <p:txBody>
          <a:bodyPr spcFirstLastPara="1" wrap="square" lIns="68575" tIns="34275" rIns="68575" bIns="34275" anchor="t" anchorCtr="0">
            <a:noAutofit/>
          </a:bodyPr>
          <a:lstStyle>
            <a:lvl1pPr marL="457200" lvl="0" indent="-1174750" algn="l" rtl="0">
              <a:lnSpc>
                <a:spcPct val="100000"/>
              </a:lnSpc>
              <a:spcBef>
                <a:spcPts val="0"/>
              </a:spcBef>
              <a:spcAft>
                <a:spcPts val="0"/>
              </a:spcAft>
              <a:buClr>
                <a:schemeClr val="accent3"/>
              </a:buClr>
              <a:buSzPts val="14900"/>
              <a:buFont typeface="Open Sans"/>
              <a:buChar char="●"/>
              <a:defRPr sz="14900">
                <a:solidFill>
                  <a:schemeClr val="accent3"/>
                </a:solidFill>
                <a:latin typeface="Open Sans"/>
                <a:ea typeface="Open Sans"/>
                <a:cs typeface="Open Sans"/>
                <a:sym typeface="Open Sans"/>
              </a:defRPr>
            </a:lvl1pPr>
            <a:lvl2pPr marL="914400" lvl="1" indent="-1174750" algn="l" rtl="0">
              <a:lnSpc>
                <a:spcPct val="100000"/>
              </a:lnSpc>
              <a:spcBef>
                <a:spcPts val="0"/>
              </a:spcBef>
              <a:spcAft>
                <a:spcPts val="0"/>
              </a:spcAft>
              <a:buClr>
                <a:schemeClr val="accent3"/>
              </a:buClr>
              <a:buSzPts val="14900"/>
              <a:buFont typeface="Open Sans"/>
              <a:buChar char="○"/>
              <a:defRPr sz="14900">
                <a:solidFill>
                  <a:schemeClr val="accent3"/>
                </a:solidFill>
                <a:latin typeface="Open Sans"/>
                <a:ea typeface="Open Sans"/>
                <a:cs typeface="Open Sans"/>
                <a:sym typeface="Open Sans"/>
              </a:defRPr>
            </a:lvl2pPr>
            <a:lvl3pPr marL="1371600" lvl="2" indent="-1174750" algn="l" rtl="0">
              <a:lnSpc>
                <a:spcPct val="100000"/>
              </a:lnSpc>
              <a:spcBef>
                <a:spcPts val="0"/>
              </a:spcBef>
              <a:spcAft>
                <a:spcPts val="0"/>
              </a:spcAft>
              <a:buClr>
                <a:schemeClr val="accent3"/>
              </a:buClr>
              <a:buSzPts val="14900"/>
              <a:buFont typeface="Open Sans"/>
              <a:buChar char="■"/>
              <a:defRPr sz="14900">
                <a:solidFill>
                  <a:schemeClr val="accent3"/>
                </a:solidFill>
                <a:latin typeface="Open Sans"/>
                <a:ea typeface="Open Sans"/>
                <a:cs typeface="Open Sans"/>
                <a:sym typeface="Open Sans"/>
              </a:defRPr>
            </a:lvl3pPr>
            <a:lvl4pPr marL="1828800" lvl="3" indent="-1174750" algn="l" rtl="0">
              <a:lnSpc>
                <a:spcPct val="100000"/>
              </a:lnSpc>
              <a:spcBef>
                <a:spcPts val="0"/>
              </a:spcBef>
              <a:spcAft>
                <a:spcPts val="0"/>
              </a:spcAft>
              <a:buClr>
                <a:schemeClr val="accent3"/>
              </a:buClr>
              <a:buSzPts val="14900"/>
              <a:buFont typeface="Open Sans"/>
              <a:buChar char="●"/>
              <a:defRPr sz="14900">
                <a:solidFill>
                  <a:schemeClr val="accent3"/>
                </a:solidFill>
                <a:latin typeface="Open Sans"/>
                <a:ea typeface="Open Sans"/>
                <a:cs typeface="Open Sans"/>
                <a:sym typeface="Open Sans"/>
              </a:defRPr>
            </a:lvl4pPr>
            <a:lvl5pPr marL="2286000" lvl="4" indent="-1174750" algn="l" rtl="0">
              <a:lnSpc>
                <a:spcPct val="100000"/>
              </a:lnSpc>
              <a:spcBef>
                <a:spcPts val="0"/>
              </a:spcBef>
              <a:spcAft>
                <a:spcPts val="0"/>
              </a:spcAft>
              <a:buClr>
                <a:schemeClr val="accent3"/>
              </a:buClr>
              <a:buSzPts val="14900"/>
              <a:buFont typeface="Open Sans"/>
              <a:buChar char="○"/>
              <a:defRPr sz="14900">
                <a:solidFill>
                  <a:schemeClr val="accent3"/>
                </a:solidFill>
                <a:latin typeface="Open Sans"/>
                <a:ea typeface="Open Sans"/>
                <a:cs typeface="Open Sans"/>
                <a:sym typeface="Open Sans"/>
              </a:defRPr>
            </a:lvl5pPr>
            <a:lvl6pPr marL="2743200" lvl="5" indent="-1174750" algn="l" rtl="0">
              <a:lnSpc>
                <a:spcPct val="90000"/>
              </a:lnSpc>
              <a:spcBef>
                <a:spcPts val="400"/>
              </a:spcBef>
              <a:spcAft>
                <a:spcPts val="0"/>
              </a:spcAft>
              <a:buClr>
                <a:schemeClr val="accent3"/>
              </a:buClr>
              <a:buSzPts val="14900"/>
              <a:buFont typeface="Open Sans"/>
              <a:buChar char="■"/>
              <a:defRPr sz="14900">
                <a:solidFill>
                  <a:schemeClr val="accent3"/>
                </a:solidFill>
                <a:latin typeface="Open Sans"/>
                <a:ea typeface="Open Sans"/>
                <a:cs typeface="Open Sans"/>
                <a:sym typeface="Open Sans"/>
              </a:defRPr>
            </a:lvl6pPr>
            <a:lvl7pPr marL="3200400" lvl="6" indent="-1174750" algn="l" rtl="0">
              <a:lnSpc>
                <a:spcPct val="90000"/>
              </a:lnSpc>
              <a:spcBef>
                <a:spcPts val="400"/>
              </a:spcBef>
              <a:spcAft>
                <a:spcPts val="0"/>
              </a:spcAft>
              <a:buClr>
                <a:schemeClr val="accent3"/>
              </a:buClr>
              <a:buSzPts val="14900"/>
              <a:buFont typeface="Open Sans"/>
              <a:buChar char="●"/>
              <a:defRPr sz="14900">
                <a:solidFill>
                  <a:schemeClr val="accent3"/>
                </a:solidFill>
                <a:latin typeface="Open Sans"/>
                <a:ea typeface="Open Sans"/>
                <a:cs typeface="Open Sans"/>
                <a:sym typeface="Open Sans"/>
              </a:defRPr>
            </a:lvl7pPr>
            <a:lvl8pPr marL="3657600" lvl="7" indent="-1174750" algn="l" rtl="0">
              <a:lnSpc>
                <a:spcPct val="90000"/>
              </a:lnSpc>
              <a:spcBef>
                <a:spcPts val="400"/>
              </a:spcBef>
              <a:spcAft>
                <a:spcPts val="0"/>
              </a:spcAft>
              <a:buClr>
                <a:schemeClr val="accent3"/>
              </a:buClr>
              <a:buSzPts val="14900"/>
              <a:buFont typeface="Open Sans"/>
              <a:buChar char="○"/>
              <a:defRPr sz="14900">
                <a:solidFill>
                  <a:schemeClr val="accent3"/>
                </a:solidFill>
                <a:latin typeface="Open Sans"/>
                <a:ea typeface="Open Sans"/>
                <a:cs typeface="Open Sans"/>
                <a:sym typeface="Open Sans"/>
              </a:defRPr>
            </a:lvl8pPr>
            <a:lvl9pPr marL="4114800" lvl="8" indent="-1174750" algn="l" rtl="0">
              <a:lnSpc>
                <a:spcPct val="90000"/>
              </a:lnSpc>
              <a:spcBef>
                <a:spcPts val="400"/>
              </a:spcBef>
              <a:spcAft>
                <a:spcPts val="0"/>
              </a:spcAft>
              <a:buClr>
                <a:schemeClr val="accent3"/>
              </a:buClr>
              <a:buSzPts val="14900"/>
              <a:buFont typeface="Open Sans"/>
              <a:buChar char="■"/>
              <a:defRPr sz="14900">
                <a:solidFill>
                  <a:schemeClr val="accent3"/>
                </a:solidFill>
                <a:latin typeface="Open Sans"/>
                <a:ea typeface="Open Sans"/>
                <a:cs typeface="Open Sans"/>
                <a:sym typeface="Open Sans"/>
              </a:defRPr>
            </a:lvl9pPr>
          </a:lstStyle>
          <a:p>
            <a:endParaRPr/>
          </a:p>
        </p:txBody>
      </p:sp>
      <p:sp>
        <p:nvSpPr>
          <p:cNvPr id="96" name="Google Shape;96;p14"/>
          <p:cNvSpPr txBox="1">
            <a:spLocks noGrp="1"/>
          </p:cNvSpPr>
          <p:nvPr>
            <p:ph type="title"/>
          </p:nvPr>
        </p:nvSpPr>
        <p:spPr>
          <a:xfrm>
            <a:off x="5875693" y="2679322"/>
            <a:ext cx="27606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3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7" name="Google Shape;97;p14"/>
          <p:cNvSpPr txBox="1">
            <a:spLocks noGrp="1"/>
          </p:cNvSpPr>
          <p:nvPr>
            <p:ph type="body" idx="2"/>
          </p:nvPr>
        </p:nvSpPr>
        <p:spPr>
          <a:xfrm>
            <a:off x="5875692" y="3790114"/>
            <a:ext cx="2760600" cy="679500"/>
          </a:xfrm>
          <a:prstGeom prst="rect">
            <a:avLst/>
          </a:prstGeom>
          <a:noFill/>
          <a:ln>
            <a:noFill/>
          </a:ln>
        </p:spPr>
        <p:txBody>
          <a:bodyPr spcFirstLastPara="1" wrap="square" lIns="68575" tIns="34275" rIns="68575" bIns="34275" anchor="t" anchorCtr="0">
            <a:noAutofit/>
          </a:bodyPr>
          <a:lstStyle>
            <a:lvl1pPr marL="457200" lvl="0" indent="-317500" rtl="0">
              <a:lnSpc>
                <a:spcPct val="100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1pPr>
            <a:lvl2pPr marL="914400" lvl="1" indent="-317500" rtl="0">
              <a:lnSpc>
                <a:spcPct val="100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2pPr>
            <a:lvl3pPr marL="1371600" lvl="2" indent="-317500" rtl="0">
              <a:lnSpc>
                <a:spcPct val="100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3pPr>
            <a:lvl4pPr marL="1828800" lvl="3" indent="-317500" rtl="0">
              <a:lnSpc>
                <a:spcPct val="100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4pPr>
            <a:lvl5pPr marL="2286000" lvl="4" indent="-317500" rtl="0">
              <a:lnSpc>
                <a:spcPct val="100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5pPr>
            <a:lvl6pPr marL="2743200" lvl="5" indent="-317500" rtl="0">
              <a:lnSpc>
                <a:spcPct val="90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6pPr>
            <a:lvl7pPr marL="3200400" lvl="6" indent="-317500" rtl="0">
              <a:lnSpc>
                <a:spcPct val="90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7pPr>
            <a:lvl8pPr marL="3657600" lvl="7" indent="-317500" rtl="0">
              <a:lnSpc>
                <a:spcPct val="90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8pPr>
            <a:lvl9pPr marL="4114800" lvl="8" indent="-317500" rtl="0">
              <a:lnSpc>
                <a:spcPct val="90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9pPr>
          </a:lstStyle>
          <a:p>
            <a:endParaRPr/>
          </a:p>
        </p:txBody>
      </p:sp>
      <p:sp>
        <p:nvSpPr>
          <p:cNvPr id="98" name="Google Shape;98;p14"/>
          <p:cNvSpPr/>
          <p:nvPr/>
        </p:nvSpPr>
        <p:spPr>
          <a:xfrm>
            <a:off x="117308" y="4627779"/>
            <a:ext cx="1344600" cy="421200"/>
          </a:xfrm>
          <a:prstGeom prst="rect">
            <a:avLst/>
          </a:prstGeom>
          <a:solidFill>
            <a:srgbClr val="00498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4 full picture background, reverse chapter number (big) and title in center">
  <p:cSld name="Divider_04">
    <p:spTree>
      <p:nvGrpSpPr>
        <p:cNvPr id="1" name="Shape 99"/>
        <p:cNvGrpSpPr/>
        <p:nvPr/>
      </p:nvGrpSpPr>
      <p:grpSpPr>
        <a:xfrm>
          <a:off x="0" y="0"/>
          <a:ext cx="0" cy="0"/>
          <a:chOff x="0" y="0"/>
          <a:chExt cx="0" cy="0"/>
        </a:xfrm>
      </p:grpSpPr>
      <p:sp>
        <p:nvSpPr>
          <p:cNvPr id="100" name="Google Shape;100;p15"/>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b="0" i="0" u="none" strike="noStrike" cap="none">
                <a:solidFill>
                  <a:schemeClr val="accent3"/>
                </a:solidFill>
                <a:latin typeface="Open Sans"/>
                <a:ea typeface="Open Sans"/>
                <a:cs typeface="Open Sans"/>
                <a:sym typeface="Open Sans"/>
              </a:defRPr>
            </a:lvl1pPr>
            <a:lvl2pPr marL="0" lvl="1" indent="0" algn="r" rtl="0">
              <a:spcBef>
                <a:spcPts val="0"/>
              </a:spcBef>
              <a:buNone/>
              <a:defRPr sz="800" b="0" i="0" u="none" strike="noStrike" cap="none">
                <a:solidFill>
                  <a:schemeClr val="accent3"/>
                </a:solidFill>
                <a:latin typeface="Open Sans"/>
                <a:ea typeface="Open Sans"/>
                <a:cs typeface="Open Sans"/>
                <a:sym typeface="Open Sans"/>
              </a:defRPr>
            </a:lvl2pPr>
            <a:lvl3pPr marL="0" lvl="2" indent="0" algn="r" rtl="0">
              <a:spcBef>
                <a:spcPts val="0"/>
              </a:spcBef>
              <a:buNone/>
              <a:defRPr sz="800" b="0" i="0" u="none" strike="noStrike" cap="none">
                <a:solidFill>
                  <a:schemeClr val="accent3"/>
                </a:solidFill>
                <a:latin typeface="Open Sans"/>
                <a:ea typeface="Open Sans"/>
                <a:cs typeface="Open Sans"/>
                <a:sym typeface="Open Sans"/>
              </a:defRPr>
            </a:lvl3pPr>
            <a:lvl4pPr marL="0" lvl="3" indent="0" algn="r" rtl="0">
              <a:spcBef>
                <a:spcPts val="0"/>
              </a:spcBef>
              <a:buNone/>
              <a:defRPr sz="800" b="0" i="0" u="none" strike="noStrike" cap="none">
                <a:solidFill>
                  <a:schemeClr val="accent3"/>
                </a:solidFill>
                <a:latin typeface="Open Sans"/>
                <a:ea typeface="Open Sans"/>
                <a:cs typeface="Open Sans"/>
                <a:sym typeface="Open Sans"/>
              </a:defRPr>
            </a:lvl4pPr>
            <a:lvl5pPr marL="0" lvl="4" indent="0" algn="r" rtl="0">
              <a:spcBef>
                <a:spcPts val="0"/>
              </a:spcBef>
              <a:buNone/>
              <a:defRPr sz="800" b="0" i="0" u="none" strike="noStrike" cap="none">
                <a:solidFill>
                  <a:schemeClr val="accent3"/>
                </a:solidFill>
                <a:latin typeface="Open Sans"/>
                <a:ea typeface="Open Sans"/>
                <a:cs typeface="Open Sans"/>
                <a:sym typeface="Open Sans"/>
              </a:defRPr>
            </a:lvl5pPr>
            <a:lvl6pPr marL="0" lvl="5" indent="0" algn="r" rtl="0">
              <a:spcBef>
                <a:spcPts val="0"/>
              </a:spcBef>
              <a:buNone/>
              <a:defRPr sz="800" b="0" i="0" u="none" strike="noStrike" cap="none">
                <a:solidFill>
                  <a:schemeClr val="accent3"/>
                </a:solidFill>
                <a:latin typeface="Open Sans"/>
                <a:ea typeface="Open Sans"/>
                <a:cs typeface="Open Sans"/>
                <a:sym typeface="Open Sans"/>
              </a:defRPr>
            </a:lvl6pPr>
            <a:lvl7pPr marL="0" lvl="6" indent="0" algn="r" rtl="0">
              <a:spcBef>
                <a:spcPts val="0"/>
              </a:spcBef>
              <a:buNone/>
              <a:defRPr sz="800" b="0" i="0" u="none" strike="noStrike" cap="none">
                <a:solidFill>
                  <a:schemeClr val="accent3"/>
                </a:solidFill>
                <a:latin typeface="Open Sans"/>
                <a:ea typeface="Open Sans"/>
                <a:cs typeface="Open Sans"/>
                <a:sym typeface="Open Sans"/>
              </a:defRPr>
            </a:lvl7pPr>
            <a:lvl8pPr marL="0" lvl="7" indent="0" algn="r" rtl="0">
              <a:spcBef>
                <a:spcPts val="0"/>
              </a:spcBef>
              <a:buNone/>
              <a:defRPr sz="800" b="0" i="0" u="none" strike="noStrike" cap="none">
                <a:solidFill>
                  <a:schemeClr val="accent3"/>
                </a:solidFill>
                <a:latin typeface="Open Sans"/>
                <a:ea typeface="Open Sans"/>
                <a:cs typeface="Open Sans"/>
                <a:sym typeface="Open Sans"/>
              </a:defRPr>
            </a:lvl8pPr>
            <a:lvl9pPr marL="0" lvl="8" indent="0" algn="r" rtl="0">
              <a:spcBef>
                <a:spcPts val="0"/>
              </a:spcBef>
              <a:buNone/>
              <a:defRPr sz="800" b="0" i="0" u="none" strike="noStrike" cap="none">
                <a:solidFill>
                  <a:schemeClr val="accent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15"/>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2" name="Google Shape;102;p15"/>
          <p:cNvSpPr/>
          <p:nvPr/>
        </p:nvSpPr>
        <p:spPr>
          <a:xfrm>
            <a:off x="546641" y="519431"/>
            <a:ext cx="8096400" cy="4093200"/>
          </a:xfrm>
          <a:prstGeom prst="rect">
            <a:avLst/>
          </a:prstGeom>
          <a:noFill/>
          <a:ln w="1905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accent3"/>
              </a:solidFill>
              <a:latin typeface="Calibri"/>
              <a:ea typeface="Calibri"/>
              <a:cs typeface="Calibri"/>
              <a:sym typeface="Calibri"/>
            </a:endParaRPr>
          </a:p>
        </p:txBody>
      </p:sp>
      <p:sp>
        <p:nvSpPr>
          <p:cNvPr id="103" name="Google Shape;103;p15"/>
          <p:cNvSpPr txBox="1">
            <a:spLocks noGrp="1"/>
          </p:cNvSpPr>
          <p:nvPr>
            <p:ph type="title"/>
          </p:nvPr>
        </p:nvSpPr>
        <p:spPr>
          <a:xfrm>
            <a:off x="628650" y="2838459"/>
            <a:ext cx="7886700" cy="9942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33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4" name="Google Shape;104;p15"/>
          <p:cNvSpPr txBox="1">
            <a:spLocks noGrp="1"/>
          </p:cNvSpPr>
          <p:nvPr>
            <p:ph type="body" idx="1"/>
          </p:nvPr>
        </p:nvSpPr>
        <p:spPr>
          <a:xfrm>
            <a:off x="3248025" y="1048351"/>
            <a:ext cx="2647800" cy="1790100"/>
          </a:xfrm>
          <a:prstGeom prst="rect">
            <a:avLst/>
          </a:prstGeom>
          <a:noFill/>
          <a:ln>
            <a:noFill/>
          </a:ln>
        </p:spPr>
        <p:txBody>
          <a:bodyPr spcFirstLastPara="1" wrap="square" lIns="68575" tIns="34275" rIns="68575" bIns="34275" anchor="t" anchorCtr="0">
            <a:noAutofit/>
          </a:bodyPr>
          <a:lstStyle>
            <a:lvl1pPr marL="457200" lvl="0" indent="-1174750" algn="ctr"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1pPr>
            <a:lvl2pPr marL="914400" lvl="1"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2pPr>
            <a:lvl3pPr marL="1371600" lvl="2" indent="-1174750" algn="ctr"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3pPr>
            <a:lvl4pPr marL="1828800" lvl="3" indent="-1174750" algn="ctr"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4pPr>
            <a:lvl5pPr marL="2286000" lvl="4" indent="-1174750" algn="ctr"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5pPr>
            <a:lvl6pPr marL="2743200" lvl="5"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6pPr>
            <a:lvl7pPr marL="3200400" lvl="6"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7pPr>
            <a:lvl8pPr marL="3657600" lvl="7"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8pPr>
            <a:lvl9pPr marL="4114800" lvl="8"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5 2/3 picture background, right: reverse chapter number (big) and standard title below">
  <p:cSld name="Divider_06">
    <p:spTree>
      <p:nvGrpSpPr>
        <p:cNvPr id="1" name="Shape 105"/>
        <p:cNvGrpSpPr/>
        <p:nvPr/>
      </p:nvGrpSpPr>
      <p:grpSpPr>
        <a:xfrm>
          <a:off x="0" y="0"/>
          <a:ext cx="0" cy="0"/>
          <a:chOff x="0" y="0"/>
          <a:chExt cx="0" cy="0"/>
        </a:xfrm>
      </p:grpSpPr>
      <p:sp>
        <p:nvSpPr>
          <p:cNvPr id="106" name="Google Shape;106;p16"/>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16"/>
          <p:cNvSpPr txBox="1">
            <a:spLocks noGrp="1"/>
          </p:cNvSpPr>
          <p:nvPr>
            <p:ph type="body" idx="1"/>
          </p:nvPr>
        </p:nvSpPr>
        <p:spPr>
          <a:xfrm>
            <a:off x="6190488" y="1676696"/>
            <a:ext cx="2325000" cy="2366100"/>
          </a:xfrm>
          <a:prstGeom prst="rect">
            <a:avLst/>
          </a:prstGeom>
          <a:noFill/>
          <a:ln>
            <a:noFill/>
          </a:ln>
        </p:spPr>
        <p:txBody>
          <a:bodyPr spcFirstLastPara="1" wrap="square" lIns="68575" tIns="34275" rIns="68575" bIns="34275" anchor="t" anchorCtr="0">
            <a:noAutofit/>
          </a:bodyPr>
          <a:lstStyle>
            <a:lvl1pPr marL="457200" lvl="0" indent="-1174750" algn="r"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1pPr>
            <a:lvl2pPr marL="914400" lvl="1"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2pPr>
            <a:lvl3pPr marL="1371600" lvl="2"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3pPr>
            <a:lvl4pPr marL="1828800" lvl="3"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4pPr>
            <a:lvl5pPr marL="2286000" lvl="4" indent="-1174750" algn="l" rtl="0">
              <a:lnSpc>
                <a:spcPct val="100000"/>
              </a:lnSpc>
              <a:spcBef>
                <a:spcPts val="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5pPr>
            <a:lvl6pPr marL="2743200" lvl="5"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6pPr>
            <a:lvl7pPr marL="3200400" lvl="6"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7pPr>
            <a:lvl8pPr marL="3657600" lvl="7"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8pPr>
            <a:lvl9pPr marL="4114800" lvl="8" indent="-1174750" algn="l" rtl="0">
              <a:lnSpc>
                <a:spcPct val="90000"/>
              </a:lnSpc>
              <a:spcBef>
                <a:spcPts val="400"/>
              </a:spcBef>
              <a:spcAft>
                <a:spcPts val="0"/>
              </a:spcAft>
              <a:buClr>
                <a:schemeClr val="lt1"/>
              </a:buClr>
              <a:buSzPts val="14900"/>
              <a:buFont typeface="Open Sans"/>
              <a:buChar char="■"/>
              <a:defRPr sz="14900">
                <a:solidFill>
                  <a:schemeClr val="lt1"/>
                </a:solidFill>
                <a:latin typeface="Open Sans"/>
                <a:ea typeface="Open Sans"/>
                <a:cs typeface="Open Sans"/>
                <a:sym typeface="Open Sans"/>
              </a:defRPr>
            </a:lvl9pPr>
          </a:lstStyle>
          <a:p>
            <a:endParaRPr/>
          </a:p>
        </p:txBody>
      </p:sp>
      <p:sp>
        <p:nvSpPr>
          <p:cNvPr id="108" name="Google Shape;108;p16"/>
          <p:cNvSpPr txBox="1">
            <a:spLocks noGrp="1"/>
          </p:cNvSpPr>
          <p:nvPr>
            <p:ph type="title"/>
          </p:nvPr>
        </p:nvSpPr>
        <p:spPr>
          <a:xfrm>
            <a:off x="628650" y="3486150"/>
            <a:ext cx="7886700" cy="9942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33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9" name="Google Shape;109;p16"/>
          <p:cNvSpPr>
            <a:spLocks noGrp="1"/>
          </p:cNvSpPr>
          <p:nvPr>
            <p:ph type="pic" idx="2"/>
          </p:nvPr>
        </p:nvSpPr>
        <p:spPr>
          <a:xfrm>
            <a:off x="0" y="0"/>
            <a:ext cx="9144000" cy="3486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equal-1 picture half left, right: title, 2 sets bullets standard">
  <p:cSld name="Equal_Image_Left_02">
    <p:spTree>
      <p:nvGrpSpPr>
        <p:cNvPr id="1" name="Shape 110"/>
        <p:cNvGrpSpPr/>
        <p:nvPr/>
      </p:nvGrpSpPr>
      <p:grpSpPr>
        <a:xfrm>
          <a:off x="0" y="0"/>
          <a:ext cx="0" cy="0"/>
          <a:chOff x="0" y="0"/>
          <a:chExt cx="0" cy="0"/>
        </a:xfrm>
      </p:grpSpPr>
      <p:sp>
        <p:nvSpPr>
          <p:cNvPr id="111" name="Google Shape;111;p17"/>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12" name="Google Shape;112;p17"/>
          <p:cNvSpPr txBox="1">
            <a:spLocks noGrp="1"/>
          </p:cNvSpPr>
          <p:nvPr>
            <p:ph type="body" idx="1"/>
          </p:nvPr>
        </p:nvSpPr>
        <p:spPr>
          <a:xfrm>
            <a:off x="4851824" y="677650"/>
            <a:ext cx="3785100" cy="1020600"/>
          </a:xfrm>
          <a:prstGeom prst="rect">
            <a:avLst/>
          </a:prstGeom>
          <a:noFill/>
          <a:ln>
            <a:noFill/>
          </a:ln>
        </p:spPr>
        <p:txBody>
          <a:bodyPr spcFirstLastPara="1" wrap="square" lIns="68575" tIns="34275" rIns="68575" bIns="34275" anchor="ctr" anchorCtr="0">
            <a:noAutofit/>
          </a:bodyPr>
          <a:lstStyle>
            <a:lvl1pPr marL="457200" lvl="0" indent="-419100" algn="l" rtl="0">
              <a:lnSpc>
                <a:spcPct val="100000"/>
              </a:lnSpc>
              <a:spcBef>
                <a:spcPts val="0"/>
              </a:spcBef>
              <a:spcAft>
                <a:spcPts val="0"/>
              </a:spcAft>
              <a:buClr>
                <a:schemeClr val="dk2"/>
              </a:buClr>
              <a:buSzPts val="3000"/>
              <a:buFont typeface="Roboto Slab Black"/>
              <a:buChar char="●"/>
              <a:defRPr sz="3000" i="0">
                <a:solidFill>
                  <a:schemeClr val="dk2"/>
                </a:solidFill>
                <a:latin typeface="Roboto Slab Black"/>
                <a:ea typeface="Roboto Slab Black"/>
                <a:cs typeface="Roboto Slab Black"/>
                <a:sym typeface="Roboto Slab Black"/>
              </a:defRPr>
            </a:lvl1pPr>
            <a:lvl2pPr marL="914400" lvl="1" indent="-419100" algn="l" rtl="0">
              <a:lnSpc>
                <a:spcPct val="100000"/>
              </a:lnSpc>
              <a:spcBef>
                <a:spcPts val="0"/>
              </a:spcBef>
              <a:spcAft>
                <a:spcPts val="0"/>
              </a:spcAft>
              <a:buClr>
                <a:schemeClr val="dk2"/>
              </a:buClr>
              <a:buSzPts val="3000"/>
              <a:buFont typeface="Roboto Slab Black"/>
              <a:buChar char="○"/>
              <a:defRPr sz="3000">
                <a:solidFill>
                  <a:schemeClr val="dk2"/>
                </a:solidFill>
                <a:latin typeface="Roboto Slab Black"/>
                <a:ea typeface="Roboto Slab Black"/>
                <a:cs typeface="Roboto Slab Black"/>
                <a:sym typeface="Roboto Slab Black"/>
              </a:defRPr>
            </a:lvl2pPr>
            <a:lvl3pPr marL="1371600" lvl="2" indent="-419100" algn="l" rtl="0">
              <a:lnSpc>
                <a:spcPct val="100000"/>
              </a:lnSpc>
              <a:spcBef>
                <a:spcPts val="0"/>
              </a:spcBef>
              <a:spcAft>
                <a:spcPts val="0"/>
              </a:spcAft>
              <a:buClr>
                <a:schemeClr val="dk2"/>
              </a:buClr>
              <a:buSzPts val="3000"/>
              <a:buFont typeface="Roboto Slab Black"/>
              <a:buChar char="■"/>
              <a:defRPr sz="3000">
                <a:solidFill>
                  <a:schemeClr val="dk2"/>
                </a:solidFill>
                <a:latin typeface="Roboto Slab Black"/>
                <a:ea typeface="Roboto Slab Black"/>
                <a:cs typeface="Roboto Slab Black"/>
                <a:sym typeface="Roboto Slab Black"/>
              </a:defRPr>
            </a:lvl3pPr>
            <a:lvl4pPr marL="1828800" lvl="3" indent="-419100" algn="l" rtl="0">
              <a:lnSpc>
                <a:spcPct val="100000"/>
              </a:lnSpc>
              <a:spcBef>
                <a:spcPts val="0"/>
              </a:spcBef>
              <a:spcAft>
                <a:spcPts val="0"/>
              </a:spcAft>
              <a:buClr>
                <a:schemeClr val="dk2"/>
              </a:buClr>
              <a:buSzPts val="3000"/>
              <a:buFont typeface="Roboto Slab Black"/>
              <a:buChar char="●"/>
              <a:defRPr sz="3000">
                <a:solidFill>
                  <a:schemeClr val="dk2"/>
                </a:solidFill>
                <a:latin typeface="Roboto Slab Black"/>
                <a:ea typeface="Roboto Slab Black"/>
                <a:cs typeface="Roboto Slab Black"/>
                <a:sym typeface="Roboto Slab Black"/>
              </a:defRPr>
            </a:lvl4pPr>
            <a:lvl5pPr marL="2286000" lvl="4" indent="-419100" algn="l" rtl="0">
              <a:lnSpc>
                <a:spcPct val="100000"/>
              </a:lnSpc>
              <a:spcBef>
                <a:spcPts val="0"/>
              </a:spcBef>
              <a:spcAft>
                <a:spcPts val="0"/>
              </a:spcAft>
              <a:buClr>
                <a:schemeClr val="dk2"/>
              </a:buClr>
              <a:buSzPts val="3000"/>
              <a:buFont typeface="Roboto Slab Black"/>
              <a:buChar char="○"/>
              <a:defRPr sz="3000">
                <a:solidFill>
                  <a:schemeClr val="dk2"/>
                </a:solidFill>
                <a:latin typeface="Roboto Slab Black"/>
                <a:ea typeface="Roboto Slab Black"/>
                <a:cs typeface="Roboto Slab Black"/>
                <a:sym typeface="Roboto Slab Black"/>
              </a:defRPr>
            </a:lvl5pPr>
            <a:lvl6pPr marL="2743200" lvl="5" indent="-419100" algn="l" rtl="0">
              <a:lnSpc>
                <a:spcPct val="90000"/>
              </a:lnSpc>
              <a:spcBef>
                <a:spcPts val="400"/>
              </a:spcBef>
              <a:spcAft>
                <a:spcPts val="0"/>
              </a:spcAft>
              <a:buClr>
                <a:schemeClr val="dk2"/>
              </a:buClr>
              <a:buSzPts val="3000"/>
              <a:buFont typeface="Roboto Slab Black"/>
              <a:buChar char="■"/>
              <a:defRPr sz="3000">
                <a:solidFill>
                  <a:schemeClr val="dk2"/>
                </a:solidFill>
                <a:latin typeface="Roboto Slab Black"/>
                <a:ea typeface="Roboto Slab Black"/>
                <a:cs typeface="Roboto Slab Black"/>
                <a:sym typeface="Roboto Slab Black"/>
              </a:defRPr>
            </a:lvl6pPr>
            <a:lvl7pPr marL="3200400" lvl="6" indent="-419100" algn="l" rtl="0">
              <a:lnSpc>
                <a:spcPct val="90000"/>
              </a:lnSpc>
              <a:spcBef>
                <a:spcPts val="400"/>
              </a:spcBef>
              <a:spcAft>
                <a:spcPts val="0"/>
              </a:spcAft>
              <a:buClr>
                <a:schemeClr val="dk2"/>
              </a:buClr>
              <a:buSzPts val="3000"/>
              <a:buFont typeface="Roboto Slab Black"/>
              <a:buChar char="●"/>
              <a:defRPr sz="3000">
                <a:solidFill>
                  <a:schemeClr val="dk2"/>
                </a:solidFill>
                <a:latin typeface="Roboto Slab Black"/>
                <a:ea typeface="Roboto Slab Black"/>
                <a:cs typeface="Roboto Slab Black"/>
                <a:sym typeface="Roboto Slab Black"/>
              </a:defRPr>
            </a:lvl7pPr>
            <a:lvl8pPr marL="3657600" lvl="7" indent="-419100" algn="l" rtl="0">
              <a:lnSpc>
                <a:spcPct val="90000"/>
              </a:lnSpc>
              <a:spcBef>
                <a:spcPts val="400"/>
              </a:spcBef>
              <a:spcAft>
                <a:spcPts val="0"/>
              </a:spcAft>
              <a:buClr>
                <a:schemeClr val="dk2"/>
              </a:buClr>
              <a:buSzPts val="3000"/>
              <a:buFont typeface="Roboto Slab Black"/>
              <a:buChar char="○"/>
              <a:defRPr sz="3000">
                <a:solidFill>
                  <a:schemeClr val="dk2"/>
                </a:solidFill>
                <a:latin typeface="Roboto Slab Black"/>
                <a:ea typeface="Roboto Slab Black"/>
                <a:cs typeface="Roboto Slab Black"/>
                <a:sym typeface="Roboto Slab Black"/>
              </a:defRPr>
            </a:lvl8pPr>
            <a:lvl9pPr marL="4114800" lvl="8" indent="-419100" algn="l" rtl="0">
              <a:lnSpc>
                <a:spcPct val="90000"/>
              </a:lnSpc>
              <a:spcBef>
                <a:spcPts val="400"/>
              </a:spcBef>
              <a:spcAft>
                <a:spcPts val="0"/>
              </a:spcAft>
              <a:buClr>
                <a:schemeClr val="dk2"/>
              </a:buClr>
              <a:buSzPts val="3000"/>
              <a:buFont typeface="Roboto Slab Black"/>
              <a:buChar char="■"/>
              <a:defRPr sz="3000">
                <a:solidFill>
                  <a:schemeClr val="dk2"/>
                </a:solidFill>
                <a:latin typeface="Roboto Slab Black"/>
                <a:ea typeface="Roboto Slab Black"/>
                <a:cs typeface="Roboto Slab Black"/>
                <a:sym typeface="Roboto Slab Black"/>
              </a:defRPr>
            </a:lvl9pPr>
          </a:lstStyle>
          <a:p>
            <a:endParaRPr/>
          </a:p>
        </p:txBody>
      </p:sp>
      <p:sp>
        <p:nvSpPr>
          <p:cNvPr id="113" name="Google Shape;113;p17"/>
          <p:cNvSpPr txBox="1">
            <a:spLocks noGrp="1"/>
          </p:cNvSpPr>
          <p:nvPr>
            <p:ph type="body" idx="2"/>
          </p:nvPr>
        </p:nvSpPr>
        <p:spPr>
          <a:xfrm>
            <a:off x="4852367" y="1877987"/>
            <a:ext cx="3792300" cy="390300"/>
          </a:xfrm>
          <a:prstGeom prst="rect">
            <a:avLst/>
          </a:prstGeom>
          <a:noFill/>
          <a:ln>
            <a:noFill/>
          </a:ln>
        </p:spPr>
        <p:txBody>
          <a:bodyPr spcFirstLastPara="1" wrap="square" lIns="68575" tIns="34275" rIns="68575" bIns="34275" anchor="ctr" anchorCtr="0">
            <a:noAutofit/>
          </a:bodyPr>
          <a:lstStyle>
            <a:lvl1pPr marL="457200" lvl="0" indent="-317500" algn="l" rtl="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1pPr>
            <a:lvl2pPr marL="914400" lvl="1" indent="-317500" algn="l" rtl="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2pPr>
            <a:lvl3pPr marL="1371600" lvl="2" indent="-317500" algn="l" rtl="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3pPr>
            <a:lvl4pPr marL="1828800" lvl="3" indent="-317500" algn="l" rtl="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4pPr>
            <a:lvl5pPr marL="2286000" lvl="4" indent="-317500" algn="l" rtl="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5pPr>
            <a:lvl6pPr marL="2743200" lvl="5" indent="-317500" algn="l" rtl="0">
              <a:lnSpc>
                <a:spcPct val="115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6pPr>
            <a:lvl7pPr marL="3200400" lvl="6" indent="-317500" algn="l" rtl="0">
              <a:lnSpc>
                <a:spcPct val="115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7pPr>
            <a:lvl8pPr marL="3657600" lvl="7" indent="-317500" algn="l" rtl="0">
              <a:lnSpc>
                <a:spcPct val="115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8pPr>
            <a:lvl9pPr marL="4114800" lvl="8" indent="-317500" algn="l" rtl="0">
              <a:lnSpc>
                <a:spcPct val="115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9pPr>
          </a:lstStyle>
          <a:p>
            <a:endParaRPr/>
          </a:p>
        </p:txBody>
      </p:sp>
      <p:sp>
        <p:nvSpPr>
          <p:cNvPr id="114" name="Google Shape;114;p17"/>
          <p:cNvSpPr txBox="1">
            <a:spLocks noGrp="1"/>
          </p:cNvSpPr>
          <p:nvPr>
            <p:ph type="body" idx="3"/>
          </p:nvPr>
        </p:nvSpPr>
        <p:spPr>
          <a:xfrm>
            <a:off x="4855429" y="2364846"/>
            <a:ext cx="3789300" cy="2100900"/>
          </a:xfrm>
          <a:prstGeom prst="rect">
            <a:avLst/>
          </a:prstGeom>
          <a:noFill/>
          <a:ln>
            <a:noFill/>
          </a:ln>
        </p:spPr>
        <p:txBody>
          <a:bodyPr spcFirstLastPara="1" wrap="square" lIns="68575" tIns="34275" rIns="68575" bIns="34275" anchor="t" anchorCtr="0">
            <a:noAutofit/>
          </a:bodyPr>
          <a:lstStyle>
            <a:lvl1pPr marL="457200" lvl="0" indent="-228600" algn="l" rtl="0">
              <a:lnSpc>
                <a:spcPct val="115000"/>
              </a:lnSpc>
              <a:spcBef>
                <a:spcPts val="80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algn="l"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l"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l"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l"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l"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l"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l"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l"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115" name="Google Shape;115;p17"/>
          <p:cNvSpPr>
            <a:spLocks noGrp="1"/>
          </p:cNvSpPr>
          <p:nvPr>
            <p:ph type="pic" idx="4"/>
          </p:nvPr>
        </p:nvSpPr>
        <p:spPr>
          <a:xfrm>
            <a:off x="676429" y="677650"/>
            <a:ext cx="3789300" cy="3788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equal-2 picture half left, right: title and bullets standard, narrow blue element background on left edge">
  <p:cSld name="Equal_Image_Blue_Left">
    <p:spTree>
      <p:nvGrpSpPr>
        <p:cNvPr id="1" name="Shape 116"/>
        <p:cNvGrpSpPr/>
        <p:nvPr/>
      </p:nvGrpSpPr>
      <p:grpSpPr>
        <a:xfrm>
          <a:off x="0" y="0"/>
          <a:ext cx="0" cy="0"/>
          <a:chOff x="0" y="0"/>
          <a:chExt cx="0" cy="0"/>
        </a:xfrm>
      </p:grpSpPr>
      <p:sp>
        <p:nvSpPr>
          <p:cNvPr id="117" name="Google Shape;117;p18"/>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118" name="Google Shape;118;p18"/>
          <p:cNvSpPr txBox="1">
            <a:spLocks noGrp="1"/>
          </p:cNvSpPr>
          <p:nvPr>
            <p:ph type="title"/>
          </p:nvPr>
        </p:nvSpPr>
        <p:spPr>
          <a:xfrm>
            <a:off x="4652963" y="669119"/>
            <a:ext cx="39714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1400"/>
              <a:buNone/>
              <a:defRPr/>
            </a:lvl1pPr>
            <a:lvl2pPr lvl="1" rtl="0">
              <a:spcBef>
                <a:spcPts val="0"/>
              </a:spcBef>
              <a:spcAft>
                <a:spcPts val="0"/>
              </a:spcAft>
              <a:buClr>
                <a:schemeClr val="dk2"/>
              </a:buClr>
              <a:buSzPts val="1100"/>
              <a:buNone/>
              <a:defRPr>
                <a:solidFill>
                  <a:schemeClr val="dk2"/>
                </a:solidFill>
              </a:defRPr>
            </a:lvl2pPr>
            <a:lvl3pPr lvl="2" rtl="0">
              <a:spcBef>
                <a:spcPts val="0"/>
              </a:spcBef>
              <a:spcAft>
                <a:spcPts val="0"/>
              </a:spcAft>
              <a:buClr>
                <a:schemeClr val="dk2"/>
              </a:buClr>
              <a:buSzPts val="1100"/>
              <a:buNone/>
              <a:defRPr>
                <a:solidFill>
                  <a:schemeClr val="dk2"/>
                </a:solidFill>
              </a:defRPr>
            </a:lvl3pPr>
            <a:lvl4pPr lvl="3" rtl="0">
              <a:spcBef>
                <a:spcPts val="0"/>
              </a:spcBef>
              <a:spcAft>
                <a:spcPts val="0"/>
              </a:spcAft>
              <a:buClr>
                <a:schemeClr val="dk2"/>
              </a:buClr>
              <a:buSzPts val="1100"/>
              <a:buNone/>
              <a:defRPr>
                <a:solidFill>
                  <a:schemeClr val="dk2"/>
                </a:solidFill>
              </a:defRPr>
            </a:lvl4pPr>
            <a:lvl5pPr lvl="4" rtl="0">
              <a:spcBef>
                <a:spcPts val="0"/>
              </a:spcBef>
              <a:spcAft>
                <a:spcPts val="0"/>
              </a:spcAft>
              <a:buClr>
                <a:schemeClr val="dk2"/>
              </a:buClr>
              <a:buSzPts val="1100"/>
              <a:buNone/>
              <a:defRPr>
                <a:solidFill>
                  <a:schemeClr val="dk2"/>
                </a:solidFill>
              </a:defRPr>
            </a:lvl5pPr>
            <a:lvl6pPr lvl="5" rtl="0">
              <a:spcBef>
                <a:spcPts val="0"/>
              </a:spcBef>
              <a:spcAft>
                <a:spcPts val="0"/>
              </a:spcAft>
              <a:buClr>
                <a:schemeClr val="dk2"/>
              </a:buClr>
              <a:buSzPts val="1100"/>
              <a:buNone/>
              <a:defRPr>
                <a:solidFill>
                  <a:schemeClr val="dk2"/>
                </a:solidFill>
              </a:defRPr>
            </a:lvl6pPr>
            <a:lvl7pPr lvl="6" rtl="0">
              <a:spcBef>
                <a:spcPts val="0"/>
              </a:spcBef>
              <a:spcAft>
                <a:spcPts val="0"/>
              </a:spcAft>
              <a:buClr>
                <a:schemeClr val="dk2"/>
              </a:buClr>
              <a:buSzPts val="1100"/>
              <a:buNone/>
              <a:defRPr>
                <a:solidFill>
                  <a:schemeClr val="dk2"/>
                </a:solidFill>
              </a:defRPr>
            </a:lvl7pPr>
            <a:lvl8pPr lvl="7" rtl="0">
              <a:spcBef>
                <a:spcPts val="0"/>
              </a:spcBef>
              <a:spcAft>
                <a:spcPts val="0"/>
              </a:spcAft>
              <a:buClr>
                <a:schemeClr val="dk2"/>
              </a:buClr>
              <a:buSzPts val="1100"/>
              <a:buNone/>
              <a:defRPr>
                <a:solidFill>
                  <a:schemeClr val="dk2"/>
                </a:solidFill>
              </a:defRPr>
            </a:lvl8pPr>
            <a:lvl9pPr lvl="8" rtl="0">
              <a:spcBef>
                <a:spcPts val="0"/>
              </a:spcBef>
              <a:spcAft>
                <a:spcPts val="0"/>
              </a:spcAft>
              <a:buClr>
                <a:schemeClr val="dk2"/>
              </a:buClr>
              <a:buSzPts val="1100"/>
              <a:buNone/>
              <a:defRPr>
                <a:solidFill>
                  <a:schemeClr val="dk2"/>
                </a:solidFill>
              </a:defRPr>
            </a:lvl9pPr>
          </a:lstStyle>
          <a:p>
            <a:endParaRPr/>
          </a:p>
        </p:txBody>
      </p:sp>
      <p:sp>
        <p:nvSpPr>
          <p:cNvPr id="119" name="Google Shape;119;p18"/>
          <p:cNvSpPr txBox="1">
            <a:spLocks noGrp="1"/>
          </p:cNvSpPr>
          <p:nvPr>
            <p:ph type="body" idx="1"/>
          </p:nvPr>
        </p:nvSpPr>
        <p:spPr>
          <a:xfrm>
            <a:off x="4652963" y="1770926"/>
            <a:ext cx="3972900" cy="2562300"/>
          </a:xfrm>
          <a:prstGeom prst="rect">
            <a:avLst/>
          </a:prstGeom>
          <a:noFill/>
          <a:ln>
            <a:noFill/>
          </a:ln>
        </p:spPr>
        <p:txBody>
          <a:bodyPr spcFirstLastPara="1" wrap="square" lIns="68575" tIns="34275" rIns="68575" bIns="34275" anchor="t" anchorCtr="0">
            <a:noAutofit/>
          </a:bodyPr>
          <a:lstStyle>
            <a:lvl1pPr marL="457200" lvl="0"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1pPr>
            <a:lvl2pPr marL="914400" lvl="1"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120" name="Google Shape;120;p18"/>
          <p:cNvSpPr/>
          <p:nvPr/>
        </p:nvSpPr>
        <p:spPr>
          <a:xfrm>
            <a:off x="0" y="0"/>
            <a:ext cx="25359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21" name="Google Shape;121;p18"/>
          <p:cNvSpPr>
            <a:spLocks noGrp="1"/>
          </p:cNvSpPr>
          <p:nvPr>
            <p:ph type="pic" idx="2"/>
          </p:nvPr>
        </p:nvSpPr>
        <p:spPr>
          <a:xfrm>
            <a:off x="564039" y="669119"/>
            <a:ext cx="3812400" cy="366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equal-3 picture half right, left: title and bullets standard">
  <p:cSld name="Equal_Text_Left_Picture_Frame_Right">
    <p:spTree>
      <p:nvGrpSpPr>
        <p:cNvPr id="1" name="Shape 122"/>
        <p:cNvGrpSpPr/>
        <p:nvPr/>
      </p:nvGrpSpPr>
      <p:grpSpPr>
        <a:xfrm>
          <a:off x="0" y="0"/>
          <a:ext cx="0" cy="0"/>
          <a:chOff x="0" y="0"/>
          <a:chExt cx="0" cy="0"/>
        </a:xfrm>
      </p:grpSpPr>
      <p:sp>
        <p:nvSpPr>
          <p:cNvPr id="123" name="Google Shape;123;p19"/>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24" name="Google Shape;124;p19"/>
          <p:cNvSpPr txBox="1">
            <a:spLocks noGrp="1"/>
          </p:cNvSpPr>
          <p:nvPr>
            <p:ph type="title"/>
          </p:nvPr>
        </p:nvSpPr>
        <p:spPr>
          <a:xfrm>
            <a:off x="520982" y="608167"/>
            <a:ext cx="3566400" cy="5391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2"/>
              </a:buClr>
              <a:buSzPts val="33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5" name="Google Shape;125;p19"/>
          <p:cNvSpPr txBox="1">
            <a:spLocks noGrp="1"/>
          </p:cNvSpPr>
          <p:nvPr>
            <p:ph type="body" idx="1"/>
          </p:nvPr>
        </p:nvSpPr>
        <p:spPr>
          <a:xfrm>
            <a:off x="520982" y="1245475"/>
            <a:ext cx="3566400" cy="3033900"/>
          </a:xfrm>
          <a:prstGeom prst="rect">
            <a:avLst/>
          </a:prstGeom>
          <a:noFill/>
          <a:ln>
            <a:noFill/>
          </a:ln>
        </p:spPr>
        <p:txBody>
          <a:bodyPr spcFirstLastPara="1" wrap="square" lIns="68575" tIns="34275" rIns="68575" bIns="34275" anchor="t" anchorCtr="0">
            <a:noAutofit/>
          </a:bodyPr>
          <a:lstStyle>
            <a:lvl1pPr marL="457200" lvl="0" indent="-228600" rtl="0">
              <a:lnSpc>
                <a:spcPct val="115000"/>
              </a:lnSpc>
              <a:spcBef>
                <a:spcPts val="80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126" name="Google Shape;126;p19"/>
          <p:cNvSpPr>
            <a:spLocks noGrp="1"/>
          </p:cNvSpPr>
          <p:nvPr>
            <p:ph type="pic" idx="2"/>
          </p:nvPr>
        </p:nvSpPr>
        <p:spPr>
          <a:xfrm>
            <a:off x="4638184" y="671230"/>
            <a:ext cx="3782400" cy="3801000"/>
          </a:xfrm>
          <a:prstGeom prst="rect">
            <a:avLst/>
          </a:prstGeom>
          <a:noFill/>
          <a:ln w="228600" cap="flat" cmpd="sng">
            <a:solidFill>
              <a:schemeClr val="lt1"/>
            </a:solidFill>
            <a:prstDash val="solid"/>
            <a:miter lim="800000"/>
            <a:headEnd type="none" w="sm" len="sm"/>
            <a:tailEnd type="none" w="sm" len="sm"/>
          </a:ln>
          <a:effectLst>
            <a:outerShdw blurRad="241300" dist="38100" dir="2700000" algn="tl" rotWithShape="0">
              <a:srgbClr val="000000">
                <a:alpha val="40000"/>
              </a:srgbClr>
            </a:outerShdw>
          </a:effectLst>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cxnSp>
        <p:nvCxnSpPr>
          <p:cNvPr id="127" name="Google Shape;127;p19"/>
          <p:cNvCxnSpPr/>
          <p:nvPr/>
        </p:nvCxnSpPr>
        <p:spPr>
          <a:xfrm>
            <a:off x="520982" y="1147135"/>
            <a:ext cx="3566400" cy="0"/>
          </a:xfrm>
          <a:prstGeom prst="straightConnector1">
            <a:avLst/>
          </a:prstGeom>
          <a:noFill/>
          <a:ln w="25400" cap="flat" cmpd="sng">
            <a:solidFill>
              <a:schemeClr val="accent4"/>
            </a:solidFill>
            <a:prstDash val="solid"/>
            <a:miter lim="800000"/>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4 3 columns equal, top center: reverse title, below: pictures with standard bullets, top half blue background">
  <p:cSld name="Equal_Three_Column_Image_Process">
    <p:spTree>
      <p:nvGrpSpPr>
        <p:cNvPr id="1" name="Shape 128"/>
        <p:cNvGrpSpPr/>
        <p:nvPr/>
      </p:nvGrpSpPr>
      <p:grpSpPr>
        <a:xfrm>
          <a:off x="0" y="0"/>
          <a:ext cx="0" cy="0"/>
          <a:chOff x="0" y="0"/>
          <a:chExt cx="0" cy="0"/>
        </a:xfrm>
      </p:grpSpPr>
      <p:sp>
        <p:nvSpPr>
          <p:cNvPr id="129" name="Google Shape;129;p20"/>
          <p:cNvSpPr/>
          <p:nvPr/>
        </p:nvSpPr>
        <p:spPr>
          <a:xfrm>
            <a:off x="0" y="-1"/>
            <a:ext cx="9144000" cy="27033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30" name="Google Shape;130;p20"/>
          <p:cNvSpPr/>
          <p:nvPr/>
        </p:nvSpPr>
        <p:spPr>
          <a:xfrm>
            <a:off x="211932" y="217931"/>
            <a:ext cx="8720100" cy="2282100"/>
          </a:xfrm>
          <a:prstGeom prst="rect">
            <a:avLst/>
          </a:prstGeom>
          <a:noFill/>
          <a:ln w="1905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31" name="Google Shape;131;p20"/>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i="0" u="none" strike="noStrike" cap="none">
                <a:solidFill>
                  <a:schemeClr val="accent3"/>
                </a:solidFill>
              </a:defRPr>
            </a:lvl1pPr>
            <a:lvl2pPr marL="0" lvl="1" indent="0" algn="r" rtl="0">
              <a:spcBef>
                <a:spcPts val="0"/>
              </a:spcBef>
              <a:buNone/>
              <a:defRPr sz="800" i="0" u="none" strike="noStrike" cap="none">
                <a:solidFill>
                  <a:schemeClr val="accent3"/>
                </a:solidFill>
              </a:defRPr>
            </a:lvl2pPr>
            <a:lvl3pPr marL="0" lvl="2" indent="0" algn="r" rtl="0">
              <a:spcBef>
                <a:spcPts val="0"/>
              </a:spcBef>
              <a:buNone/>
              <a:defRPr sz="800" i="0" u="none" strike="noStrike" cap="none">
                <a:solidFill>
                  <a:schemeClr val="accent3"/>
                </a:solidFill>
              </a:defRPr>
            </a:lvl3pPr>
            <a:lvl4pPr marL="0" lvl="3" indent="0" algn="r" rtl="0">
              <a:spcBef>
                <a:spcPts val="0"/>
              </a:spcBef>
              <a:buNone/>
              <a:defRPr sz="800" i="0" u="none" strike="noStrike" cap="none">
                <a:solidFill>
                  <a:schemeClr val="accent3"/>
                </a:solidFill>
              </a:defRPr>
            </a:lvl4pPr>
            <a:lvl5pPr marL="0" lvl="4" indent="0" algn="r" rtl="0">
              <a:spcBef>
                <a:spcPts val="0"/>
              </a:spcBef>
              <a:buNone/>
              <a:defRPr sz="800" i="0" u="none" strike="noStrike" cap="none">
                <a:solidFill>
                  <a:schemeClr val="accent3"/>
                </a:solidFill>
              </a:defRPr>
            </a:lvl5pPr>
            <a:lvl6pPr marL="0" lvl="5" indent="0" algn="r" rtl="0">
              <a:spcBef>
                <a:spcPts val="0"/>
              </a:spcBef>
              <a:buNone/>
              <a:defRPr sz="800" i="0" u="none" strike="noStrike" cap="none">
                <a:solidFill>
                  <a:schemeClr val="accent3"/>
                </a:solidFill>
              </a:defRPr>
            </a:lvl6pPr>
            <a:lvl7pPr marL="0" lvl="6" indent="0" algn="r" rtl="0">
              <a:spcBef>
                <a:spcPts val="0"/>
              </a:spcBef>
              <a:buNone/>
              <a:defRPr sz="800" i="0" u="none" strike="noStrike" cap="none">
                <a:solidFill>
                  <a:schemeClr val="accent3"/>
                </a:solidFill>
              </a:defRPr>
            </a:lvl7pPr>
            <a:lvl8pPr marL="0" lvl="7" indent="0" algn="r" rtl="0">
              <a:spcBef>
                <a:spcPts val="0"/>
              </a:spcBef>
              <a:buNone/>
              <a:defRPr sz="800" i="0" u="none" strike="noStrike" cap="none">
                <a:solidFill>
                  <a:schemeClr val="accent3"/>
                </a:solidFill>
              </a:defRPr>
            </a:lvl8pPr>
            <a:lvl9pPr marL="0" lvl="8" indent="0" algn="r" rtl="0">
              <a:spcBef>
                <a:spcPts val="0"/>
              </a:spcBef>
              <a:buNone/>
              <a:defRPr sz="800" i="0" u="none" strike="noStrike" cap="none">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
        <p:nvSpPr>
          <p:cNvPr id="132" name="Google Shape;132;p20"/>
          <p:cNvSpPr txBox="1">
            <a:spLocks noGrp="1"/>
          </p:cNvSpPr>
          <p:nvPr>
            <p:ph type="title"/>
          </p:nvPr>
        </p:nvSpPr>
        <p:spPr>
          <a:xfrm>
            <a:off x="459581" y="477148"/>
            <a:ext cx="8224800" cy="6738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33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3" name="Google Shape;133;p20"/>
          <p:cNvSpPr>
            <a:spLocks noGrp="1"/>
          </p:cNvSpPr>
          <p:nvPr>
            <p:ph type="pic" idx="2"/>
          </p:nvPr>
        </p:nvSpPr>
        <p:spPr>
          <a:xfrm>
            <a:off x="545306" y="1410305"/>
            <a:ext cx="2131200" cy="13872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4" name="Google Shape;134;p20"/>
          <p:cNvSpPr txBox="1">
            <a:spLocks noGrp="1"/>
          </p:cNvSpPr>
          <p:nvPr>
            <p:ph type="body" idx="1"/>
          </p:nvPr>
        </p:nvSpPr>
        <p:spPr>
          <a:xfrm>
            <a:off x="460125" y="2901362"/>
            <a:ext cx="2462700" cy="4926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0"/>
              </a:spcBef>
              <a:spcAft>
                <a:spcPts val="0"/>
              </a:spcAft>
              <a:buClr>
                <a:schemeClr val="dk2"/>
              </a:buClr>
              <a:buSzPts val="1400"/>
              <a:buFont typeface="Lato"/>
              <a:buChar char="●"/>
              <a:defRPr b="1" i="0">
                <a:solidFill>
                  <a:schemeClr val="dk2"/>
                </a:solidFill>
                <a:latin typeface="Lato"/>
                <a:ea typeface="Lato"/>
                <a:cs typeface="Lato"/>
                <a:sym typeface="Lato"/>
              </a:defRPr>
            </a:lvl1pPr>
            <a:lvl2pPr marL="914400" lvl="1" indent="-317500" algn="l" rtl="0">
              <a:lnSpc>
                <a:spcPct val="100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2pPr>
            <a:lvl3pPr marL="1371600" lvl="2" indent="-317500" algn="l" rtl="0">
              <a:lnSpc>
                <a:spcPct val="100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3pPr>
            <a:lvl4pPr marL="1828800" lvl="3" indent="-317500" algn="l" rtl="0">
              <a:lnSpc>
                <a:spcPct val="100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4pPr>
            <a:lvl5pPr marL="2286000" lvl="4" indent="-317500" algn="l" rtl="0">
              <a:lnSpc>
                <a:spcPct val="100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5pPr>
            <a:lvl6pPr marL="2743200" lvl="5" indent="-317500" algn="l" rtl="0">
              <a:lnSpc>
                <a:spcPct val="90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6pPr>
            <a:lvl7pPr marL="3200400" lvl="6" indent="-317500" algn="l" rtl="0">
              <a:lnSpc>
                <a:spcPct val="90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7pPr>
            <a:lvl8pPr marL="3657600" lvl="7" indent="-317500" algn="l" rtl="0">
              <a:lnSpc>
                <a:spcPct val="90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8pPr>
            <a:lvl9pPr marL="4114800" lvl="8" indent="-317500" algn="l" rtl="0">
              <a:lnSpc>
                <a:spcPct val="90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9pPr>
          </a:lstStyle>
          <a:p>
            <a:endParaRPr/>
          </a:p>
        </p:txBody>
      </p:sp>
      <p:sp>
        <p:nvSpPr>
          <p:cNvPr id="135" name="Google Shape;135;p20"/>
          <p:cNvSpPr txBox="1">
            <a:spLocks noGrp="1"/>
          </p:cNvSpPr>
          <p:nvPr>
            <p:ph type="body" idx="3"/>
          </p:nvPr>
        </p:nvSpPr>
        <p:spPr>
          <a:xfrm>
            <a:off x="459581" y="3488227"/>
            <a:ext cx="2463600" cy="1088700"/>
          </a:xfrm>
          <a:prstGeom prst="rect">
            <a:avLst/>
          </a:prstGeom>
          <a:noFill/>
          <a:ln>
            <a:noFill/>
          </a:ln>
        </p:spPr>
        <p:txBody>
          <a:bodyPr spcFirstLastPara="1" wrap="square" lIns="68575" tIns="34275" rIns="68575" bIns="34275" anchor="t" anchorCtr="0">
            <a:noAutofit/>
          </a:bodyPr>
          <a:lstStyle>
            <a:lvl1pPr marL="457200" lvl="0" indent="-298450" rtl="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1pPr>
            <a:lvl2pPr marL="914400" lvl="1" indent="-298450" rtl="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rtl="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rtl="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rtl="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136" name="Google Shape;136;p20"/>
          <p:cNvSpPr>
            <a:spLocks noGrp="1"/>
          </p:cNvSpPr>
          <p:nvPr>
            <p:ph type="pic" idx="4"/>
          </p:nvPr>
        </p:nvSpPr>
        <p:spPr>
          <a:xfrm>
            <a:off x="3420345" y="1410305"/>
            <a:ext cx="2131200" cy="13872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7" name="Google Shape;137;p20"/>
          <p:cNvSpPr txBox="1">
            <a:spLocks noGrp="1"/>
          </p:cNvSpPr>
          <p:nvPr>
            <p:ph type="body" idx="5"/>
          </p:nvPr>
        </p:nvSpPr>
        <p:spPr>
          <a:xfrm>
            <a:off x="3335164" y="2901362"/>
            <a:ext cx="2462700" cy="4926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0"/>
              </a:spcBef>
              <a:spcAft>
                <a:spcPts val="0"/>
              </a:spcAft>
              <a:buClr>
                <a:schemeClr val="dk2"/>
              </a:buClr>
              <a:buSzPts val="1400"/>
              <a:buFont typeface="Lato"/>
              <a:buChar char="●"/>
              <a:defRPr b="1" i="0">
                <a:solidFill>
                  <a:schemeClr val="dk2"/>
                </a:solidFill>
                <a:latin typeface="Lato"/>
                <a:ea typeface="Lato"/>
                <a:cs typeface="Lato"/>
                <a:sym typeface="Lato"/>
              </a:defRPr>
            </a:lvl1pPr>
            <a:lvl2pPr marL="914400" lvl="1" indent="-317500" algn="l" rtl="0">
              <a:lnSpc>
                <a:spcPct val="100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2pPr>
            <a:lvl3pPr marL="1371600" lvl="2" indent="-317500" algn="l" rtl="0">
              <a:lnSpc>
                <a:spcPct val="100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3pPr>
            <a:lvl4pPr marL="1828800" lvl="3" indent="-317500" algn="l" rtl="0">
              <a:lnSpc>
                <a:spcPct val="100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4pPr>
            <a:lvl5pPr marL="2286000" lvl="4" indent="-317500" algn="l" rtl="0">
              <a:lnSpc>
                <a:spcPct val="100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5pPr>
            <a:lvl6pPr marL="2743200" lvl="5" indent="-317500" algn="l" rtl="0">
              <a:lnSpc>
                <a:spcPct val="90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6pPr>
            <a:lvl7pPr marL="3200400" lvl="6" indent="-317500" algn="l" rtl="0">
              <a:lnSpc>
                <a:spcPct val="90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7pPr>
            <a:lvl8pPr marL="3657600" lvl="7" indent="-317500" algn="l" rtl="0">
              <a:lnSpc>
                <a:spcPct val="90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8pPr>
            <a:lvl9pPr marL="4114800" lvl="8" indent="-317500" algn="l" rtl="0">
              <a:lnSpc>
                <a:spcPct val="90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9pPr>
          </a:lstStyle>
          <a:p>
            <a:endParaRPr/>
          </a:p>
        </p:txBody>
      </p:sp>
      <p:sp>
        <p:nvSpPr>
          <p:cNvPr id="138" name="Google Shape;138;p20"/>
          <p:cNvSpPr txBox="1">
            <a:spLocks noGrp="1"/>
          </p:cNvSpPr>
          <p:nvPr>
            <p:ph type="body" idx="6"/>
          </p:nvPr>
        </p:nvSpPr>
        <p:spPr>
          <a:xfrm>
            <a:off x="3334620" y="3488227"/>
            <a:ext cx="2463600" cy="1088700"/>
          </a:xfrm>
          <a:prstGeom prst="rect">
            <a:avLst/>
          </a:prstGeom>
          <a:noFill/>
          <a:ln>
            <a:noFill/>
          </a:ln>
        </p:spPr>
        <p:txBody>
          <a:bodyPr spcFirstLastPara="1" wrap="square" lIns="68575" tIns="34275" rIns="68575" bIns="34275" anchor="t" anchorCtr="0">
            <a:noAutofit/>
          </a:bodyPr>
          <a:lstStyle>
            <a:lvl1pPr marL="457200" lvl="0" indent="-298450" rtl="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1pPr>
            <a:lvl2pPr marL="914400" lvl="1" indent="-298450" rtl="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rtl="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rtl="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rtl="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139" name="Google Shape;139;p20"/>
          <p:cNvSpPr>
            <a:spLocks noGrp="1"/>
          </p:cNvSpPr>
          <p:nvPr>
            <p:ph type="pic" idx="7"/>
          </p:nvPr>
        </p:nvSpPr>
        <p:spPr>
          <a:xfrm>
            <a:off x="6306674" y="1410305"/>
            <a:ext cx="2131200" cy="13872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0" name="Google Shape;140;p20"/>
          <p:cNvSpPr txBox="1">
            <a:spLocks noGrp="1"/>
          </p:cNvSpPr>
          <p:nvPr>
            <p:ph type="body" idx="8"/>
          </p:nvPr>
        </p:nvSpPr>
        <p:spPr>
          <a:xfrm>
            <a:off x="6221493" y="2901362"/>
            <a:ext cx="2462700" cy="4926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0"/>
              </a:spcBef>
              <a:spcAft>
                <a:spcPts val="0"/>
              </a:spcAft>
              <a:buClr>
                <a:schemeClr val="dk2"/>
              </a:buClr>
              <a:buSzPts val="1400"/>
              <a:buFont typeface="Lato"/>
              <a:buChar char="●"/>
              <a:defRPr b="1" i="0">
                <a:solidFill>
                  <a:schemeClr val="dk2"/>
                </a:solidFill>
                <a:latin typeface="Lato"/>
                <a:ea typeface="Lato"/>
                <a:cs typeface="Lato"/>
                <a:sym typeface="Lato"/>
              </a:defRPr>
            </a:lvl1pPr>
            <a:lvl2pPr marL="914400" lvl="1" indent="-317500" algn="l" rtl="0">
              <a:lnSpc>
                <a:spcPct val="100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2pPr>
            <a:lvl3pPr marL="1371600" lvl="2" indent="-317500" algn="l" rtl="0">
              <a:lnSpc>
                <a:spcPct val="100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3pPr>
            <a:lvl4pPr marL="1828800" lvl="3" indent="-317500" algn="l" rtl="0">
              <a:lnSpc>
                <a:spcPct val="100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4pPr>
            <a:lvl5pPr marL="2286000" lvl="4" indent="-317500" algn="l" rtl="0">
              <a:lnSpc>
                <a:spcPct val="100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5pPr>
            <a:lvl6pPr marL="2743200" lvl="5" indent="-317500" algn="l" rtl="0">
              <a:lnSpc>
                <a:spcPct val="90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6pPr>
            <a:lvl7pPr marL="3200400" lvl="6" indent="-317500" algn="l" rtl="0">
              <a:lnSpc>
                <a:spcPct val="90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7pPr>
            <a:lvl8pPr marL="3657600" lvl="7" indent="-317500" algn="l" rtl="0">
              <a:lnSpc>
                <a:spcPct val="90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8pPr>
            <a:lvl9pPr marL="4114800" lvl="8" indent="-317500" algn="l" rtl="0">
              <a:lnSpc>
                <a:spcPct val="90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9pPr>
          </a:lstStyle>
          <a:p>
            <a:endParaRPr/>
          </a:p>
        </p:txBody>
      </p:sp>
      <p:sp>
        <p:nvSpPr>
          <p:cNvPr id="141" name="Google Shape;141;p20"/>
          <p:cNvSpPr txBox="1">
            <a:spLocks noGrp="1"/>
          </p:cNvSpPr>
          <p:nvPr>
            <p:ph type="body" idx="9"/>
          </p:nvPr>
        </p:nvSpPr>
        <p:spPr>
          <a:xfrm>
            <a:off x="6220949" y="3488227"/>
            <a:ext cx="2463600" cy="1088700"/>
          </a:xfrm>
          <a:prstGeom prst="rect">
            <a:avLst/>
          </a:prstGeom>
          <a:noFill/>
          <a:ln>
            <a:noFill/>
          </a:ln>
        </p:spPr>
        <p:txBody>
          <a:bodyPr spcFirstLastPara="1" wrap="square" lIns="68575" tIns="34275" rIns="68575" bIns="34275" anchor="t" anchorCtr="0">
            <a:noAutofit/>
          </a:bodyPr>
          <a:lstStyle>
            <a:lvl1pPr marL="457200" lvl="0" indent="-298450" rtl="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1pPr>
            <a:lvl2pPr marL="914400" lvl="1" indent="-298450" rtl="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rtl="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rtl="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rtl="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heavy-2 reverse (white on blue background), title and bullets flash left">
  <p:cSld name="Heavy_Standard_Blue">
    <p:bg>
      <p:bgPr>
        <a:solidFill>
          <a:schemeClr val="accent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i="0" u="none" strike="noStrike" cap="none">
                <a:solidFill>
                  <a:schemeClr val="accent3"/>
                </a:solidFill>
                <a:latin typeface="Lato"/>
                <a:ea typeface="Lato"/>
                <a:cs typeface="Lato"/>
                <a:sym typeface="Lato"/>
              </a:defRPr>
            </a:lvl1pPr>
            <a:lvl2pPr marL="0" lvl="1" indent="0" algn="r">
              <a:spcBef>
                <a:spcPts val="0"/>
              </a:spcBef>
              <a:buNone/>
              <a:defRPr sz="800" i="0" u="none" strike="noStrike" cap="none">
                <a:solidFill>
                  <a:schemeClr val="accent3"/>
                </a:solidFill>
                <a:latin typeface="Lato"/>
                <a:ea typeface="Lato"/>
                <a:cs typeface="Lato"/>
                <a:sym typeface="Lato"/>
              </a:defRPr>
            </a:lvl2pPr>
            <a:lvl3pPr marL="0" lvl="2" indent="0" algn="r">
              <a:spcBef>
                <a:spcPts val="0"/>
              </a:spcBef>
              <a:buNone/>
              <a:defRPr sz="800" i="0" u="none" strike="noStrike" cap="none">
                <a:solidFill>
                  <a:schemeClr val="accent3"/>
                </a:solidFill>
                <a:latin typeface="Lato"/>
                <a:ea typeface="Lato"/>
                <a:cs typeface="Lato"/>
                <a:sym typeface="Lato"/>
              </a:defRPr>
            </a:lvl3pPr>
            <a:lvl4pPr marL="0" lvl="3" indent="0" algn="r">
              <a:spcBef>
                <a:spcPts val="0"/>
              </a:spcBef>
              <a:buNone/>
              <a:defRPr sz="800" i="0" u="none" strike="noStrike" cap="none">
                <a:solidFill>
                  <a:schemeClr val="accent3"/>
                </a:solidFill>
                <a:latin typeface="Lato"/>
                <a:ea typeface="Lato"/>
                <a:cs typeface="Lato"/>
                <a:sym typeface="Lato"/>
              </a:defRPr>
            </a:lvl4pPr>
            <a:lvl5pPr marL="0" lvl="4" indent="0" algn="r">
              <a:spcBef>
                <a:spcPts val="0"/>
              </a:spcBef>
              <a:buNone/>
              <a:defRPr sz="800" i="0" u="none" strike="noStrike" cap="none">
                <a:solidFill>
                  <a:schemeClr val="accent3"/>
                </a:solidFill>
                <a:latin typeface="Lato"/>
                <a:ea typeface="Lato"/>
                <a:cs typeface="Lato"/>
                <a:sym typeface="Lato"/>
              </a:defRPr>
            </a:lvl5pPr>
            <a:lvl6pPr marL="0" lvl="5" indent="0" algn="r">
              <a:spcBef>
                <a:spcPts val="0"/>
              </a:spcBef>
              <a:buNone/>
              <a:defRPr sz="800" i="0" u="none" strike="noStrike" cap="none">
                <a:solidFill>
                  <a:schemeClr val="accent3"/>
                </a:solidFill>
                <a:latin typeface="Lato"/>
                <a:ea typeface="Lato"/>
                <a:cs typeface="Lato"/>
                <a:sym typeface="Lato"/>
              </a:defRPr>
            </a:lvl6pPr>
            <a:lvl7pPr marL="0" lvl="6" indent="0" algn="r">
              <a:spcBef>
                <a:spcPts val="0"/>
              </a:spcBef>
              <a:buNone/>
              <a:defRPr sz="800" i="0" u="none" strike="noStrike" cap="none">
                <a:solidFill>
                  <a:schemeClr val="accent3"/>
                </a:solidFill>
                <a:latin typeface="Lato"/>
                <a:ea typeface="Lato"/>
                <a:cs typeface="Lato"/>
                <a:sym typeface="Lato"/>
              </a:defRPr>
            </a:lvl7pPr>
            <a:lvl8pPr marL="0" lvl="7" indent="0" algn="r">
              <a:spcBef>
                <a:spcPts val="0"/>
              </a:spcBef>
              <a:buNone/>
              <a:defRPr sz="800" i="0" u="none" strike="noStrike" cap="none">
                <a:solidFill>
                  <a:schemeClr val="accent3"/>
                </a:solidFill>
                <a:latin typeface="Lato"/>
                <a:ea typeface="Lato"/>
                <a:cs typeface="Lato"/>
                <a:sym typeface="Lato"/>
              </a:defRPr>
            </a:lvl8pPr>
            <a:lvl9pPr marL="0" lvl="8" indent="0" algn="r">
              <a:spcBef>
                <a:spcPts val="0"/>
              </a:spcBef>
              <a:buNone/>
              <a:defRPr sz="8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16" name="Google Shape;16;p3"/>
          <p:cNvSpPr txBox="1">
            <a:spLocks noGrp="1"/>
          </p:cNvSpPr>
          <p:nvPr>
            <p:ph type="title"/>
          </p:nvPr>
        </p:nvSpPr>
        <p:spPr>
          <a:xfrm>
            <a:off x="366150" y="344275"/>
            <a:ext cx="8412000" cy="570600"/>
          </a:xfrm>
          <a:prstGeom prst="rect">
            <a:avLst/>
          </a:prstGeom>
        </p:spPr>
        <p:txBody>
          <a:bodyPr spcFirstLastPara="1" wrap="square" lIns="68575" tIns="34275" rIns="68575" bIns="34275" anchor="ctr"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 name="Google Shape;17;p3"/>
          <p:cNvSpPr txBox="1">
            <a:spLocks noGrp="1"/>
          </p:cNvSpPr>
          <p:nvPr>
            <p:ph type="body" idx="1"/>
          </p:nvPr>
        </p:nvSpPr>
        <p:spPr>
          <a:xfrm>
            <a:off x="366000" y="1156500"/>
            <a:ext cx="8412000" cy="33771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1pPr>
            <a:lvl2pPr marL="914400" lvl="1"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pic>
        <p:nvPicPr>
          <p:cNvPr id="18" name="Google Shape;18;p3"/>
          <p:cNvPicPr preferRelativeResize="0"/>
          <p:nvPr/>
        </p:nvPicPr>
        <p:blipFill>
          <a:blip r:embed="rId2">
            <a:alphaModFix/>
          </a:blip>
          <a:stretch>
            <a:fillRect/>
          </a:stretch>
        </p:blipFill>
        <p:spPr>
          <a:xfrm>
            <a:off x="223222" y="4730514"/>
            <a:ext cx="1188409" cy="27279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5 large picture focus (right), below: reverse title, left: bullets, full blue background">
  <p:cSld name="Equal_Picture_Text_Box">
    <p:bg>
      <p:bgPr>
        <a:solidFill>
          <a:srgbClr val="004989"/>
        </a:solidFill>
        <a:effectLst/>
      </p:bgPr>
    </p:bg>
    <p:spTree>
      <p:nvGrpSpPr>
        <p:cNvPr id="1" name="Shape 142"/>
        <p:cNvGrpSpPr/>
        <p:nvPr/>
      </p:nvGrpSpPr>
      <p:grpSpPr>
        <a:xfrm>
          <a:off x="0" y="0"/>
          <a:ext cx="0" cy="0"/>
          <a:chOff x="0" y="0"/>
          <a:chExt cx="0" cy="0"/>
        </a:xfrm>
      </p:grpSpPr>
      <p:sp>
        <p:nvSpPr>
          <p:cNvPr id="143" name="Google Shape;143;p21"/>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i="0" u="none" strike="noStrike" cap="none">
                <a:solidFill>
                  <a:schemeClr val="accent3"/>
                </a:solidFill>
              </a:defRPr>
            </a:lvl1pPr>
            <a:lvl2pPr marL="0" lvl="1" indent="0" algn="r" rtl="0">
              <a:spcBef>
                <a:spcPts val="0"/>
              </a:spcBef>
              <a:buNone/>
              <a:defRPr sz="800" i="0" u="none" strike="noStrike" cap="none">
                <a:solidFill>
                  <a:schemeClr val="accent3"/>
                </a:solidFill>
              </a:defRPr>
            </a:lvl2pPr>
            <a:lvl3pPr marL="0" lvl="2" indent="0" algn="r" rtl="0">
              <a:spcBef>
                <a:spcPts val="0"/>
              </a:spcBef>
              <a:buNone/>
              <a:defRPr sz="800" i="0" u="none" strike="noStrike" cap="none">
                <a:solidFill>
                  <a:schemeClr val="accent3"/>
                </a:solidFill>
              </a:defRPr>
            </a:lvl3pPr>
            <a:lvl4pPr marL="0" lvl="3" indent="0" algn="r" rtl="0">
              <a:spcBef>
                <a:spcPts val="0"/>
              </a:spcBef>
              <a:buNone/>
              <a:defRPr sz="800" i="0" u="none" strike="noStrike" cap="none">
                <a:solidFill>
                  <a:schemeClr val="accent3"/>
                </a:solidFill>
              </a:defRPr>
            </a:lvl4pPr>
            <a:lvl5pPr marL="0" lvl="4" indent="0" algn="r" rtl="0">
              <a:spcBef>
                <a:spcPts val="0"/>
              </a:spcBef>
              <a:buNone/>
              <a:defRPr sz="800" i="0" u="none" strike="noStrike" cap="none">
                <a:solidFill>
                  <a:schemeClr val="accent3"/>
                </a:solidFill>
              </a:defRPr>
            </a:lvl5pPr>
            <a:lvl6pPr marL="0" lvl="5" indent="0" algn="r" rtl="0">
              <a:spcBef>
                <a:spcPts val="0"/>
              </a:spcBef>
              <a:buNone/>
              <a:defRPr sz="800" i="0" u="none" strike="noStrike" cap="none">
                <a:solidFill>
                  <a:schemeClr val="accent3"/>
                </a:solidFill>
              </a:defRPr>
            </a:lvl6pPr>
            <a:lvl7pPr marL="0" lvl="6" indent="0" algn="r" rtl="0">
              <a:spcBef>
                <a:spcPts val="0"/>
              </a:spcBef>
              <a:buNone/>
              <a:defRPr sz="800" i="0" u="none" strike="noStrike" cap="none">
                <a:solidFill>
                  <a:schemeClr val="accent3"/>
                </a:solidFill>
              </a:defRPr>
            </a:lvl7pPr>
            <a:lvl8pPr marL="0" lvl="7" indent="0" algn="r" rtl="0">
              <a:spcBef>
                <a:spcPts val="0"/>
              </a:spcBef>
              <a:buNone/>
              <a:defRPr sz="800" i="0" u="none" strike="noStrike" cap="none">
                <a:solidFill>
                  <a:schemeClr val="accent3"/>
                </a:solidFill>
              </a:defRPr>
            </a:lvl8pPr>
            <a:lvl9pPr marL="0" lvl="8" indent="0" algn="r" rtl="0">
              <a:spcBef>
                <a:spcPts val="0"/>
              </a:spcBef>
              <a:buNone/>
              <a:defRPr sz="800" i="0" u="none" strike="noStrike" cap="none">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
        <p:nvSpPr>
          <p:cNvPr id="144" name="Google Shape;144;p21"/>
          <p:cNvSpPr txBox="1">
            <a:spLocks noGrp="1"/>
          </p:cNvSpPr>
          <p:nvPr>
            <p:ph type="title"/>
          </p:nvPr>
        </p:nvSpPr>
        <p:spPr>
          <a:xfrm>
            <a:off x="3112497" y="3268480"/>
            <a:ext cx="4402800" cy="15834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300"/>
              </a:spcBef>
              <a:spcAft>
                <a:spcPts val="0"/>
              </a:spcAft>
              <a:buClr>
                <a:schemeClr val="lt1"/>
              </a:buClr>
              <a:buSzPts val="33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5" name="Google Shape;145;p21"/>
          <p:cNvSpPr txBox="1">
            <a:spLocks noGrp="1"/>
          </p:cNvSpPr>
          <p:nvPr>
            <p:ph type="body" idx="1"/>
          </p:nvPr>
        </p:nvSpPr>
        <p:spPr>
          <a:xfrm>
            <a:off x="829129" y="1794469"/>
            <a:ext cx="2019300" cy="288000"/>
          </a:xfrm>
          <a:prstGeom prst="rect">
            <a:avLst/>
          </a:prstGeom>
          <a:noFill/>
          <a:ln>
            <a:noFill/>
          </a:ln>
        </p:spPr>
        <p:txBody>
          <a:bodyPr spcFirstLastPara="1" wrap="square" lIns="68575" tIns="34275" rIns="68575" bIns="34275" anchor="t" anchorCtr="0">
            <a:noAutofit/>
          </a:bodyPr>
          <a:lstStyle>
            <a:lvl1pPr marL="457200" lvl="0" indent="-317500" algn="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1pPr>
            <a:lvl2pPr marL="914400" lvl="1" indent="-317500" algn="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2pPr>
            <a:lvl3pPr marL="1371600" lvl="2" indent="-317500" algn="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3pPr>
            <a:lvl4pPr marL="1828800" lvl="3" indent="-317500" algn="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4pPr>
            <a:lvl5pPr marL="2286000" lvl="4" indent="-317500" algn="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5pPr>
            <a:lvl6pPr marL="2743200" lvl="5" indent="-317500" algn="r"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6pPr>
            <a:lvl7pPr marL="3200400" lvl="6" indent="-317500" algn="r"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7pPr>
            <a:lvl8pPr marL="3657600" lvl="7" indent="-317500" algn="r"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8pPr>
            <a:lvl9pPr marL="4114800" lvl="8" indent="-317500" algn="r"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9pPr>
          </a:lstStyle>
          <a:p>
            <a:endParaRPr/>
          </a:p>
        </p:txBody>
      </p:sp>
      <p:sp>
        <p:nvSpPr>
          <p:cNvPr id="146" name="Google Shape;146;p21"/>
          <p:cNvSpPr>
            <a:spLocks noGrp="1"/>
          </p:cNvSpPr>
          <p:nvPr>
            <p:ph type="pic" idx="2"/>
          </p:nvPr>
        </p:nvSpPr>
        <p:spPr>
          <a:xfrm>
            <a:off x="3112294" y="465454"/>
            <a:ext cx="5574600" cy="2659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147" name="Google Shape;147;p21"/>
          <p:cNvPicPr preferRelativeResize="0"/>
          <p:nvPr/>
        </p:nvPicPr>
        <p:blipFill>
          <a:blip r:embed="rId2">
            <a:alphaModFix/>
          </a:blip>
          <a:stretch>
            <a:fillRect/>
          </a:stretch>
        </p:blipFill>
        <p:spPr>
          <a:xfrm>
            <a:off x="223222" y="4730514"/>
            <a:ext cx="1188409" cy="272794"/>
          </a:xfrm>
          <a:prstGeom prst="rect">
            <a:avLst/>
          </a:prstGeom>
          <a:noFill/>
          <a:ln>
            <a:noFill/>
          </a:ln>
        </p:spPr>
      </p:pic>
      <p:sp>
        <p:nvSpPr>
          <p:cNvPr id="148" name="Google Shape;148;p21"/>
          <p:cNvSpPr txBox="1">
            <a:spLocks noGrp="1"/>
          </p:cNvSpPr>
          <p:nvPr>
            <p:ph type="body" idx="3"/>
          </p:nvPr>
        </p:nvSpPr>
        <p:spPr>
          <a:xfrm>
            <a:off x="457200" y="2157744"/>
            <a:ext cx="2391300" cy="967500"/>
          </a:xfrm>
          <a:prstGeom prst="rect">
            <a:avLst/>
          </a:prstGeom>
          <a:noFill/>
          <a:ln>
            <a:noFill/>
          </a:ln>
        </p:spPr>
        <p:txBody>
          <a:bodyPr spcFirstLastPara="1" wrap="square" lIns="68575" tIns="34275" rIns="68575" bIns="34275" anchor="t" anchorCtr="0">
            <a:noAutofit/>
          </a:bodyPr>
          <a:lstStyle>
            <a:lvl1pPr marL="457200" lvl="0" indent="-298450" algn="r"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1pPr>
            <a:lvl2pPr marL="914400" lvl="1" indent="-298450" algn="r"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gn="r"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gn="r"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gn="r"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gn="r" rtl="0">
              <a:lnSpc>
                <a:spcPct val="115000"/>
              </a:lnSpc>
              <a:spcBef>
                <a:spcPts val="40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gn="r" rtl="0">
              <a:lnSpc>
                <a:spcPct val="115000"/>
              </a:lnSpc>
              <a:spcBef>
                <a:spcPts val="40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gn="r" rtl="0">
              <a:lnSpc>
                <a:spcPct val="115000"/>
              </a:lnSpc>
              <a:spcBef>
                <a:spcPts val="40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gn="r" rtl="0">
              <a:lnSpc>
                <a:spcPct val="115000"/>
              </a:lnSpc>
              <a:spcBef>
                <a:spcPts val="40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cxnSp>
        <p:nvCxnSpPr>
          <p:cNvPr id="149" name="Google Shape;149;p21"/>
          <p:cNvCxnSpPr/>
          <p:nvPr/>
        </p:nvCxnSpPr>
        <p:spPr>
          <a:xfrm rot="10800000">
            <a:off x="1985369" y="3259985"/>
            <a:ext cx="974400" cy="796200"/>
          </a:xfrm>
          <a:prstGeom prst="bentConnector3">
            <a:avLst>
              <a:gd name="adj1" fmla="val 99391"/>
            </a:avLst>
          </a:prstGeom>
          <a:noFill/>
          <a:ln w="25400" cap="flat" cmpd="sng">
            <a:solidFill>
              <a:schemeClr val="accent3"/>
            </a:solidFill>
            <a:prstDash val="solid"/>
            <a:miter lim="800000"/>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equal-6 narrow picture right edge, left: subhead (reverse, top), title and bullets standard">
  <p:cSld name="Equal_Text_Left_Image_Right">
    <p:spTree>
      <p:nvGrpSpPr>
        <p:cNvPr id="1" name="Shape 150"/>
        <p:cNvGrpSpPr/>
        <p:nvPr/>
      </p:nvGrpSpPr>
      <p:grpSpPr>
        <a:xfrm>
          <a:off x="0" y="0"/>
          <a:ext cx="0" cy="0"/>
          <a:chOff x="0" y="0"/>
          <a:chExt cx="0" cy="0"/>
        </a:xfrm>
      </p:grpSpPr>
      <p:sp>
        <p:nvSpPr>
          <p:cNvPr id="151" name="Google Shape;151;p22"/>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i="0" u="none" strike="noStrike" cap="none">
                <a:solidFill>
                  <a:schemeClr val="accent3"/>
                </a:solidFill>
              </a:defRPr>
            </a:lvl1pPr>
            <a:lvl2pPr marL="0" lvl="1" indent="0" algn="r" rtl="0">
              <a:spcBef>
                <a:spcPts val="0"/>
              </a:spcBef>
              <a:buNone/>
              <a:defRPr sz="800" i="0" u="none" strike="noStrike" cap="none">
                <a:solidFill>
                  <a:schemeClr val="accent3"/>
                </a:solidFill>
              </a:defRPr>
            </a:lvl2pPr>
            <a:lvl3pPr marL="0" lvl="2" indent="0" algn="r" rtl="0">
              <a:spcBef>
                <a:spcPts val="0"/>
              </a:spcBef>
              <a:buNone/>
              <a:defRPr sz="800" i="0" u="none" strike="noStrike" cap="none">
                <a:solidFill>
                  <a:schemeClr val="accent3"/>
                </a:solidFill>
              </a:defRPr>
            </a:lvl3pPr>
            <a:lvl4pPr marL="0" lvl="3" indent="0" algn="r" rtl="0">
              <a:spcBef>
                <a:spcPts val="0"/>
              </a:spcBef>
              <a:buNone/>
              <a:defRPr sz="800" i="0" u="none" strike="noStrike" cap="none">
                <a:solidFill>
                  <a:schemeClr val="accent3"/>
                </a:solidFill>
              </a:defRPr>
            </a:lvl4pPr>
            <a:lvl5pPr marL="0" lvl="4" indent="0" algn="r" rtl="0">
              <a:spcBef>
                <a:spcPts val="0"/>
              </a:spcBef>
              <a:buNone/>
              <a:defRPr sz="800" i="0" u="none" strike="noStrike" cap="none">
                <a:solidFill>
                  <a:schemeClr val="accent3"/>
                </a:solidFill>
              </a:defRPr>
            </a:lvl5pPr>
            <a:lvl6pPr marL="0" lvl="5" indent="0" algn="r" rtl="0">
              <a:spcBef>
                <a:spcPts val="0"/>
              </a:spcBef>
              <a:buNone/>
              <a:defRPr sz="800" i="0" u="none" strike="noStrike" cap="none">
                <a:solidFill>
                  <a:schemeClr val="accent3"/>
                </a:solidFill>
              </a:defRPr>
            </a:lvl6pPr>
            <a:lvl7pPr marL="0" lvl="6" indent="0" algn="r" rtl="0">
              <a:spcBef>
                <a:spcPts val="0"/>
              </a:spcBef>
              <a:buNone/>
              <a:defRPr sz="800" i="0" u="none" strike="noStrike" cap="none">
                <a:solidFill>
                  <a:schemeClr val="accent3"/>
                </a:solidFill>
              </a:defRPr>
            </a:lvl7pPr>
            <a:lvl8pPr marL="0" lvl="7" indent="0" algn="r" rtl="0">
              <a:spcBef>
                <a:spcPts val="0"/>
              </a:spcBef>
              <a:buNone/>
              <a:defRPr sz="800" i="0" u="none" strike="noStrike" cap="none">
                <a:solidFill>
                  <a:schemeClr val="accent3"/>
                </a:solidFill>
              </a:defRPr>
            </a:lvl8pPr>
            <a:lvl9pPr marL="0" lvl="8" indent="0" algn="r" rtl="0">
              <a:spcBef>
                <a:spcPts val="0"/>
              </a:spcBef>
              <a:buNone/>
              <a:defRPr sz="800" i="0" u="none" strike="noStrike" cap="none">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
        <p:nvSpPr>
          <p:cNvPr id="152" name="Google Shape;152;p22"/>
          <p:cNvSpPr txBox="1">
            <a:spLocks noGrp="1"/>
          </p:cNvSpPr>
          <p:nvPr>
            <p:ph type="title"/>
          </p:nvPr>
        </p:nvSpPr>
        <p:spPr>
          <a:xfrm>
            <a:off x="502586" y="725510"/>
            <a:ext cx="5088000" cy="5253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dk2"/>
              </a:buClr>
              <a:buSzPts val="33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3" name="Google Shape;153;p22"/>
          <p:cNvSpPr txBox="1">
            <a:spLocks noGrp="1"/>
          </p:cNvSpPr>
          <p:nvPr>
            <p:ph type="body" idx="1"/>
          </p:nvPr>
        </p:nvSpPr>
        <p:spPr>
          <a:xfrm>
            <a:off x="501161" y="402031"/>
            <a:ext cx="2137200" cy="260700"/>
          </a:xfrm>
          <a:prstGeom prst="rect">
            <a:avLst/>
          </a:prstGeom>
          <a:solidFill>
            <a:schemeClr val="accent1"/>
          </a:solidFill>
          <a:ln>
            <a:noFill/>
          </a:ln>
        </p:spPr>
        <p:txBody>
          <a:bodyPr spcFirstLastPara="1" wrap="square" lIns="68575" tIns="34275" rIns="68575" bIns="34275" anchor="ctr" anchorCtr="0">
            <a:noAutofit/>
          </a:bodyPr>
          <a:lstStyle>
            <a:lvl1pPr marL="457200" lvl="0"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1pPr>
            <a:lvl2pPr marL="914400" lvl="1"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2pPr>
            <a:lvl3pPr marL="1371600" lvl="2"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3pPr>
            <a:lvl4pPr marL="1828800" lvl="3"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4pPr>
            <a:lvl5pPr marL="2286000" lvl="4" indent="-317500"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5pPr>
            <a:lvl6pPr marL="2743200" lvl="5"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6pPr>
            <a:lvl7pPr marL="3200400" lvl="6"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7pPr>
            <a:lvl8pPr marL="3657600" lvl="7"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8pPr>
            <a:lvl9pPr marL="4114800" lvl="8" indent="-317500"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9pPr>
          </a:lstStyle>
          <a:p>
            <a:endParaRPr/>
          </a:p>
        </p:txBody>
      </p:sp>
      <p:sp>
        <p:nvSpPr>
          <p:cNvPr id="154" name="Google Shape;154;p22"/>
          <p:cNvSpPr txBox="1">
            <a:spLocks noGrp="1"/>
          </p:cNvSpPr>
          <p:nvPr>
            <p:ph type="body" idx="2"/>
          </p:nvPr>
        </p:nvSpPr>
        <p:spPr>
          <a:xfrm>
            <a:off x="501161" y="1313636"/>
            <a:ext cx="5089500" cy="2853300"/>
          </a:xfrm>
          <a:prstGeom prst="rect">
            <a:avLst/>
          </a:prstGeom>
          <a:noFill/>
          <a:ln>
            <a:noFill/>
          </a:ln>
        </p:spPr>
        <p:txBody>
          <a:bodyPr spcFirstLastPara="1" wrap="square" lIns="68575" tIns="34275" rIns="68575" bIns="34275" anchor="t" anchorCtr="0">
            <a:noAutofit/>
          </a:bodyPr>
          <a:lstStyle>
            <a:lvl1pPr marL="457200" lvl="0" indent="-228600" rtl="0">
              <a:lnSpc>
                <a:spcPct val="115000"/>
              </a:lnSpc>
              <a:spcBef>
                <a:spcPts val="80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155" name="Google Shape;155;p22"/>
          <p:cNvSpPr>
            <a:spLocks noGrp="1"/>
          </p:cNvSpPr>
          <p:nvPr>
            <p:ph type="pic" idx="3"/>
          </p:nvPr>
        </p:nvSpPr>
        <p:spPr>
          <a:xfrm>
            <a:off x="6096000" y="0"/>
            <a:ext cx="3048000" cy="51435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equal-7 square picture floating left, right: reverse title, subhead and bullets, half right blue background">
  <p:cSld name="Equal_Image_Left_Text_Right">
    <p:spTree>
      <p:nvGrpSpPr>
        <p:cNvPr id="1" name="Shape 156"/>
        <p:cNvGrpSpPr/>
        <p:nvPr/>
      </p:nvGrpSpPr>
      <p:grpSpPr>
        <a:xfrm>
          <a:off x="0" y="0"/>
          <a:ext cx="0" cy="0"/>
          <a:chOff x="0" y="0"/>
          <a:chExt cx="0" cy="0"/>
        </a:xfrm>
      </p:grpSpPr>
      <p:sp>
        <p:nvSpPr>
          <p:cNvPr id="157" name="Google Shape;157;p23"/>
          <p:cNvSpPr/>
          <p:nvPr/>
        </p:nvSpPr>
        <p:spPr>
          <a:xfrm>
            <a:off x="4640460" y="0"/>
            <a:ext cx="45036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8" name="Google Shape;158;p23"/>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i="0" u="none" strike="noStrike" cap="none">
                <a:solidFill>
                  <a:schemeClr val="accent3"/>
                </a:solidFill>
              </a:defRPr>
            </a:lvl1pPr>
            <a:lvl2pPr marL="0" lvl="1" indent="0" algn="r" rtl="0">
              <a:spcBef>
                <a:spcPts val="0"/>
              </a:spcBef>
              <a:buNone/>
              <a:defRPr sz="800" i="0" u="none" strike="noStrike" cap="none">
                <a:solidFill>
                  <a:schemeClr val="accent3"/>
                </a:solidFill>
              </a:defRPr>
            </a:lvl2pPr>
            <a:lvl3pPr marL="0" lvl="2" indent="0" algn="r" rtl="0">
              <a:spcBef>
                <a:spcPts val="0"/>
              </a:spcBef>
              <a:buNone/>
              <a:defRPr sz="800" i="0" u="none" strike="noStrike" cap="none">
                <a:solidFill>
                  <a:schemeClr val="accent3"/>
                </a:solidFill>
              </a:defRPr>
            </a:lvl3pPr>
            <a:lvl4pPr marL="0" lvl="3" indent="0" algn="r" rtl="0">
              <a:spcBef>
                <a:spcPts val="0"/>
              </a:spcBef>
              <a:buNone/>
              <a:defRPr sz="800" i="0" u="none" strike="noStrike" cap="none">
                <a:solidFill>
                  <a:schemeClr val="accent3"/>
                </a:solidFill>
              </a:defRPr>
            </a:lvl4pPr>
            <a:lvl5pPr marL="0" lvl="4" indent="0" algn="r" rtl="0">
              <a:spcBef>
                <a:spcPts val="0"/>
              </a:spcBef>
              <a:buNone/>
              <a:defRPr sz="800" i="0" u="none" strike="noStrike" cap="none">
                <a:solidFill>
                  <a:schemeClr val="accent3"/>
                </a:solidFill>
              </a:defRPr>
            </a:lvl5pPr>
            <a:lvl6pPr marL="0" lvl="5" indent="0" algn="r" rtl="0">
              <a:spcBef>
                <a:spcPts val="0"/>
              </a:spcBef>
              <a:buNone/>
              <a:defRPr sz="800" i="0" u="none" strike="noStrike" cap="none">
                <a:solidFill>
                  <a:schemeClr val="accent3"/>
                </a:solidFill>
              </a:defRPr>
            </a:lvl6pPr>
            <a:lvl7pPr marL="0" lvl="6" indent="0" algn="r" rtl="0">
              <a:spcBef>
                <a:spcPts val="0"/>
              </a:spcBef>
              <a:buNone/>
              <a:defRPr sz="800" i="0" u="none" strike="noStrike" cap="none">
                <a:solidFill>
                  <a:schemeClr val="accent3"/>
                </a:solidFill>
              </a:defRPr>
            </a:lvl7pPr>
            <a:lvl8pPr marL="0" lvl="7" indent="0" algn="r" rtl="0">
              <a:spcBef>
                <a:spcPts val="0"/>
              </a:spcBef>
              <a:buNone/>
              <a:defRPr sz="800" i="0" u="none" strike="noStrike" cap="none">
                <a:solidFill>
                  <a:schemeClr val="accent3"/>
                </a:solidFill>
              </a:defRPr>
            </a:lvl8pPr>
            <a:lvl9pPr marL="0" lvl="8" indent="0" algn="r" rtl="0">
              <a:spcBef>
                <a:spcPts val="0"/>
              </a:spcBef>
              <a:buNone/>
              <a:defRPr sz="800" i="0" u="none" strike="noStrike" cap="none">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
        <p:nvSpPr>
          <p:cNvPr id="159" name="Google Shape;159;p23"/>
          <p:cNvSpPr txBox="1">
            <a:spLocks noGrp="1"/>
          </p:cNvSpPr>
          <p:nvPr>
            <p:ph type="title"/>
          </p:nvPr>
        </p:nvSpPr>
        <p:spPr>
          <a:xfrm>
            <a:off x="5321462" y="874885"/>
            <a:ext cx="3314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3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0" name="Google Shape;160;p23"/>
          <p:cNvSpPr txBox="1">
            <a:spLocks noGrp="1"/>
          </p:cNvSpPr>
          <p:nvPr>
            <p:ph type="body" idx="1"/>
          </p:nvPr>
        </p:nvSpPr>
        <p:spPr>
          <a:xfrm>
            <a:off x="5321462" y="1928056"/>
            <a:ext cx="3314700" cy="334200"/>
          </a:xfrm>
          <a:prstGeom prst="rect">
            <a:avLst/>
          </a:prstGeom>
          <a:noFill/>
          <a:ln>
            <a:noFill/>
          </a:ln>
        </p:spPr>
        <p:txBody>
          <a:bodyPr spcFirstLastPara="1" wrap="square" lIns="68575" tIns="34275" rIns="68575" bIns="34275" anchor="ctr" anchorCtr="0">
            <a:noAutofit/>
          </a:bodyPr>
          <a:lstStyle>
            <a:lvl1pPr marL="457200" lvl="0" indent="-317500" algn="l"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1pPr>
            <a:lvl2pPr marL="914400" lvl="1" indent="-317500" algn="l"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2pPr>
            <a:lvl3pPr marL="1371600" lvl="2" indent="-317500" algn="l"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3pPr>
            <a:lvl4pPr marL="1828800" lvl="3" indent="-317500" algn="l"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4pPr>
            <a:lvl5pPr marL="2286000" lvl="4" indent="-317500" algn="l"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5pPr>
            <a:lvl6pPr marL="2743200" lvl="5" indent="-317500" algn="l"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6pPr>
            <a:lvl7pPr marL="3200400" lvl="6" indent="-317500" algn="l"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7pPr>
            <a:lvl8pPr marL="3657600" lvl="7" indent="-317500" algn="l"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8pPr>
            <a:lvl9pPr marL="4114800" lvl="8" indent="-317500" algn="l"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9pPr>
          </a:lstStyle>
          <a:p>
            <a:endParaRPr/>
          </a:p>
        </p:txBody>
      </p:sp>
      <p:sp>
        <p:nvSpPr>
          <p:cNvPr id="161" name="Google Shape;161;p23"/>
          <p:cNvSpPr txBox="1">
            <a:spLocks noGrp="1"/>
          </p:cNvSpPr>
          <p:nvPr>
            <p:ph type="body" idx="2"/>
          </p:nvPr>
        </p:nvSpPr>
        <p:spPr>
          <a:xfrm>
            <a:off x="5321462" y="2321352"/>
            <a:ext cx="3314700" cy="1959900"/>
          </a:xfrm>
          <a:prstGeom prst="rect">
            <a:avLst/>
          </a:prstGeom>
          <a:noFill/>
          <a:ln>
            <a:noFill/>
          </a:ln>
        </p:spPr>
        <p:txBody>
          <a:bodyPr spcFirstLastPara="1" wrap="square" lIns="68575" tIns="34275" rIns="68575" bIns="34275" anchor="t" anchorCtr="0">
            <a:noAutofit/>
          </a:bodyPr>
          <a:lstStyle>
            <a:lvl1pPr marL="457200" marR="0" lvl="0" indent="-228600" rtl="0">
              <a:lnSpc>
                <a:spcPct val="115000"/>
              </a:lnSpc>
              <a:spcBef>
                <a:spcPts val="800"/>
              </a:spcBef>
              <a:spcAft>
                <a:spcPts val="0"/>
              </a:spcAft>
              <a:buClr>
                <a:schemeClr val="lt1"/>
              </a:buClr>
              <a:buSzPts val="1100"/>
              <a:buFont typeface="Lato"/>
              <a:buNone/>
              <a:defRPr sz="1100">
                <a:solidFill>
                  <a:schemeClr val="lt1"/>
                </a:solidFill>
                <a:latin typeface="Lato"/>
                <a:ea typeface="Lato"/>
                <a:cs typeface="Lato"/>
                <a:sym typeface="Lato"/>
              </a:defRPr>
            </a:lvl1pPr>
            <a:lvl2pPr marL="914400" lvl="1"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rtl="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rtl="0">
              <a:lnSpc>
                <a:spcPct val="115000"/>
              </a:lnSpc>
              <a:spcBef>
                <a:spcPts val="40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rtl="0">
              <a:lnSpc>
                <a:spcPct val="115000"/>
              </a:lnSpc>
              <a:spcBef>
                <a:spcPts val="40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rtl="0">
              <a:lnSpc>
                <a:spcPct val="115000"/>
              </a:lnSpc>
              <a:spcBef>
                <a:spcPts val="40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rtl="0">
              <a:lnSpc>
                <a:spcPct val="115000"/>
              </a:lnSpc>
              <a:spcBef>
                <a:spcPts val="40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162" name="Google Shape;162;p23"/>
          <p:cNvSpPr>
            <a:spLocks noGrp="1"/>
          </p:cNvSpPr>
          <p:nvPr>
            <p:ph type="pic" idx="3"/>
          </p:nvPr>
        </p:nvSpPr>
        <p:spPr>
          <a:xfrm>
            <a:off x="866775" y="866775"/>
            <a:ext cx="4143600" cy="3414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8 5 columns equal, large picture 2/3 top, right: reverse title, below: standard bullets (brief)">
  <p:cSld name="Data_Light_Five_Columns">
    <p:spTree>
      <p:nvGrpSpPr>
        <p:cNvPr id="1" name="Shape 163"/>
        <p:cNvGrpSpPr/>
        <p:nvPr/>
      </p:nvGrpSpPr>
      <p:grpSpPr>
        <a:xfrm>
          <a:off x="0" y="0"/>
          <a:ext cx="0" cy="0"/>
          <a:chOff x="0" y="0"/>
          <a:chExt cx="0" cy="0"/>
        </a:xfrm>
      </p:grpSpPr>
      <p:sp>
        <p:nvSpPr>
          <p:cNvPr id="164" name="Google Shape;164;p24"/>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i="0" u="none" strike="noStrike" cap="none">
                <a:solidFill>
                  <a:schemeClr val="accent3"/>
                </a:solidFill>
              </a:defRPr>
            </a:lvl1pPr>
            <a:lvl2pPr marL="0" lvl="1" indent="0" algn="r" rtl="0">
              <a:spcBef>
                <a:spcPts val="0"/>
              </a:spcBef>
              <a:buNone/>
              <a:defRPr sz="800" i="0" u="none" strike="noStrike" cap="none">
                <a:solidFill>
                  <a:schemeClr val="accent3"/>
                </a:solidFill>
              </a:defRPr>
            </a:lvl2pPr>
            <a:lvl3pPr marL="0" lvl="2" indent="0" algn="r" rtl="0">
              <a:spcBef>
                <a:spcPts val="0"/>
              </a:spcBef>
              <a:buNone/>
              <a:defRPr sz="800" i="0" u="none" strike="noStrike" cap="none">
                <a:solidFill>
                  <a:schemeClr val="accent3"/>
                </a:solidFill>
              </a:defRPr>
            </a:lvl3pPr>
            <a:lvl4pPr marL="0" lvl="3" indent="0" algn="r" rtl="0">
              <a:spcBef>
                <a:spcPts val="0"/>
              </a:spcBef>
              <a:buNone/>
              <a:defRPr sz="800" i="0" u="none" strike="noStrike" cap="none">
                <a:solidFill>
                  <a:schemeClr val="accent3"/>
                </a:solidFill>
              </a:defRPr>
            </a:lvl4pPr>
            <a:lvl5pPr marL="0" lvl="4" indent="0" algn="r" rtl="0">
              <a:spcBef>
                <a:spcPts val="0"/>
              </a:spcBef>
              <a:buNone/>
              <a:defRPr sz="800" i="0" u="none" strike="noStrike" cap="none">
                <a:solidFill>
                  <a:schemeClr val="accent3"/>
                </a:solidFill>
              </a:defRPr>
            </a:lvl5pPr>
            <a:lvl6pPr marL="0" lvl="5" indent="0" algn="r" rtl="0">
              <a:spcBef>
                <a:spcPts val="0"/>
              </a:spcBef>
              <a:buNone/>
              <a:defRPr sz="800" i="0" u="none" strike="noStrike" cap="none">
                <a:solidFill>
                  <a:schemeClr val="accent3"/>
                </a:solidFill>
              </a:defRPr>
            </a:lvl6pPr>
            <a:lvl7pPr marL="0" lvl="6" indent="0" algn="r" rtl="0">
              <a:spcBef>
                <a:spcPts val="0"/>
              </a:spcBef>
              <a:buNone/>
              <a:defRPr sz="800" i="0" u="none" strike="noStrike" cap="none">
                <a:solidFill>
                  <a:schemeClr val="accent3"/>
                </a:solidFill>
              </a:defRPr>
            </a:lvl7pPr>
            <a:lvl8pPr marL="0" lvl="7" indent="0" algn="r" rtl="0">
              <a:spcBef>
                <a:spcPts val="0"/>
              </a:spcBef>
              <a:buNone/>
              <a:defRPr sz="800" i="0" u="none" strike="noStrike" cap="none">
                <a:solidFill>
                  <a:schemeClr val="accent3"/>
                </a:solidFill>
              </a:defRPr>
            </a:lvl8pPr>
            <a:lvl9pPr marL="0" lvl="8" indent="0" algn="r" rtl="0">
              <a:spcBef>
                <a:spcPts val="0"/>
              </a:spcBef>
              <a:buNone/>
              <a:defRPr sz="800" i="0" u="none" strike="noStrike" cap="none">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
        <p:nvSpPr>
          <p:cNvPr id="165" name="Google Shape;165;p24"/>
          <p:cNvSpPr txBox="1">
            <a:spLocks noGrp="1"/>
          </p:cNvSpPr>
          <p:nvPr>
            <p:ph type="title"/>
          </p:nvPr>
        </p:nvSpPr>
        <p:spPr>
          <a:xfrm>
            <a:off x="5534126" y="1171144"/>
            <a:ext cx="3291900" cy="9942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33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6" name="Google Shape;166;p24"/>
          <p:cNvSpPr>
            <a:spLocks noGrp="1"/>
          </p:cNvSpPr>
          <p:nvPr>
            <p:ph type="pic" idx="2"/>
          </p:nvPr>
        </p:nvSpPr>
        <p:spPr>
          <a:xfrm>
            <a:off x="0" y="0"/>
            <a:ext cx="9144000" cy="3486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7" name="Google Shape;167;p24"/>
          <p:cNvSpPr txBox="1">
            <a:spLocks noGrp="1"/>
          </p:cNvSpPr>
          <p:nvPr>
            <p:ph type="body" idx="1"/>
          </p:nvPr>
        </p:nvSpPr>
        <p:spPr>
          <a:xfrm>
            <a:off x="385763" y="3867595"/>
            <a:ext cx="1346700" cy="437100"/>
          </a:xfrm>
          <a:prstGeom prst="rect">
            <a:avLst/>
          </a:prstGeom>
          <a:noFill/>
          <a:ln>
            <a:noFill/>
          </a:ln>
        </p:spPr>
        <p:txBody>
          <a:bodyPr spcFirstLastPara="1" wrap="square" lIns="68575" tIns="34275" rIns="68575" bIns="34275" anchor="t" anchorCtr="0">
            <a:noAutofit/>
          </a:bodyPr>
          <a:lstStyle>
            <a:lvl1pPr marL="457200" lvl="0"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1pPr>
            <a:lvl2pPr marL="914400" lvl="1"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168" name="Google Shape;168;p24"/>
          <p:cNvSpPr txBox="1">
            <a:spLocks noGrp="1"/>
          </p:cNvSpPr>
          <p:nvPr>
            <p:ph type="body" idx="3"/>
          </p:nvPr>
        </p:nvSpPr>
        <p:spPr>
          <a:xfrm>
            <a:off x="2142232" y="3867594"/>
            <a:ext cx="1346700" cy="4371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115000"/>
              </a:lnSpc>
              <a:spcBef>
                <a:spcPts val="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169" name="Google Shape;169;p24"/>
          <p:cNvSpPr txBox="1">
            <a:spLocks noGrp="1"/>
          </p:cNvSpPr>
          <p:nvPr>
            <p:ph type="body" idx="4"/>
          </p:nvPr>
        </p:nvSpPr>
        <p:spPr>
          <a:xfrm>
            <a:off x="3898701" y="3867595"/>
            <a:ext cx="1346700" cy="4371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115000"/>
              </a:lnSpc>
              <a:spcBef>
                <a:spcPts val="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170" name="Google Shape;170;p24"/>
          <p:cNvSpPr txBox="1">
            <a:spLocks noGrp="1"/>
          </p:cNvSpPr>
          <p:nvPr>
            <p:ph type="body" idx="5"/>
          </p:nvPr>
        </p:nvSpPr>
        <p:spPr>
          <a:xfrm>
            <a:off x="5691828" y="3867593"/>
            <a:ext cx="1346700" cy="4371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115000"/>
              </a:lnSpc>
              <a:spcBef>
                <a:spcPts val="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171" name="Google Shape;171;p24"/>
          <p:cNvSpPr txBox="1">
            <a:spLocks noGrp="1"/>
          </p:cNvSpPr>
          <p:nvPr>
            <p:ph type="body" idx="6"/>
          </p:nvPr>
        </p:nvSpPr>
        <p:spPr>
          <a:xfrm>
            <a:off x="7479368" y="3867592"/>
            <a:ext cx="1346700" cy="4371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115000"/>
              </a:lnSpc>
              <a:spcBef>
                <a:spcPts val="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9 4 columns equal, top: title standard, subhead (reverse), below: 4 sets bullet with gray frame background">
  <p:cSld name="Data_Heavy_Four_Columns">
    <p:spTree>
      <p:nvGrpSpPr>
        <p:cNvPr id="1" name="Shape 172"/>
        <p:cNvGrpSpPr/>
        <p:nvPr/>
      </p:nvGrpSpPr>
      <p:grpSpPr>
        <a:xfrm>
          <a:off x="0" y="0"/>
          <a:ext cx="0" cy="0"/>
          <a:chOff x="0" y="0"/>
          <a:chExt cx="0" cy="0"/>
        </a:xfrm>
      </p:grpSpPr>
      <p:sp>
        <p:nvSpPr>
          <p:cNvPr id="173" name="Google Shape;173;p25"/>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i="0" u="none" strike="noStrike" cap="none">
                <a:solidFill>
                  <a:schemeClr val="accent3"/>
                </a:solidFill>
              </a:defRPr>
            </a:lvl1pPr>
            <a:lvl2pPr marL="0" lvl="1" indent="0" algn="r" rtl="0">
              <a:spcBef>
                <a:spcPts val="0"/>
              </a:spcBef>
              <a:buNone/>
              <a:defRPr sz="800" i="0" u="none" strike="noStrike" cap="none">
                <a:solidFill>
                  <a:schemeClr val="accent3"/>
                </a:solidFill>
              </a:defRPr>
            </a:lvl2pPr>
            <a:lvl3pPr marL="0" lvl="2" indent="0" algn="r" rtl="0">
              <a:spcBef>
                <a:spcPts val="0"/>
              </a:spcBef>
              <a:buNone/>
              <a:defRPr sz="800" i="0" u="none" strike="noStrike" cap="none">
                <a:solidFill>
                  <a:schemeClr val="accent3"/>
                </a:solidFill>
              </a:defRPr>
            </a:lvl3pPr>
            <a:lvl4pPr marL="0" lvl="3" indent="0" algn="r" rtl="0">
              <a:spcBef>
                <a:spcPts val="0"/>
              </a:spcBef>
              <a:buNone/>
              <a:defRPr sz="800" i="0" u="none" strike="noStrike" cap="none">
                <a:solidFill>
                  <a:schemeClr val="accent3"/>
                </a:solidFill>
              </a:defRPr>
            </a:lvl4pPr>
            <a:lvl5pPr marL="0" lvl="4" indent="0" algn="r" rtl="0">
              <a:spcBef>
                <a:spcPts val="0"/>
              </a:spcBef>
              <a:buNone/>
              <a:defRPr sz="800" i="0" u="none" strike="noStrike" cap="none">
                <a:solidFill>
                  <a:schemeClr val="accent3"/>
                </a:solidFill>
              </a:defRPr>
            </a:lvl5pPr>
            <a:lvl6pPr marL="0" lvl="5" indent="0" algn="r" rtl="0">
              <a:spcBef>
                <a:spcPts val="0"/>
              </a:spcBef>
              <a:buNone/>
              <a:defRPr sz="800" i="0" u="none" strike="noStrike" cap="none">
                <a:solidFill>
                  <a:schemeClr val="accent3"/>
                </a:solidFill>
              </a:defRPr>
            </a:lvl6pPr>
            <a:lvl7pPr marL="0" lvl="6" indent="0" algn="r" rtl="0">
              <a:spcBef>
                <a:spcPts val="0"/>
              </a:spcBef>
              <a:buNone/>
              <a:defRPr sz="800" i="0" u="none" strike="noStrike" cap="none">
                <a:solidFill>
                  <a:schemeClr val="accent3"/>
                </a:solidFill>
              </a:defRPr>
            </a:lvl7pPr>
            <a:lvl8pPr marL="0" lvl="7" indent="0" algn="r" rtl="0">
              <a:spcBef>
                <a:spcPts val="0"/>
              </a:spcBef>
              <a:buNone/>
              <a:defRPr sz="800" i="0" u="none" strike="noStrike" cap="none">
                <a:solidFill>
                  <a:schemeClr val="accent3"/>
                </a:solidFill>
              </a:defRPr>
            </a:lvl8pPr>
            <a:lvl9pPr marL="0" lvl="8" indent="0" algn="r" rtl="0">
              <a:spcBef>
                <a:spcPts val="0"/>
              </a:spcBef>
              <a:buNone/>
              <a:defRPr sz="800" i="0" u="none" strike="noStrike" cap="none">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
        <p:nvSpPr>
          <p:cNvPr id="174" name="Google Shape;174;p25"/>
          <p:cNvSpPr txBox="1">
            <a:spLocks noGrp="1"/>
          </p:cNvSpPr>
          <p:nvPr>
            <p:ph type="title"/>
          </p:nvPr>
        </p:nvSpPr>
        <p:spPr>
          <a:xfrm>
            <a:off x="385763" y="300044"/>
            <a:ext cx="8440200" cy="5388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dk2"/>
              </a:buClr>
              <a:buSzPts val="33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5" name="Google Shape;175;p25"/>
          <p:cNvSpPr txBox="1">
            <a:spLocks noGrp="1"/>
          </p:cNvSpPr>
          <p:nvPr>
            <p:ph type="body" idx="1"/>
          </p:nvPr>
        </p:nvSpPr>
        <p:spPr>
          <a:xfrm>
            <a:off x="1676995" y="890389"/>
            <a:ext cx="5790000" cy="231900"/>
          </a:xfrm>
          <a:prstGeom prst="rect">
            <a:avLst/>
          </a:prstGeom>
          <a:noFill/>
          <a:ln>
            <a:noFill/>
          </a:ln>
        </p:spPr>
        <p:txBody>
          <a:bodyPr spcFirstLastPara="1" wrap="square" lIns="68575" tIns="34275" rIns="68575" bIns="34275" anchor="ctr" anchorCtr="0">
            <a:noAutofit/>
          </a:bodyPr>
          <a:lstStyle>
            <a:lvl1pPr marL="457200" lvl="0" indent="-317500" algn="ctr" rtl="0">
              <a:lnSpc>
                <a:spcPct val="115000"/>
              </a:lnSpc>
              <a:spcBef>
                <a:spcPts val="0"/>
              </a:spcBef>
              <a:spcAft>
                <a:spcPts val="0"/>
              </a:spcAft>
              <a:buClr>
                <a:schemeClr val="accent3"/>
              </a:buClr>
              <a:buSzPts val="1400"/>
              <a:buFont typeface="Lato"/>
              <a:buChar char="●"/>
              <a:defRPr b="1" i="0">
                <a:solidFill>
                  <a:schemeClr val="accent3"/>
                </a:solidFill>
                <a:highlight>
                  <a:schemeClr val="accent1"/>
                </a:highlight>
                <a:latin typeface="Lato"/>
                <a:ea typeface="Lato"/>
                <a:cs typeface="Lato"/>
                <a:sym typeface="Lato"/>
              </a:defRPr>
            </a:lvl1pPr>
            <a:lvl2pPr marL="914400" lvl="1" indent="-317500" algn="ctr" rtl="0">
              <a:lnSpc>
                <a:spcPct val="115000"/>
              </a:lnSpc>
              <a:spcBef>
                <a:spcPts val="0"/>
              </a:spcBef>
              <a:spcAft>
                <a:spcPts val="0"/>
              </a:spcAft>
              <a:buClr>
                <a:schemeClr val="accent3"/>
              </a:buClr>
              <a:buSzPts val="1400"/>
              <a:buFont typeface="Lato"/>
              <a:buChar char="○"/>
              <a:defRPr b="1" i="0">
                <a:solidFill>
                  <a:schemeClr val="accent3"/>
                </a:solidFill>
                <a:highlight>
                  <a:schemeClr val="accent1"/>
                </a:highlight>
                <a:latin typeface="Lato"/>
                <a:ea typeface="Lato"/>
                <a:cs typeface="Lato"/>
                <a:sym typeface="Lato"/>
              </a:defRPr>
            </a:lvl2pPr>
            <a:lvl3pPr marL="1371600" lvl="2" indent="-317500" algn="ctr" rtl="0">
              <a:lnSpc>
                <a:spcPct val="115000"/>
              </a:lnSpc>
              <a:spcBef>
                <a:spcPts val="0"/>
              </a:spcBef>
              <a:spcAft>
                <a:spcPts val="0"/>
              </a:spcAft>
              <a:buClr>
                <a:schemeClr val="accent3"/>
              </a:buClr>
              <a:buSzPts val="1400"/>
              <a:buFont typeface="Lato"/>
              <a:buChar char="■"/>
              <a:defRPr b="1" i="0">
                <a:solidFill>
                  <a:schemeClr val="accent3"/>
                </a:solidFill>
                <a:highlight>
                  <a:schemeClr val="accent1"/>
                </a:highlight>
                <a:latin typeface="Lato"/>
                <a:ea typeface="Lato"/>
                <a:cs typeface="Lato"/>
                <a:sym typeface="Lato"/>
              </a:defRPr>
            </a:lvl3pPr>
            <a:lvl4pPr marL="1828800" lvl="3" indent="-317500" algn="ctr" rtl="0">
              <a:lnSpc>
                <a:spcPct val="115000"/>
              </a:lnSpc>
              <a:spcBef>
                <a:spcPts val="0"/>
              </a:spcBef>
              <a:spcAft>
                <a:spcPts val="0"/>
              </a:spcAft>
              <a:buClr>
                <a:schemeClr val="accent3"/>
              </a:buClr>
              <a:buSzPts val="1400"/>
              <a:buFont typeface="Lato"/>
              <a:buChar char="●"/>
              <a:defRPr b="1" i="0">
                <a:solidFill>
                  <a:schemeClr val="accent3"/>
                </a:solidFill>
                <a:highlight>
                  <a:schemeClr val="accent1"/>
                </a:highlight>
                <a:latin typeface="Lato"/>
                <a:ea typeface="Lato"/>
                <a:cs typeface="Lato"/>
                <a:sym typeface="Lato"/>
              </a:defRPr>
            </a:lvl4pPr>
            <a:lvl5pPr marL="2286000" lvl="4" indent="-317500" algn="ctr" rtl="0">
              <a:lnSpc>
                <a:spcPct val="115000"/>
              </a:lnSpc>
              <a:spcBef>
                <a:spcPts val="0"/>
              </a:spcBef>
              <a:spcAft>
                <a:spcPts val="0"/>
              </a:spcAft>
              <a:buClr>
                <a:schemeClr val="accent3"/>
              </a:buClr>
              <a:buSzPts val="1400"/>
              <a:buFont typeface="Lato"/>
              <a:buChar char="○"/>
              <a:defRPr b="1" i="0">
                <a:solidFill>
                  <a:schemeClr val="accent3"/>
                </a:solidFill>
                <a:highlight>
                  <a:schemeClr val="accent1"/>
                </a:highlight>
                <a:latin typeface="Lato"/>
                <a:ea typeface="Lato"/>
                <a:cs typeface="Lato"/>
                <a:sym typeface="Lato"/>
              </a:defRPr>
            </a:lvl5pPr>
            <a:lvl6pPr marL="2743200" lvl="5" indent="-317500" algn="ctr" rtl="0">
              <a:lnSpc>
                <a:spcPct val="115000"/>
              </a:lnSpc>
              <a:spcBef>
                <a:spcPts val="40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6pPr>
            <a:lvl7pPr marL="3200400" lvl="6" indent="-317500" algn="ctr" rtl="0">
              <a:lnSpc>
                <a:spcPct val="115000"/>
              </a:lnSpc>
              <a:spcBef>
                <a:spcPts val="40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7pPr>
            <a:lvl8pPr marL="3657600" lvl="7" indent="-317500" algn="ctr" rtl="0">
              <a:lnSpc>
                <a:spcPct val="115000"/>
              </a:lnSpc>
              <a:spcBef>
                <a:spcPts val="40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8pPr>
            <a:lvl9pPr marL="4114800" lvl="8" indent="-317500" algn="ctr" rtl="0">
              <a:lnSpc>
                <a:spcPct val="115000"/>
              </a:lnSpc>
              <a:spcBef>
                <a:spcPts val="40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9pPr>
          </a:lstStyle>
          <a:p>
            <a:endParaRPr/>
          </a:p>
        </p:txBody>
      </p:sp>
      <p:sp>
        <p:nvSpPr>
          <p:cNvPr id="176" name="Google Shape;176;p25"/>
          <p:cNvSpPr/>
          <p:nvPr/>
        </p:nvSpPr>
        <p:spPr>
          <a:xfrm>
            <a:off x="385763" y="1799111"/>
            <a:ext cx="1756500" cy="26211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77" name="Google Shape;177;p25"/>
          <p:cNvSpPr/>
          <p:nvPr/>
        </p:nvSpPr>
        <p:spPr>
          <a:xfrm>
            <a:off x="2552104" y="1799111"/>
            <a:ext cx="1756500" cy="26211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78" name="Google Shape;178;p25"/>
          <p:cNvSpPr/>
          <p:nvPr/>
        </p:nvSpPr>
        <p:spPr>
          <a:xfrm>
            <a:off x="4718445" y="1799111"/>
            <a:ext cx="1756500" cy="26211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79" name="Google Shape;179;p25"/>
          <p:cNvSpPr/>
          <p:nvPr/>
        </p:nvSpPr>
        <p:spPr>
          <a:xfrm>
            <a:off x="6921444" y="1799111"/>
            <a:ext cx="1756500" cy="26211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80" name="Google Shape;180;p25"/>
          <p:cNvSpPr txBox="1">
            <a:spLocks noGrp="1"/>
          </p:cNvSpPr>
          <p:nvPr>
            <p:ph type="body" idx="2"/>
          </p:nvPr>
        </p:nvSpPr>
        <p:spPr>
          <a:xfrm>
            <a:off x="584042" y="2226624"/>
            <a:ext cx="1359900" cy="1995000"/>
          </a:xfrm>
          <a:prstGeom prst="rect">
            <a:avLst/>
          </a:prstGeom>
          <a:noFill/>
          <a:ln>
            <a:noFill/>
          </a:ln>
        </p:spPr>
        <p:txBody>
          <a:bodyPr spcFirstLastPara="1" wrap="square" lIns="68575" tIns="34275" rIns="68575" bIns="34275" anchor="t" anchorCtr="0">
            <a:noAutofit/>
          </a:bodyPr>
          <a:lstStyle>
            <a:lvl1pPr marL="457200" lvl="0"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1pPr>
            <a:lvl2pPr marL="914400" lvl="1"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181" name="Google Shape;181;p25"/>
          <p:cNvSpPr txBox="1">
            <a:spLocks noGrp="1"/>
          </p:cNvSpPr>
          <p:nvPr>
            <p:ph type="body" idx="3"/>
          </p:nvPr>
        </p:nvSpPr>
        <p:spPr>
          <a:xfrm>
            <a:off x="2750383" y="2234047"/>
            <a:ext cx="1359900" cy="1995000"/>
          </a:xfrm>
          <a:prstGeom prst="rect">
            <a:avLst/>
          </a:prstGeom>
          <a:noFill/>
          <a:ln>
            <a:noFill/>
          </a:ln>
        </p:spPr>
        <p:txBody>
          <a:bodyPr spcFirstLastPara="1" wrap="square" lIns="68575" tIns="34275" rIns="68575" bIns="34275" anchor="t" anchorCtr="0">
            <a:noAutofit/>
          </a:bodyPr>
          <a:lstStyle>
            <a:lvl1pPr marL="457200" lvl="0"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1pPr>
            <a:lvl2pPr marL="914400" lvl="1"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182" name="Google Shape;182;p25"/>
          <p:cNvSpPr txBox="1">
            <a:spLocks noGrp="1"/>
          </p:cNvSpPr>
          <p:nvPr>
            <p:ph type="body" idx="4"/>
          </p:nvPr>
        </p:nvSpPr>
        <p:spPr>
          <a:xfrm>
            <a:off x="4916724" y="2234047"/>
            <a:ext cx="1359900" cy="1995000"/>
          </a:xfrm>
          <a:prstGeom prst="rect">
            <a:avLst/>
          </a:prstGeom>
          <a:noFill/>
          <a:ln>
            <a:noFill/>
          </a:ln>
        </p:spPr>
        <p:txBody>
          <a:bodyPr spcFirstLastPara="1" wrap="square" lIns="68575" tIns="34275" rIns="68575" bIns="34275" anchor="t" anchorCtr="0">
            <a:noAutofit/>
          </a:bodyPr>
          <a:lstStyle>
            <a:lvl1pPr marL="457200" lvl="0"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1pPr>
            <a:lvl2pPr marL="914400" lvl="1"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183" name="Google Shape;183;p25"/>
          <p:cNvSpPr txBox="1">
            <a:spLocks noGrp="1"/>
          </p:cNvSpPr>
          <p:nvPr>
            <p:ph type="body" idx="5"/>
          </p:nvPr>
        </p:nvSpPr>
        <p:spPr>
          <a:xfrm>
            <a:off x="7119723" y="2226624"/>
            <a:ext cx="1359900" cy="1995000"/>
          </a:xfrm>
          <a:prstGeom prst="rect">
            <a:avLst/>
          </a:prstGeom>
          <a:noFill/>
          <a:ln>
            <a:noFill/>
          </a:ln>
        </p:spPr>
        <p:txBody>
          <a:bodyPr spcFirstLastPara="1" wrap="square" lIns="68575" tIns="34275" rIns="68575" bIns="34275" anchor="t" anchorCtr="0">
            <a:noAutofit/>
          </a:bodyPr>
          <a:lstStyle>
            <a:lvl1pPr marL="457200" lvl="0"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1pPr>
            <a:lvl2pPr marL="914400" lvl="1"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ctr" rtl="0">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ctr" rtl="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10 table, top center: standard title, below: space for tables">
  <p:cSld name="Data_Table">
    <p:spTree>
      <p:nvGrpSpPr>
        <p:cNvPr id="1" name="Shape 184"/>
        <p:cNvGrpSpPr/>
        <p:nvPr/>
      </p:nvGrpSpPr>
      <p:grpSpPr>
        <a:xfrm>
          <a:off x="0" y="0"/>
          <a:ext cx="0" cy="0"/>
          <a:chOff x="0" y="0"/>
          <a:chExt cx="0" cy="0"/>
        </a:xfrm>
      </p:grpSpPr>
      <p:sp>
        <p:nvSpPr>
          <p:cNvPr id="185" name="Google Shape;185;p26"/>
          <p:cNvSpPr txBox="1">
            <a:spLocks noGrp="1"/>
          </p:cNvSpPr>
          <p:nvPr>
            <p:ph type="title"/>
          </p:nvPr>
        </p:nvSpPr>
        <p:spPr>
          <a:xfrm>
            <a:off x="628657" y="443210"/>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6" name="Google Shape;186;p26"/>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i="0" u="none" strike="noStrike" cap="none">
                <a:solidFill>
                  <a:schemeClr val="accent3"/>
                </a:solidFill>
              </a:defRPr>
            </a:lvl1pPr>
            <a:lvl2pPr marL="0" lvl="1" indent="0" algn="r" rtl="0">
              <a:spcBef>
                <a:spcPts val="0"/>
              </a:spcBef>
              <a:buNone/>
              <a:defRPr sz="800" i="0" u="none" strike="noStrike" cap="none">
                <a:solidFill>
                  <a:schemeClr val="accent3"/>
                </a:solidFill>
              </a:defRPr>
            </a:lvl2pPr>
            <a:lvl3pPr marL="0" lvl="2" indent="0" algn="r" rtl="0">
              <a:spcBef>
                <a:spcPts val="0"/>
              </a:spcBef>
              <a:buNone/>
              <a:defRPr sz="800" i="0" u="none" strike="noStrike" cap="none">
                <a:solidFill>
                  <a:schemeClr val="accent3"/>
                </a:solidFill>
              </a:defRPr>
            </a:lvl3pPr>
            <a:lvl4pPr marL="0" lvl="3" indent="0" algn="r" rtl="0">
              <a:spcBef>
                <a:spcPts val="0"/>
              </a:spcBef>
              <a:buNone/>
              <a:defRPr sz="800" i="0" u="none" strike="noStrike" cap="none">
                <a:solidFill>
                  <a:schemeClr val="accent3"/>
                </a:solidFill>
              </a:defRPr>
            </a:lvl4pPr>
            <a:lvl5pPr marL="0" lvl="4" indent="0" algn="r" rtl="0">
              <a:spcBef>
                <a:spcPts val="0"/>
              </a:spcBef>
              <a:buNone/>
              <a:defRPr sz="800" i="0" u="none" strike="noStrike" cap="none">
                <a:solidFill>
                  <a:schemeClr val="accent3"/>
                </a:solidFill>
              </a:defRPr>
            </a:lvl5pPr>
            <a:lvl6pPr marL="0" lvl="5" indent="0" algn="r" rtl="0">
              <a:spcBef>
                <a:spcPts val="0"/>
              </a:spcBef>
              <a:buNone/>
              <a:defRPr sz="800" i="0" u="none" strike="noStrike" cap="none">
                <a:solidFill>
                  <a:schemeClr val="accent3"/>
                </a:solidFill>
              </a:defRPr>
            </a:lvl6pPr>
            <a:lvl7pPr marL="0" lvl="6" indent="0" algn="r" rtl="0">
              <a:spcBef>
                <a:spcPts val="0"/>
              </a:spcBef>
              <a:buNone/>
              <a:defRPr sz="800" i="0" u="none" strike="noStrike" cap="none">
                <a:solidFill>
                  <a:schemeClr val="accent3"/>
                </a:solidFill>
              </a:defRPr>
            </a:lvl7pPr>
            <a:lvl8pPr marL="0" lvl="7" indent="0" algn="r" rtl="0">
              <a:spcBef>
                <a:spcPts val="0"/>
              </a:spcBef>
              <a:buNone/>
              <a:defRPr sz="800" i="0" u="none" strike="noStrike" cap="none">
                <a:solidFill>
                  <a:schemeClr val="accent3"/>
                </a:solidFill>
              </a:defRPr>
            </a:lvl8pPr>
            <a:lvl9pPr marL="0" lvl="8" indent="0" algn="r" rtl="0">
              <a:spcBef>
                <a:spcPts val="0"/>
              </a:spcBef>
              <a:buNone/>
              <a:defRPr sz="800" i="0" u="none" strike="noStrike" cap="none">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s-1 left: reverse text, full picture background">
  <p:cSld name="Other_Quotes_01">
    <p:spTree>
      <p:nvGrpSpPr>
        <p:cNvPr id="1" name="Shape 187"/>
        <p:cNvGrpSpPr/>
        <p:nvPr/>
      </p:nvGrpSpPr>
      <p:grpSpPr>
        <a:xfrm>
          <a:off x="0" y="0"/>
          <a:ext cx="0" cy="0"/>
          <a:chOff x="0" y="0"/>
          <a:chExt cx="0" cy="0"/>
        </a:xfrm>
      </p:grpSpPr>
      <p:sp>
        <p:nvSpPr>
          <p:cNvPr id="188" name="Google Shape;188;p27"/>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9" name="Google Shape;189;p27"/>
          <p:cNvSpPr txBox="1">
            <a:spLocks noGrp="1"/>
          </p:cNvSpPr>
          <p:nvPr>
            <p:ph type="title"/>
          </p:nvPr>
        </p:nvSpPr>
        <p:spPr>
          <a:xfrm>
            <a:off x="393950" y="331525"/>
            <a:ext cx="4344300" cy="2987700"/>
          </a:xfrm>
          <a:prstGeom prst="rect">
            <a:avLst/>
          </a:prstGeom>
          <a:noFill/>
          <a:ln>
            <a:noFill/>
          </a:ln>
        </p:spPr>
        <p:txBody>
          <a:bodyPr spcFirstLastPara="1" wrap="square" lIns="68575" tIns="34275" rIns="68575" bIns="34275" anchor="ctr" anchorCtr="0">
            <a:noAutofit/>
          </a:bodyPr>
          <a:lstStyle>
            <a:lvl1pPr lvl="0" algn="l" rtl="0">
              <a:lnSpc>
                <a:spcPct val="115000"/>
              </a:lnSpc>
              <a:spcBef>
                <a:spcPts val="0"/>
              </a:spcBef>
              <a:spcAft>
                <a:spcPts val="0"/>
              </a:spcAft>
              <a:buClr>
                <a:schemeClr val="accent3"/>
              </a:buClr>
              <a:buSzPts val="3000"/>
              <a:buNone/>
              <a:defRPr i="1">
                <a:solidFill>
                  <a:schemeClr val="accent3"/>
                </a:solidFill>
                <a:highlight>
                  <a:srgbClr val="004989"/>
                </a:highlight>
              </a:defRPr>
            </a:lvl1pPr>
            <a:lvl2pPr lvl="1" rtl="0">
              <a:lnSpc>
                <a:spcPct val="115000"/>
              </a:lnSpc>
              <a:spcBef>
                <a:spcPts val="500"/>
              </a:spcBef>
              <a:spcAft>
                <a:spcPts val="0"/>
              </a:spcAft>
              <a:buSzPts val="3000"/>
              <a:buFont typeface="Roboto Slab Black"/>
              <a:buNone/>
              <a:defRPr sz="3000">
                <a:latin typeface="Roboto Slab Black"/>
                <a:ea typeface="Roboto Slab Black"/>
                <a:cs typeface="Roboto Slab Black"/>
                <a:sym typeface="Roboto Slab Black"/>
              </a:defRPr>
            </a:lvl2pPr>
            <a:lvl3pPr lvl="2" rtl="0">
              <a:lnSpc>
                <a:spcPct val="115000"/>
              </a:lnSpc>
              <a:spcBef>
                <a:spcPts val="0"/>
              </a:spcBef>
              <a:spcAft>
                <a:spcPts val="0"/>
              </a:spcAft>
              <a:buSzPts val="3000"/>
              <a:buFont typeface="Roboto Slab Black"/>
              <a:buNone/>
              <a:defRPr sz="3000">
                <a:latin typeface="Roboto Slab Black"/>
                <a:ea typeface="Roboto Slab Black"/>
                <a:cs typeface="Roboto Slab Black"/>
                <a:sym typeface="Roboto Slab Black"/>
              </a:defRPr>
            </a:lvl3pPr>
            <a:lvl4pPr lvl="3" rtl="0">
              <a:lnSpc>
                <a:spcPct val="115000"/>
              </a:lnSpc>
              <a:spcBef>
                <a:spcPts val="0"/>
              </a:spcBef>
              <a:spcAft>
                <a:spcPts val="0"/>
              </a:spcAft>
              <a:buSzPts val="3000"/>
              <a:buFont typeface="Roboto Slab Black"/>
              <a:buNone/>
              <a:defRPr sz="3000">
                <a:latin typeface="Roboto Slab Black"/>
                <a:ea typeface="Roboto Slab Black"/>
                <a:cs typeface="Roboto Slab Black"/>
                <a:sym typeface="Roboto Slab Black"/>
              </a:defRPr>
            </a:lvl4pPr>
            <a:lvl5pPr lvl="4" rtl="0">
              <a:lnSpc>
                <a:spcPct val="115000"/>
              </a:lnSpc>
              <a:spcBef>
                <a:spcPts val="0"/>
              </a:spcBef>
              <a:spcAft>
                <a:spcPts val="0"/>
              </a:spcAft>
              <a:buSzPts val="3000"/>
              <a:buFont typeface="Roboto Slab Black"/>
              <a:buNone/>
              <a:defRPr sz="3000">
                <a:latin typeface="Roboto Slab Black"/>
                <a:ea typeface="Roboto Slab Black"/>
                <a:cs typeface="Roboto Slab Black"/>
                <a:sym typeface="Roboto Slab Black"/>
              </a:defRPr>
            </a:lvl5pPr>
            <a:lvl6pPr lvl="5" rtl="0">
              <a:lnSpc>
                <a:spcPct val="115000"/>
              </a:lnSpc>
              <a:spcBef>
                <a:spcPts val="0"/>
              </a:spcBef>
              <a:spcAft>
                <a:spcPts val="0"/>
              </a:spcAft>
              <a:buSzPts val="3000"/>
              <a:buFont typeface="Roboto Slab Black"/>
              <a:buNone/>
              <a:defRPr sz="3000">
                <a:latin typeface="Roboto Slab Black"/>
                <a:ea typeface="Roboto Slab Black"/>
                <a:cs typeface="Roboto Slab Black"/>
                <a:sym typeface="Roboto Slab Black"/>
              </a:defRPr>
            </a:lvl6pPr>
            <a:lvl7pPr lvl="6" rtl="0">
              <a:lnSpc>
                <a:spcPct val="115000"/>
              </a:lnSpc>
              <a:spcBef>
                <a:spcPts val="0"/>
              </a:spcBef>
              <a:spcAft>
                <a:spcPts val="0"/>
              </a:spcAft>
              <a:buSzPts val="3000"/>
              <a:buFont typeface="Roboto Slab Black"/>
              <a:buNone/>
              <a:defRPr sz="3000">
                <a:latin typeface="Roboto Slab Black"/>
                <a:ea typeface="Roboto Slab Black"/>
                <a:cs typeface="Roboto Slab Black"/>
                <a:sym typeface="Roboto Slab Black"/>
              </a:defRPr>
            </a:lvl7pPr>
            <a:lvl8pPr lvl="7" rtl="0">
              <a:lnSpc>
                <a:spcPct val="115000"/>
              </a:lnSpc>
              <a:spcBef>
                <a:spcPts val="0"/>
              </a:spcBef>
              <a:spcAft>
                <a:spcPts val="0"/>
              </a:spcAft>
              <a:buSzPts val="3000"/>
              <a:buFont typeface="Roboto Slab Black"/>
              <a:buNone/>
              <a:defRPr sz="3000">
                <a:latin typeface="Roboto Slab Black"/>
                <a:ea typeface="Roboto Slab Black"/>
                <a:cs typeface="Roboto Slab Black"/>
                <a:sym typeface="Roboto Slab Black"/>
              </a:defRPr>
            </a:lvl8pPr>
            <a:lvl9pPr lvl="8" rtl="0">
              <a:lnSpc>
                <a:spcPct val="115000"/>
              </a:lnSpc>
              <a:spcBef>
                <a:spcPts val="0"/>
              </a:spcBef>
              <a:spcAft>
                <a:spcPts val="0"/>
              </a:spcAft>
              <a:buSzPts val="3000"/>
              <a:buFont typeface="Roboto Slab Black"/>
              <a:buNone/>
              <a:defRPr sz="3000">
                <a:latin typeface="Roboto Slab Black"/>
                <a:ea typeface="Roboto Slab Black"/>
                <a:cs typeface="Roboto Slab Black"/>
                <a:sym typeface="Roboto Slab Black"/>
              </a:defRPr>
            </a:lvl9pPr>
          </a:lstStyle>
          <a:p>
            <a:endParaRPr/>
          </a:p>
        </p:txBody>
      </p:sp>
      <p:sp>
        <p:nvSpPr>
          <p:cNvPr id="190" name="Google Shape;190;p27"/>
          <p:cNvSpPr txBox="1">
            <a:spLocks noGrp="1"/>
          </p:cNvSpPr>
          <p:nvPr>
            <p:ph type="body" idx="1"/>
          </p:nvPr>
        </p:nvSpPr>
        <p:spPr>
          <a:xfrm>
            <a:off x="393951" y="3445934"/>
            <a:ext cx="1783200" cy="260700"/>
          </a:xfrm>
          <a:prstGeom prst="rect">
            <a:avLst/>
          </a:prstGeom>
          <a:noFill/>
          <a:ln>
            <a:noFill/>
          </a:ln>
        </p:spPr>
        <p:txBody>
          <a:bodyPr spcFirstLastPara="1" wrap="square" lIns="68575" tIns="34275" rIns="68575" bIns="34275" anchor="ctr" anchorCtr="0">
            <a:noAutofit/>
          </a:bodyPr>
          <a:lstStyle>
            <a:lvl1pPr marL="457200" lvl="0" indent="-317500" algn="ctr" rtl="0">
              <a:lnSpc>
                <a:spcPct val="115000"/>
              </a:lnSpc>
              <a:spcBef>
                <a:spcPts val="0"/>
              </a:spcBef>
              <a:spcAft>
                <a:spcPts val="0"/>
              </a:spcAft>
              <a:buClr>
                <a:schemeClr val="lt1"/>
              </a:buClr>
              <a:buSzPts val="1400"/>
              <a:buFont typeface="Lato"/>
              <a:buChar char="●"/>
              <a:defRPr b="1">
                <a:solidFill>
                  <a:schemeClr val="lt1"/>
                </a:solidFill>
                <a:latin typeface="Lato"/>
                <a:ea typeface="Lato"/>
                <a:cs typeface="Lato"/>
                <a:sym typeface="Lato"/>
              </a:defRPr>
            </a:lvl1pPr>
            <a:lvl2pPr marL="914400" lvl="1" indent="-317500" algn="l" rtl="0">
              <a:lnSpc>
                <a:spcPct val="115000"/>
              </a:lnSpc>
              <a:spcBef>
                <a:spcPts val="0"/>
              </a:spcBef>
              <a:spcAft>
                <a:spcPts val="0"/>
              </a:spcAft>
              <a:buClr>
                <a:schemeClr val="lt1"/>
              </a:buClr>
              <a:buSzPts val="1400"/>
              <a:buFont typeface="Lato"/>
              <a:buChar char="○"/>
              <a:defRPr b="1">
                <a:solidFill>
                  <a:schemeClr val="lt1"/>
                </a:solidFill>
                <a:latin typeface="Lato"/>
                <a:ea typeface="Lato"/>
                <a:cs typeface="Lato"/>
                <a:sym typeface="Lato"/>
              </a:defRPr>
            </a:lvl2pPr>
            <a:lvl3pPr marL="1371600" lvl="2" indent="-317500" algn="l" rtl="0">
              <a:lnSpc>
                <a:spcPct val="115000"/>
              </a:lnSpc>
              <a:spcBef>
                <a:spcPts val="0"/>
              </a:spcBef>
              <a:spcAft>
                <a:spcPts val="0"/>
              </a:spcAft>
              <a:buClr>
                <a:schemeClr val="lt1"/>
              </a:buClr>
              <a:buSzPts val="1400"/>
              <a:buFont typeface="Lato"/>
              <a:buChar char="■"/>
              <a:defRPr b="1">
                <a:solidFill>
                  <a:schemeClr val="lt1"/>
                </a:solidFill>
                <a:latin typeface="Lato"/>
                <a:ea typeface="Lato"/>
                <a:cs typeface="Lato"/>
                <a:sym typeface="Lato"/>
              </a:defRPr>
            </a:lvl3pPr>
            <a:lvl4pPr marL="1828800" lvl="3" indent="-317500" algn="l" rtl="0">
              <a:lnSpc>
                <a:spcPct val="115000"/>
              </a:lnSpc>
              <a:spcBef>
                <a:spcPts val="0"/>
              </a:spcBef>
              <a:spcAft>
                <a:spcPts val="0"/>
              </a:spcAft>
              <a:buClr>
                <a:schemeClr val="lt1"/>
              </a:buClr>
              <a:buSzPts val="1400"/>
              <a:buFont typeface="Lato"/>
              <a:buChar char="●"/>
              <a:defRPr b="1">
                <a:solidFill>
                  <a:schemeClr val="lt1"/>
                </a:solidFill>
                <a:latin typeface="Lato"/>
                <a:ea typeface="Lato"/>
                <a:cs typeface="Lato"/>
                <a:sym typeface="Lato"/>
              </a:defRPr>
            </a:lvl4pPr>
            <a:lvl5pPr marL="2286000" lvl="4" indent="-317500" algn="l" rtl="0">
              <a:lnSpc>
                <a:spcPct val="115000"/>
              </a:lnSpc>
              <a:spcBef>
                <a:spcPts val="0"/>
              </a:spcBef>
              <a:spcAft>
                <a:spcPts val="0"/>
              </a:spcAft>
              <a:buClr>
                <a:schemeClr val="lt1"/>
              </a:buClr>
              <a:buSzPts val="1400"/>
              <a:buFont typeface="Lato"/>
              <a:buChar char="○"/>
              <a:defRPr b="1">
                <a:solidFill>
                  <a:schemeClr val="lt1"/>
                </a:solidFill>
                <a:latin typeface="Lato"/>
                <a:ea typeface="Lato"/>
                <a:cs typeface="Lato"/>
                <a:sym typeface="Lato"/>
              </a:defRPr>
            </a:lvl5pPr>
            <a:lvl6pPr marL="2743200" lvl="5" indent="-317500" algn="l" rtl="0">
              <a:lnSpc>
                <a:spcPct val="115000"/>
              </a:lnSpc>
              <a:spcBef>
                <a:spcPts val="400"/>
              </a:spcBef>
              <a:spcAft>
                <a:spcPts val="0"/>
              </a:spcAft>
              <a:buClr>
                <a:schemeClr val="lt1"/>
              </a:buClr>
              <a:buSzPts val="1400"/>
              <a:buFont typeface="Lato"/>
              <a:buChar char="■"/>
              <a:defRPr b="1">
                <a:solidFill>
                  <a:schemeClr val="lt1"/>
                </a:solidFill>
                <a:latin typeface="Lato"/>
                <a:ea typeface="Lato"/>
                <a:cs typeface="Lato"/>
                <a:sym typeface="Lato"/>
              </a:defRPr>
            </a:lvl6pPr>
            <a:lvl7pPr marL="3200400" lvl="6" indent="-317500" algn="l" rtl="0">
              <a:lnSpc>
                <a:spcPct val="115000"/>
              </a:lnSpc>
              <a:spcBef>
                <a:spcPts val="400"/>
              </a:spcBef>
              <a:spcAft>
                <a:spcPts val="0"/>
              </a:spcAft>
              <a:buClr>
                <a:schemeClr val="lt1"/>
              </a:buClr>
              <a:buSzPts val="1400"/>
              <a:buFont typeface="Lato"/>
              <a:buChar char="●"/>
              <a:defRPr b="1">
                <a:solidFill>
                  <a:schemeClr val="lt1"/>
                </a:solidFill>
                <a:latin typeface="Lato"/>
                <a:ea typeface="Lato"/>
                <a:cs typeface="Lato"/>
                <a:sym typeface="Lato"/>
              </a:defRPr>
            </a:lvl7pPr>
            <a:lvl8pPr marL="3657600" lvl="7" indent="-317500" algn="l" rtl="0">
              <a:lnSpc>
                <a:spcPct val="115000"/>
              </a:lnSpc>
              <a:spcBef>
                <a:spcPts val="400"/>
              </a:spcBef>
              <a:spcAft>
                <a:spcPts val="0"/>
              </a:spcAft>
              <a:buClr>
                <a:schemeClr val="lt1"/>
              </a:buClr>
              <a:buSzPts val="1400"/>
              <a:buFont typeface="Lato"/>
              <a:buChar char="○"/>
              <a:defRPr b="1">
                <a:solidFill>
                  <a:schemeClr val="lt1"/>
                </a:solidFill>
                <a:latin typeface="Lato"/>
                <a:ea typeface="Lato"/>
                <a:cs typeface="Lato"/>
                <a:sym typeface="Lato"/>
              </a:defRPr>
            </a:lvl8pPr>
            <a:lvl9pPr marL="4114800" lvl="8" indent="-317500" algn="l" rtl="0">
              <a:lnSpc>
                <a:spcPct val="115000"/>
              </a:lnSpc>
              <a:spcBef>
                <a:spcPts val="400"/>
              </a:spcBef>
              <a:spcAft>
                <a:spcPts val="0"/>
              </a:spcAft>
              <a:buClr>
                <a:schemeClr val="lt1"/>
              </a:buClr>
              <a:buSzPts val="1400"/>
              <a:buFont typeface="Lato"/>
              <a:buChar char="■"/>
              <a:defRPr b="1">
                <a:solidFill>
                  <a:schemeClr val="lt1"/>
                </a:solidFill>
                <a:latin typeface="Lato"/>
                <a:ea typeface="Lato"/>
                <a:cs typeface="Lato"/>
                <a:sym typeface="Lato"/>
              </a:defRPr>
            </a:lvl9pPr>
          </a:lstStyle>
          <a:p>
            <a:endParaRPr/>
          </a:p>
        </p:txBody>
      </p:sp>
      <p:sp>
        <p:nvSpPr>
          <p:cNvPr id="191" name="Google Shape;191;p27"/>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i="0" u="none" strike="noStrike" cap="none">
                <a:solidFill>
                  <a:schemeClr val="accent3"/>
                </a:solidFill>
              </a:defRPr>
            </a:lvl1pPr>
            <a:lvl2pPr marL="0" lvl="1" indent="0" algn="r" rtl="0">
              <a:spcBef>
                <a:spcPts val="0"/>
              </a:spcBef>
              <a:buNone/>
              <a:defRPr sz="800" i="0" u="none" strike="noStrike" cap="none">
                <a:solidFill>
                  <a:schemeClr val="accent3"/>
                </a:solidFill>
              </a:defRPr>
            </a:lvl2pPr>
            <a:lvl3pPr marL="0" lvl="2" indent="0" algn="r" rtl="0">
              <a:spcBef>
                <a:spcPts val="0"/>
              </a:spcBef>
              <a:buNone/>
              <a:defRPr sz="800" i="0" u="none" strike="noStrike" cap="none">
                <a:solidFill>
                  <a:schemeClr val="accent3"/>
                </a:solidFill>
              </a:defRPr>
            </a:lvl3pPr>
            <a:lvl4pPr marL="0" lvl="3" indent="0" algn="r" rtl="0">
              <a:spcBef>
                <a:spcPts val="0"/>
              </a:spcBef>
              <a:buNone/>
              <a:defRPr sz="800" i="0" u="none" strike="noStrike" cap="none">
                <a:solidFill>
                  <a:schemeClr val="accent3"/>
                </a:solidFill>
              </a:defRPr>
            </a:lvl4pPr>
            <a:lvl5pPr marL="0" lvl="4" indent="0" algn="r" rtl="0">
              <a:spcBef>
                <a:spcPts val="0"/>
              </a:spcBef>
              <a:buNone/>
              <a:defRPr sz="800" i="0" u="none" strike="noStrike" cap="none">
                <a:solidFill>
                  <a:schemeClr val="accent3"/>
                </a:solidFill>
              </a:defRPr>
            </a:lvl5pPr>
            <a:lvl6pPr marL="0" lvl="5" indent="0" algn="r" rtl="0">
              <a:spcBef>
                <a:spcPts val="0"/>
              </a:spcBef>
              <a:buNone/>
              <a:defRPr sz="800" i="0" u="none" strike="noStrike" cap="none">
                <a:solidFill>
                  <a:schemeClr val="accent3"/>
                </a:solidFill>
              </a:defRPr>
            </a:lvl6pPr>
            <a:lvl7pPr marL="0" lvl="6" indent="0" algn="r" rtl="0">
              <a:spcBef>
                <a:spcPts val="0"/>
              </a:spcBef>
              <a:buNone/>
              <a:defRPr sz="800" i="0" u="none" strike="noStrike" cap="none">
                <a:solidFill>
                  <a:schemeClr val="accent3"/>
                </a:solidFill>
              </a:defRPr>
            </a:lvl7pPr>
            <a:lvl8pPr marL="0" lvl="7" indent="0" algn="r" rtl="0">
              <a:spcBef>
                <a:spcPts val="0"/>
              </a:spcBef>
              <a:buNone/>
              <a:defRPr sz="800" i="0" u="none" strike="noStrike" cap="none">
                <a:solidFill>
                  <a:schemeClr val="accent3"/>
                </a:solidFill>
              </a:defRPr>
            </a:lvl8pPr>
            <a:lvl9pPr marL="0" lvl="8" indent="0" algn="r" rtl="0">
              <a:spcBef>
                <a:spcPts val="0"/>
              </a:spcBef>
              <a:buNone/>
              <a:defRPr sz="800" i="0" u="none" strike="noStrike" cap="none">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s-2 center: reverse text, full picture background, yellow outline thin frame">
  <p:cSld name="Other_Quotes_02">
    <p:spTree>
      <p:nvGrpSpPr>
        <p:cNvPr id="1" name="Shape 192"/>
        <p:cNvGrpSpPr/>
        <p:nvPr/>
      </p:nvGrpSpPr>
      <p:grpSpPr>
        <a:xfrm>
          <a:off x="0" y="0"/>
          <a:ext cx="0" cy="0"/>
          <a:chOff x="0" y="0"/>
          <a:chExt cx="0" cy="0"/>
        </a:xfrm>
      </p:grpSpPr>
      <p:sp>
        <p:nvSpPr>
          <p:cNvPr id="193" name="Google Shape;193;p28"/>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i="0" u="none" strike="noStrike" cap="none">
                <a:solidFill>
                  <a:schemeClr val="accent3"/>
                </a:solidFill>
              </a:defRPr>
            </a:lvl1pPr>
            <a:lvl2pPr marL="0" lvl="1" indent="0" algn="r" rtl="0">
              <a:spcBef>
                <a:spcPts val="0"/>
              </a:spcBef>
              <a:buNone/>
              <a:defRPr sz="800" i="0" u="none" strike="noStrike" cap="none">
                <a:solidFill>
                  <a:schemeClr val="accent3"/>
                </a:solidFill>
              </a:defRPr>
            </a:lvl2pPr>
            <a:lvl3pPr marL="0" lvl="2" indent="0" algn="r" rtl="0">
              <a:spcBef>
                <a:spcPts val="0"/>
              </a:spcBef>
              <a:buNone/>
              <a:defRPr sz="800" i="0" u="none" strike="noStrike" cap="none">
                <a:solidFill>
                  <a:schemeClr val="accent3"/>
                </a:solidFill>
              </a:defRPr>
            </a:lvl3pPr>
            <a:lvl4pPr marL="0" lvl="3" indent="0" algn="r" rtl="0">
              <a:spcBef>
                <a:spcPts val="0"/>
              </a:spcBef>
              <a:buNone/>
              <a:defRPr sz="800" i="0" u="none" strike="noStrike" cap="none">
                <a:solidFill>
                  <a:schemeClr val="accent3"/>
                </a:solidFill>
              </a:defRPr>
            </a:lvl4pPr>
            <a:lvl5pPr marL="0" lvl="4" indent="0" algn="r" rtl="0">
              <a:spcBef>
                <a:spcPts val="0"/>
              </a:spcBef>
              <a:buNone/>
              <a:defRPr sz="800" i="0" u="none" strike="noStrike" cap="none">
                <a:solidFill>
                  <a:schemeClr val="accent3"/>
                </a:solidFill>
              </a:defRPr>
            </a:lvl5pPr>
            <a:lvl6pPr marL="0" lvl="5" indent="0" algn="r" rtl="0">
              <a:spcBef>
                <a:spcPts val="0"/>
              </a:spcBef>
              <a:buNone/>
              <a:defRPr sz="800" i="0" u="none" strike="noStrike" cap="none">
                <a:solidFill>
                  <a:schemeClr val="accent3"/>
                </a:solidFill>
              </a:defRPr>
            </a:lvl6pPr>
            <a:lvl7pPr marL="0" lvl="6" indent="0" algn="r" rtl="0">
              <a:spcBef>
                <a:spcPts val="0"/>
              </a:spcBef>
              <a:buNone/>
              <a:defRPr sz="800" i="0" u="none" strike="noStrike" cap="none">
                <a:solidFill>
                  <a:schemeClr val="accent3"/>
                </a:solidFill>
              </a:defRPr>
            </a:lvl7pPr>
            <a:lvl8pPr marL="0" lvl="7" indent="0" algn="r" rtl="0">
              <a:spcBef>
                <a:spcPts val="0"/>
              </a:spcBef>
              <a:buNone/>
              <a:defRPr sz="800" i="0" u="none" strike="noStrike" cap="none">
                <a:solidFill>
                  <a:schemeClr val="accent3"/>
                </a:solidFill>
              </a:defRPr>
            </a:lvl8pPr>
            <a:lvl9pPr marL="0" lvl="8" indent="0" algn="r" rtl="0">
              <a:spcBef>
                <a:spcPts val="0"/>
              </a:spcBef>
              <a:buNone/>
              <a:defRPr sz="800" i="0" u="none" strike="noStrike" cap="none">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
        <p:nvSpPr>
          <p:cNvPr id="194" name="Google Shape;194;p28"/>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5" name="Google Shape;195;p28"/>
          <p:cNvSpPr/>
          <p:nvPr/>
        </p:nvSpPr>
        <p:spPr>
          <a:xfrm>
            <a:off x="492769" y="471702"/>
            <a:ext cx="8125200" cy="3823800"/>
          </a:xfrm>
          <a:prstGeom prst="rect">
            <a:avLst/>
          </a:prstGeom>
          <a:noFill/>
          <a:ln w="1905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cxnSp>
        <p:nvCxnSpPr>
          <p:cNvPr id="196" name="Google Shape;196;p28"/>
          <p:cNvCxnSpPr/>
          <p:nvPr/>
        </p:nvCxnSpPr>
        <p:spPr>
          <a:xfrm>
            <a:off x="2772200" y="3454840"/>
            <a:ext cx="3566400" cy="0"/>
          </a:xfrm>
          <a:prstGeom prst="straightConnector1">
            <a:avLst/>
          </a:prstGeom>
          <a:noFill/>
          <a:ln w="25400" cap="flat" cmpd="sng">
            <a:solidFill>
              <a:schemeClr val="accent4"/>
            </a:solidFill>
            <a:prstDash val="solid"/>
            <a:miter lim="800000"/>
            <a:headEnd type="none" w="sm" len="sm"/>
            <a:tailEnd type="none" w="sm" len="sm"/>
          </a:ln>
        </p:spPr>
      </p:cxnSp>
      <p:sp>
        <p:nvSpPr>
          <p:cNvPr id="197" name="Google Shape;197;p28"/>
          <p:cNvSpPr txBox="1">
            <a:spLocks noGrp="1"/>
          </p:cNvSpPr>
          <p:nvPr>
            <p:ph type="title"/>
          </p:nvPr>
        </p:nvSpPr>
        <p:spPr>
          <a:xfrm>
            <a:off x="964778" y="832532"/>
            <a:ext cx="7214400" cy="2365200"/>
          </a:xfrm>
          <a:prstGeom prst="rect">
            <a:avLst/>
          </a:prstGeom>
          <a:noFill/>
          <a:ln>
            <a:noFill/>
          </a:ln>
        </p:spPr>
        <p:txBody>
          <a:bodyPr spcFirstLastPara="1" wrap="square" lIns="68575" tIns="34275" rIns="68575" bIns="34275" anchor="t" anchorCtr="0">
            <a:noAutofit/>
          </a:bodyPr>
          <a:lstStyle>
            <a:lvl1pPr lvl="0" algn="ctr" rtl="0">
              <a:lnSpc>
                <a:spcPct val="150000"/>
              </a:lnSpc>
              <a:spcBef>
                <a:spcPts val="0"/>
              </a:spcBef>
              <a:spcAft>
                <a:spcPts val="0"/>
              </a:spcAft>
              <a:buClr>
                <a:schemeClr val="lt1"/>
              </a:buClr>
              <a:buSzPts val="3000"/>
              <a:buFont typeface="Lato"/>
              <a:buNone/>
              <a:defRPr i="1">
                <a:solidFill>
                  <a:schemeClr val="lt1"/>
                </a:solidFill>
                <a:latin typeface="Lato"/>
                <a:ea typeface="Lato"/>
                <a:cs typeface="Lato"/>
                <a:sym typeface="Lato"/>
              </a:defRPr>
            </a:lvl1pPr>
            <a:lvl2pPr lvl="1" rtl="0">
              <a:spcBef>
                <a:spcPts val="500"/>
              </a:spcBef>
              <a:spcAft>
                <a:spcPts val="0"/>
              </a:spcAft>
              <a:buSzPts val="3000"/>
              <a:buFont typeface="Lato"/>
              <a:buNone/>
              <a:defRPr sz="3000">
                <a:latin typeface="Lato"/>
                <a:ea typeface="Lato"/>
                <a:cs typeface="Lato"/>
                <a:sym typeface="Lato"/>
              </a:defRPr>
            </a:lvl2pPr>
            <a:lvl3pPr lvl="2" rtl="0">
              <a:spcBef>
                <a:spcPts val="0"/>
              </a:spcBef>
              <a:spcAft>
                <a:spcPts val="0"/>
              </a:spcAft>
              <a:buSzPts val="3000"/>
              <a:buFont typeface="Lato"/>
              <a:buNone/>
              <a:defRPr sz="3000">
                <a:latin typeface="Lato"/>
                <a:ea typeface="Lato"/>
                <a:cs typeface="Lato"/>
                <a:sym typeface="Lato"/>
              </a:defRPr>
            </a:lvl3pPr>
            <a:lvl4pPr lvl="3" rtl="0">
              <a:spcBef>
                <a:spcPts val="0"/>
              </a:spcBef>
              <a:spcAft>
                <a:spcPts val="0"/>
              </a:spcAft>
              <a:buSzPts val="3000"/>
              <a:buFont typeface="Lato"/>
              <a:buNone/>
              <a:defRPr sz="3000">
                <a:latin typeface="Lato"/>
                <a:ea typeface="Lato"/>
                <a:cs typeface="Lato"/>
                <a:sym typeface="Lato"/>
              </a:defRPr>
            </a:lvl4pPr>
            <a:lvl5pPr lvl="4" rtl="0">
              <a:spcBef>
                <a:spcPts val="0"/>
              </a:spcBef>
              <a:spcAft>
                <a:spcPts val="0"/>
              </a:spcAft>
              <a:buSzPts val="3000"/>
              <a:buFont typeface="Lato"/>
              <a:buNone/>
              <a:defRPr sz="3000">
                <a:latin typeface="Lato"/>
                <a:ea typeface="Lato"/>
                <a:cs typeface="Lato"/>
                <a:sym typeface="Lato"/>
              </a:defRPr>
            </a:lvl5pPr>
            <a:lvl6pPr lvl="5" rtl="0">
              <a:spcBef>
                <a:spcPts val="0"/>
              </a:spcBef>
              <a:spcAft>
                <a:spcPts val="0"/>
              </a:spcAft>
              <a:buSzPts val="3000"/>
              <a:buFont typeface="Lato"/>
              <a:buNone/>
              <a:defRPr sz="3000">
                <a:latin typeface="Lato"/>
                <a:ea typeface="Lato"/>
                <a:cs typeface="Lato"/>
                <a:sym typeface="Lato"/>
              </a:defRPr>
            </a:lvl6pPr>
            <a:lvl7pPr lvl="6" rtl="0">
              <a:spcBef>
                <a:spcPts val="0"/>
              </a:spcBef>
              <a:spcAft>
                <a:spcPts val="0"/>
              </a:spcAft>
              <a:buSzPts val="3000"/>
              <a:buFont typeface="Lato"/>
              <a:buNone/>
              <a:defRPr sz="3000">
                <a:latin typeface="Lato"/>
                <a:ea typeface="Lato"/>
                <a:cs typeface="Lato"/>
                <a:sym typeface="Lato"/>
              </a:defRPr>
            </a:lvl7pPr>
            <a:lvl8pPr lvl="7" rtl="0">
              <a:spcBef>
                <a:spcPts val="0"/>
              </a:spcBef>
              <a:spcAft>
                <a:spcPts val="0"/>
              </a:spcAft>
              <a:buSzPts val="3000"/>
              <a:buFont typeface="Lato"/>
              <a:buNone/>
              <a:defRPr sz="3000">
                <a:latin typeface="Lato"/>
                <a:ea typeface="Lato"/>
                <a:cs typeface="Lato"/>
                <a:sym typeface="Lato"/>
              </a:defRPr>
            </a:lvl8pPr>
            <a:lvl9pPr lvl="8" rtl="0">
              <a:spcBef>
                <a:spcPts val="0"/>
              </a:spcBef>
              <a:spcAft>
                <a:spcPts val="0"/>
              </a:spcAft>
              <a:buSzPts val="3000"/>
              <a:buFont typeface="Lato"/>
              <a:buNone/>
              <a:defRPr sz="3000">
                <a:latin typeface="Lato"/>
                <a:ea typeface="Lato"/>
                <a:cs typeface="Lato"/>
                <a:sym typeface="Lato"/>
              </a:defRPr>
            </a:lvl9pPr>
          </a:lstStyle>
          <a:p>
            <a:endParaRPr/>
          </a:p>
        </p:txBody>
      </p:sp>
      <p:sp>
        <p:nvSpPr>
          <p:cNvPr id="198" name="Google Shape;198;p28"/>
          <p:cNvSpPr txBox="1">
            <a:spLocks noGrp="1"/>
          </p:cNvSpPr>
          <p:nvPr>
            <p:ph type="body" idx="1"/>
          </p:nvPr>
        </p:nvSpPr>
        <p:spPr>
          <a:xfrm>
            <a:off x="3680460" y="3695853"/>
            <a:ext cx="1783200" cy="260700"/>
          </a:xfrm>
          <a:prstGeom prst="rect">
            <a:avLst/>
          </a:prstGeom>
          <a:noFill/>
          <a:ln>
            <a:noFill/>
          </a:ln>
        </p:spPr>
        <p:txBody>
          <a:bodyPr spcFirstLastPara="1" wrap="square" lIns="68575" tIns="34275" rIns="68575" bIns="34275" anchor="ctr" anchorCtr="0">
            <a:noAutofit/>
          </a:bodyPr>
          <a:lstStyle>
            <a:lvl1pPr marL="457200" lvl="0" indent="-317500" algn="ctr"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1pPr>
            <a:lvl2pPr marL="914400" lvl="1" indent="-317500" algn="ctr"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ctr"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ctr"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ctr" rtl="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ctr" rtl="0">
              <a:lnSpc>
                <a:spcPct val="115000"/>
              </a:lnSpc>
              <a:spcBef>
                <a:spcPts val="40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ctr" rtl="0">
              <a:lnSpc>
                <a:spcPct val="115000"/>
              </a:lnSpc>
              <a:spcBef>
                <a:spcPts val="40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ctr" rtl="0">
              <a:lnSpc>
                <a:spcPct val="115000"/>
              </a:lnSpc>
              <a:spcBef>
                <a:spcPts val="40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ctr" rtl="0">
              <a:lnSpc>
                <a:spcPct val="115000"/>
              </a:lnSpc>
              <a:spcBef>
                <a:spcPts val="40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ogo partner-1 right: title and 2 column logo placeholders, left edge: 1/3 picture">
  <p:cSld name="Other_Logos_01">
    <p:spTree>
      <p:nvGrpSpPr>
        <p:cNvPr id="1" name="Shape 199"/>
        <p:cNvGrpSpPr/>
        <p:nvPr/>
      </p:nvGrpSpPr>
      <p:grpSpPr>
        <a:xfrm>
          <a:off x="0" y="0"/>
          <a:ext cx="0" cy="0"/>
          <a:chOff x="0" y="0"/>
          <a:chExt cx="0" cy="0"/>
        </a:xfrm>
      </p:grpSpPr>
      <p:sp>
        <p:nvSpPr>
          <p:cNvPr id="200" name="Google Shape;200;p29"/>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i="0" u="none" strike="noStrike" cap="none">
                <a:solidFill>
                  <a:schemeClr val="accent3"/>
                </a:solidFill>
              </a:defRPr>
            </a:lvl1pPr>
            <a:lvl2pPr marL="0" lvl="1" indent="0" algn="r" rtl="0">
              <a:spcBef>
                <a:spcPts val="0"/>
              </a:spcBef>
              <a:buNone/>
              <a:defRPr sz="800" i="0" u="none" strike="noStrike" cap="none">
                <a:solidFill>
                  <a:schemeClr val="accent3"/>
                </a:solidFill>
              </a:defRPr>
            </a:lvl2pPr>
            <a:lvl3pPr marL="0" lvl="2" indent="0" algn="r" rtl="0">
              <a:spcBef>
                <a:spcPts val="0"/>
              </a:spcBef>
              <a:buNone/>
              <a:defRPr sz="800" i="0" u="none" strike="noStrike" cap="none">
                <a:solidFill>
                  <a:schemeClr val="accent3"/>
                </a:solidFill>
              </a:defRPr>
            </a:lvl3pPr>
            <a:lvl4pPr marL="0" lvl="3" indent="0" algn="r" rtl="0">
              <a:spcBef>
                <a:spcPts val="0"/>
              </a:spcBef>
              <a:buNone/>
              <a:defRPr sz="800" i="0" u="none" strike="noStrike" cap="none">
                <a:solidFill>
                  <a:schemeClr val="accent3"/>
                </a:solidFill>
              </a:defRPr>
            </a:lvl4pPr>
            <a:lvl5pPr marL="0" lvl="4" indent="0" algn="r" rtl="0">
              <a:spcBef>
                <a:spcPts val="0"/>
              </a:spcBef>
              <a:buNone/>
              <a:defRPr sz="800" i="0" u="none" strike="noStrike" cap="none">
                <a:solidFill>
                  <a:schemeClr val="accent3"/>
                </a:solidFill>
              </a:defRPr>
            </a:lvl5pPr>
            <a:lvl6pPr marL="0" lvl="5" indent="0" algn="r" rtl="0">
              <a:spcBef>
                <a:spcPts val="0"/>
              </a:spcBef>
              <a:buNone/>
              <a:defRPr sz="800" i="0" u="none" strike="noStrike" cap="none">
                <a:solidFill>
                  <a:schemeClr val="accent3"/>
                </a:solidFill>
              </a:defRPr>
            </a:lvl6pPr>
            <a:lvl7pPr marL="0" lvl="6" indent="0" algn="r" rtl="0">
              <a:spcBef>
                <a:spcPts val="0"/>
              </a:spcBef>
              <a:buNone/>
              <a:defRPr sz="800" i="0" u="none" strike="noStrike" cap="none">
                <a:solidFill>
                  <a:schemeClr val="accent3"/>
                </a:solidFill>
              </a:defRPr>
            </a:lvl7pPr>
            <a:lvl8pPr marL="0" lvl="7" indent="0" algn="r" rtl="0">
              <a:spcBef>
                <a:spcPts val="0"/>
              </a:spcBef>
              <a:buNone/>
              <a:defRPr sz="800" i="0" u="none" strike="noStrike" cap="none">
                <a:solidFill>
                  <a:schemeClr val="accent3"/>
                </a:solidFill>
              </a:defRPr>
            </a:lvl8pPr>
            <a:lvl9pPr marL="0" lvl="8" indent="0" algn="r" rtl="0">
              <a:spcBef>
                <a:spcPts val="0"/>
              </a:spcBef>
              <a:buNone/>
              <a:defRPr sz="800" i="0" u="none" strike="noStrike" cap="none">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
        <p:nvSpPr>
          <p:cNvPr id="201" name="Google Shape;201;p29"/>
          <p:cNvSpPr txBox="1">
            <a:spLocks noGrp="1"/>
          </p:cNvSpPr>
          <p:nvPr>
            <p:ph type="title"/>
          </p:nvPr>
        </p:nvSpPr>
        <p:spPr>
          <a:xfrm>
            <a:off x="3901044" y="482999"/>
            <a:ext cx="47352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2"/>
              </a:buClr>
              <a:buSzPts val="3300"/>
              <a:buFont typeface="Arial"/>
              <a:buNone/>
              <a:defRPr>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2" name="Google Shape;202;p29"/>
          <p:cNvSpPr>
            <a:spLocks noGrp="1"/>
          </p:cNvSpPr>
          <p:nvPr>
            <p:ph type="pic" idx="2"/>
          </p:nvPr>
        </p:nvSpPr>
        <p:spPr>
          <a:xfrm>
            <a:off x="3903196" y="1895960"/>
            <a:ext cx="2268300" cy="683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3" name="Google Shape;203;p29"/>
          <p:cNvSpPr>
            <a:spLocks noGrp="1"/>
          </p:cNvSpPr>
          <p:nvPr>
            <p:ph type="pic" idx="3"/>
          </p:nvPr>
        </p:nvSpPr>
        <p:spPr>
          <a:xfrm>
            <a:off x="6367983" y="1895960"/>
            <a:ext cx="2268300" cy="683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4" name="Google Shape;204;p29"/>
          <p:cNvSpPr>
            <a:spLocks noGrp="1"/>
          </p:cNvSpPr>
          <p:nvPr>
            <p:ph type="pic" idx="4"/>
          </p:nvPr>
        </p:nvSpPr>
        <p:spPr>
          <a:xfrm>
            <a:off x="3901044" y="2791891"/>
            <a:ext cx="2268300" cy="683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5" name="Google Shape;205;p29"/>
          <p:cNvSpPr>
            <a:spLocks noGrp="1"/>
          </p:cNvSpPr>
          <p:nvPr>
            <p:ph type="pic" idx="5"/>
          </p:nvPr>
        </p:nvSpPr>
        <p:spPr>
          <a:xfrm>
            <a:off x="6365831" y="2791891"/>
            <a:ext cx="2268300" cy="683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6" name="Google Shape;206;p29"/>
          <p:cNvSpPr>
            <a:spLocks noGrp="1"/>
          </p:cNvSpPr>
          <p:nvPr>
            <p:ph type="pic" idx="6"/>
          </p:nvPr>
        </p:nvSpPr>
        <p:spPr>
          <a:xfrm>
            <a:off x="3901044" y="3673494"/>
            <a:ext cx="2268300" cy="683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7" name="Google Shape;207;p29"/>
          <p:cNvSpPr>
            <a:spLocks noGrp="1"/>
          </p:cNvSpPr>
          <p:nvPr>
            <p:ph type="pic" idx="7"/>
          </p:nvPr>
        </p:nvSpPr>
        <p:spPr>
          <a:xfrm>
            <a:off x="6365831" y="3673494"/>
            <a:ext cx="2268300" cy="683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8" name="Google Shape;208;p29"/>
          <p:cNvSpPr>
            <a:spLocks noGrp="1"/>
          </p:cNvSpPr>
          <p:nvPr>
            <p:ph type="pic" idx="8"/>
          </p:nvPr>
        </p:nvSpPr>
        <p:spPr>
          <a:xfrm>
            <a:off x="-1" y="0"/>
            <a:ext cx="3314700" cy="51435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ogo partner-2 center: reverse title and 3 column logo placeholders, top: 1/3 picture">
  <p:cSld name="Other_Logos_02">
    <p:spTree>
      <p:nvGrpSpPr>
        <p:cNvPr id="1" name="Shape 209"/>
        <p:cNvGrpSpPr/>
        <p:nvPr/>
      </p:nvGrpSpPr>
      <p:grpSpPr>
        <a:xfrm>
          <a:off x="0" y="0"/>
          <a:ext cx="0" cy="0"/>
          <a:chOff x="0" y="0"/>
          <a:chExt cx="0" cy="0"/>
        </a:xfrm>
      </p:grpSpPr>
      <p:sp>
        <p:nvSpPr>
          <p:cNvPr id="210" name="Google Shape;210;p30"/>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i="0" u="none" strike="noStrike" cap="none">
                <a:solidFill>
                  <a:schemeClr val="accent3"/>
                </a:solidFill>
              </a:defRPr>
            </a:lvl1pPr>
            <a:lvl2pPr marL="0" lvl="1" indent="0" algn="r" rtl="0">
              <a:spcBef>
                <a:spcPts val="0"/>
              </a:spcBef>
              <a:buNone/>
              <a:defRPr sz="800" i="0" u="none" strike="noStrike" cap="none">
                <a:solidFill>
                  <a:schemeClr val="accent3"/>
                </a:solidFill>
              </a:defRPr>
            </a:lvl2pPr>
            <a:lvl3pPr marL="0" lvl="2" indent="0" algn="r" rtl="0">
              <a:spcBef>
                <a:spcPts val="0"/>
              </a:spcBef>
              <a:buNone/>
              <a:defRPr sz="800" i="0" u="none" strike="noStrike" cap="none">
                <a:solidFill>
                  <a:schemeClr val="accent3"/>
                </a:solidFill>
              </a:defRPr>
            </a:lvl3pPr>
            <a:lvl4pPr marL="0" lvl="3" indent="0" algn="r" rtl="0">
              <a:spcBef>
                <a:spcPts val="0"/>
              </a:spcBef>
              <a:buNone/>
              <a:defRPr sz="800" i="0" u="none" strike="noStrike" cap="none">
                <a:solidFill>
                  <a:schemeClr val="accent3"/>
                </a:solidFill>
              </a:defRPr>
            </a:lvl4pPr>
            <a:lvl5pPr marL="0" lvl="4" indent="0" algn="r" rtl="0">
              <a:spcBef>
                <a:spcPts val="0"/>
              </a:spcBef>
              <a:buNone/>
              <a:defRPr sz="800" i="0" u="none" strike="noStrike" cap="none">
                <a:solidFill>
                  <a:schemeClr val="accent3"/>
                </a:solidFill>
              </a:defRPr>
            </a:lvl5pPr>
            <a:lvl6pPr marL="0" lvl="5" indent="0" algn="r" rtl="0">
              <a:spcBef>
                <a:spcPts val="0"/>
              </a:spcBef>
              <a:buNone/>
              <a:defRPr sz="800" i="0" u="none" strike="noStrike" cap="none">
                <a:solidFill>
                  <a:schemeClr val="accent3"/>
                </a:solidFill>
              </a:defRPr>
            </a:lvl6pPr>
            <a:lvl7pPr marL="0" lvl="6" indent="0" algn="r" rtl="0">
              <a:spcBef>
                <a:spcPts val="0"/>
              </a:spcBef>
              <a:buNone/>
              <a:defRPr sz="800" i="0" u="none" strike="noStrike" cap="none">
                <a:solidFill>
                  <a:schemeClr val="accent3"/>
                </a:solidFill>
              </a:defRPr>
            </a:lvl7pPr>
            <a:lvl8pPr marL="0" lvl="7" indent="0" algn="r" rtl="0">
              <a:spcBef>
                <a:spcPts val="0"/>
              </a:spcBef>
              <a:buNone/>
              <a:defRPr sz="800" i="0" u="none" strike="noStrike" cap="none">
                <a:solidFill>
                  <a:schemeClr val="accent3"/>
                </a:solidFill>
              </a:defRPr>
            </a:lvl8pPr>
            <a:lvl9pPr marL="0" lvl="8" indent="0" algn="r" rtl="0">
              <a:spcBef>
                <a:spcPts val="0"/>
              </a:spcBef>
              <a:buNone/>
              <a:defRPr sz="800" i="0" u="none" strike="noStrike" cap="none">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
        <p:nvSpPr>
          <p:cNvPr id="211" name="Google Shape;211;p30"/>
          <p:cNvSpPr>
            <a:spLocks noGrp="1"/>
          </p:cNvSpPr>
          <p:nvPr>
            <p:ph type="pic" idx="2"/>
          </p:nvPr>
        </p:nvSpPr>
        <p:spPr>
          <a:xfrm>
            <a:off x="-1" y="1"/>
            <a:ext cx="9144000" cy="2101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2" name="Google Shape;212;p30"/>
          <p:cNvSpPr txBox="1">
            <a:spLocks noGrp="1"/>
          </p:cNvSpPr>
          <p:nvPr>
            <p:ph type="title"/>
          </p:nvPr>
        </p:nvSpPr>
        <p:spPr>
          <a:xfrm>
            <a:off x="766597" y="1442852"/>
            <a:ext cx="7608600" cy="6588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dk2"/>
              </a:buClr>
              <a:buSzPts val="3300"/>
              <a:buFont typeface="Arial"/>
              <a:buNone/>
              <a:defRPr>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3" name="Google Shape;213;p30"/>
          <p:cNvSpPr/>
          <p:nvPr/>
        </p:nvSpPr>
        <p:spPr>
          <a:xfrm>
            <a:off x="106878" y="4622471"/>
            <a:ext cx="1451700" cy="426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14" name="Google Shape;214;p30"/>
          <p:cNvSpPr>
            <a:spLocks noGrp="1"/>
          </p:cNvSpPr>
          <p:nvPr>
            <p:ph type="pic" idx="3"/>
          </p:nvPr>
        </p:nvSpPr>
        <p:spPr>
          <a:xfrm>
            <a:off x="768749" y="2493818"/>
            <a:ext cx="2268300" cy="504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5" name="Google Shape;215;p30"/>
          <p:cNvSpPr>
            <a:spLocks noGrp="1"/>
          </p:cNvSpPr>
          <p:nvPr>
            <p:ph type="pic" idx="4"/>
          </p:nvPr>
        </p:nvSpPr>
        <p:spPr>
          <a:xfrm>
            <a:off x="3437847" y="2493818"/>
            <a:ext cx="2268300" cy="504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6" name="Google Shape;216;p30"/>
          <p:cNvSpPr>
            <a:spLocks noGrp="1"/>
          </p:cNvSpPr>
          <p:nvPr>
            <p:ph type="pic" idx="5"/>
          </p:nvPr>
        </p:nvSpPr>
        <p:spPr>
          <a:xfrm>
            <a:off x="766597" y="3389750"/>
            <a:ext cx="2268300" cy="504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7" name="Google Shape;217;p30"/>
          <p:cNvSpPr>
            <a:spLocks noGrp="1"/>
          </p:cNvSpPr>
          <p:nvPr>
            <p:ph type="pic" idx="6"/>
          </p:nvPr>
        </p:nvSpPr>
        <p:spPr>
          <a:xfrm>
            <a:off x="3437847" y="3389750"/>
            <a:ext cx="2268300" cy="504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8" name="Google Shape;218;p30"/>
          <p:cNvSpPr>
            <a:spLocks noGrp="1"/>
          </p:cNvSpPr>
          <p:nvPr>
            <p:ph type="pic" idx="7"/>
          </p:nvPr>
        </p:nvSpPr>
        <p:spPr>
          <a:xfrm>
            <a:off x="766597" y="4271352"/>
            <a:ext cx="2268300" cy="504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9" name="Google Shape;219;p30"/>
          <p:cNvSpPr>
            <a:spLocks noGrp="1"/>
          </p:cNvSpPr>
          <p:nvPr>
            <p:ph type="pic" idx="8"/>
          </p:nvPr>
        </p:nvSpPr>
        <p:spPr>
          <a:xfrm>
            <a:off x="3435695" y="4271352"/>
            <a:ext cx="2268300" cy="504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0" name="Google Shape;220;p30"/>
          <p:cNvSpPr>
            <a:spLocks noGrp="1"/>
          </p:cNvSpPr>
          <p:nvPr>
            <p:ph type="pic" idx="9"/>
          </p:nvPr>
        </p:nvSpPr>
        <p:spPr>
          <a:xfrm>
            <a:off x="6109096" y="2493818"/>
            <a:ext cx="2268300" cy="504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1" name="Google Shape;221;p30"/>
          <p:cNvSpPr>
            <a:spLocks noGrp="1"/>
          </p:cNvSpPr>
          <p:nvPr>
            <p:ph type="pic" idx="13"/>
          </p:nvPr>
        </p:nvSpPr>
        <p:spPr>
          <a:xfrm>
            <a:off x="6106945" y="3389750"/>
            <a:ext cx="2268300" cy="504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2" name="Google Shape;222;p30"/>
          <p:cNvSpPr>
            <a:spLocks noGrp="1"/>
          </p:cNvSpPr>
          <p:nvPr>
            <p:ph type="pic" idx="14"/>
          </p:nvPr>
        </p:nvSpPr>
        <p:spPr>
          <a:xfrm>
            <a:off x="6106945" y="4271352"/>
            <a:ext cx="2268300" cy="504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heavy-3 standard with narrow picture on left, right: title, subhead (reverse) and bullets">
  <p:cSld name="Heavy_Picture_Left">
    <p:spTree>
      <p:nvGrpSpPr>
        <p:cNvPr id="1" name="Shape 19"/>
        <p:cNvGrpSpPr/>
        <p:nvPr/>
      </p:nvGrpSpPr>
      <p:grpSpPr>
        <a:xfrm>
          <a:off x="0" y="0"/>
          <a:ext cx="0" cy="0"/>
          <a:chOff x="0" y="0"/>
          <a:chExt cx="0" cy="0"/>
        </a:xfrm>
      </p:grpSpPr>
      <p:sp>
        <p:nvSpPr>
          <p:cNvPr id="20" name="Google Shape;20;p4"/>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i="0" u="none" strike="noStrike" cap="none">
                <a:solidFill>
                  <a:schemeClr val="accent3"/>
                </a:solidFill>
                <a:latin typeface="Lato"/>
                <a:ea typeface="Lato"/>
                <a:cs typeface="Lato"/>
                <a:sym typeface="Lato"/>
              </a:defRPr>
            </a:lvl1pPr>
            <a:lvl2pPr marL="0" lvl="1" indent="0" algn="r">
              <a:spcBef>
                <a:spcPts val="0"/>
              </a:spcBef>
              <a:buNone/>
              <a:defRPr sz="800" i="0" u="none" strike="noStrike" cap="none">
                <a:solidFill>
                  <a:schemeClr val="accent3"/>
                </a:solidFill>
                <a:latin typeface="Lato"/>
                <a:ea typeface="Lato"/>
                <a:cs typeface="Lato"/>
                <a:sym typeface="Lato"/>
              </a:defRPr>
            </a:lvl2pPr>
            <a:lvl3pPr marL="0" lvl="2" indent="0" algn="r">
              <a:spcBef>
                <a:spcPts val="0"/>
              </a:spcBef>
              <a:buNone/>
              <a:defRPr sz="800" i="0" u="none" strike="noStrike" cap="none">
                <a:solidFill>
                  <a:schemeClr val="accent3"/>
                </a:solidFill>
                <a:latin typeface="Lato"/>
                <a:ea typeface="Lato"/>
                <a:cs typeface="Lato"/>
                <a:sym typeface="Lato"/>
              </a:defRPr>
            </a:lvl3pPr>
            <a:lvl4pPr marL="0" lvl="3" indent="0" algn="r">
              <a:spcBef>
                <a:spcPts val="0"/>
              </a:spcBef>
              <a:buNone/>
              <a:defRPr sz="800" i="0" u="none" strike="noStrike" cap="none">
                <a:solidFill>
                  <a:schemeClr val="accent3"/>
                </a:solidFill>
                <a:latin typeface="Lato"/>
                <a:ea typeface="Lato"/>
                <a:cs typeface="Lato"/>
                <a:sym typeface="Lato"/>
              </a:defRPr>
            </a:lvl4pPr>
            <a:lvl5pPr marL="0" lvl="4" indent="0" algn="r">
              <a:spcBef>
                <a:spcPts val="0"/>
              </a:spcBef>
              <a:buNone/>
              <a:defRPr sz="800" i="0" u="none" strike="noStrike" cap="none">
                <a:solidFill>
                  <a:schemeClr val="accent3"/>
                </a:solidFill>
                <a:latin typeface="Lato"/>
                <a:ea typeface="Lato"/>
                <a:cs typeface="Lato"/>
                <a:sym typeface="Lato"/>
              </a:defRPr>
            </a:lvl5pPr>
            <a:lvl6pPr marL="0" lvl="5" indent="0" algn="r">
              <a:spcBef>
                <a:spcPts val="0"/>
              </a:spcBef>
              <a:buNone/>
              <a:defRPr sz="800" i="0" u="none" strike="noStrike" cap="none">
                <a:solidFill>
                  <a:schemeClr val="accent3"/>
                </a:solidFill>
                <a:latin typeface="Lato"/>
                <a:ea typeface="Lato"/>
                <a:cs typeface="Lato"/>
                <a:sym typeface="Lato"/>
              </a:defRPr>
            </a:lvl6pPr>
            <a:lvl7pPr marL="0" lvl="6" indent="0" algn="r">
              <a:spcBef>
                <a:spcPts val="0"/>
              </a:spcBef>
              <a:buNone/>
              <a:defRPr sz="800" i="0" u="none" strike="noStrike" cap="none">
                <a:solidFill>
                  <a:schemeClr val="accent3"/>
                </a:solidFill>
                <a:latin typeface="Lato"/>
                <a:ea typeface="Lato"/>
                <a:cs typeface="Lato"/>
                <a:sym typeface="Lato"/>
              </a:defRPr>
            </a:lvl7pPr>
            <a:lvl8pPr marL="0" lvl="7" indent="0" algn="r">
              <a:spcBef>
                <a:spcPts val="0"/>
              </a:spcBef>
              <a:buNone/>
              <a:defRPr sz="800" i="0" u="none" strike="noStrike" cap="none">
                <a:solidFill>
                  <a:schemeClr val="accent3"/>
                </a:solidFill>
                <a:latin typeface="Lato"/>
                <a:ea typeface="Lato"/>
                <a:cs typeface="Lato"/>
                <a:sym typeface="Lato"/>
              </a:defRPr>
            </a:lvl8pPr>
            <a:lvl9pPr marL="0" lvl="8" indent="0" algn="r">
              <a:spcBef>
                <a:spcPts val="0"/>
              </a:spcBef>
              <a:buNone/>
              <a:defRPr sz="8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21" name="Google Shape;21;p4"/>
          <p:cNvSpPr txBox="1">
            <a:spLocks noGrp="1"/>
          </p:cNvSpPr>
          <p:nvPr>
            <p:ph type="title"/>
          </p:nvPr>
        </p:nvSpPr>
        <p:spPr>
          <a:xfrm>
            <a:off x="3078100" y="743881"/>
            <a:ext cx="5522400" cy="4542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dk2"/>
              </a:buClr>
              <a:buSzPts val="33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 name="Google Shape;22;p4"/>
          <p:cNvSpPr txBox="1">
            <a:spLocks noGrp="1"/>
          </p:cNvSpPr>
          <p:nvPr>
            <p:ph type="body" idx="1"/>
          </p:nvPr>
        </p:nvSpPr>
        <p:spPr>
          <a:xfrm>
            <a:off x="3078100" y="1421581"/>
            <a:ext cx="5522400" cy="260700"/>
          </a:xfrm>
          <a:prstGeom prst="rect">
            <a:avLst/>
          </a:prstGeom>
          <a:solidFill>
            <a:schemeClr val="accent1"/>
          </a:solidFill>
          <a:ln>
            <a:noFill/>
          </a:ln>
        </p:spPr>
        <p:txBody>
          <a:bodyPr spcFirstLastPara="1" wrap="square" lIns="68575" tIns="34275" rIns="68575" bIns="34275" anchor="ctr" anchorCtr="0">
            <a:noAutofit/>
          </a:bodyPr>
          <a:lstStyle>
            <a:lvl1pPr marL="457200" lvl="0" indent="-317500">
              <a:lnSpc>
                <a:spcPct val="115000"/>
              </a:lnSpc>
              <a:spcBef>
                <a:spcPts val="0"/>
              </a:spcBef>
              <a:spcAft>
                <a:spcPts val="0"/>
              </a:spcAft>
              <a:buClr>
                <a:schemeClr val="accent3"/>
              </a:buClr>
              <a:buSzPts val="1400"/>
              <a:buFont typeface="Lato"/>
              <a:buChar char="●"/>
              <a:defRPr b="1" i="0">
                <a:solidFill>
                  <a:schemeClr val="accent3"/>
                </a:solidFill>
                <a:highlight>
                  <a:schemeClr val="accent1"/>
                </a:highlight>
                <a:latin typeface="Lato"/>
                <a:ea typeface="Lato"/>
                <a:cs typeface="Lato"/>
                <a:sym typeface="Lato"/>
              </a:defRPr>
            </a:lvl1pPr>
            <a:lvl2pPr marL="914400" lvl="1" indent="-317500">
              <a:lnSpc>
                <a:spcPct val="115000"/>
              </a:lnSpc>
              <a:spcBef>
                <a:spcPts val="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2pPr>
            <a:lvl3pPr marL="1371600" lvl="2" indent="-317500">
              <a:lnSpc>
                <a:spcPct val="115000"/>
              </a:lnSpc>
              <a:spcBef>
                <a:spcPts val="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3pPr>
            <a:lvl4pPr marL="1828800" lvl="3" indent="-317500">
              <a:lnSpc>
                <a:spcPct val="115000"/>
              </a:lnSpc>
              <a:spcBef>
                <a:spcPts val="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4pPr>
            <a:lvl5pPr marL="2286000" lvl="4" indent="-317500">
              <a:lnSpc>
                <a:spcPct val="115000"/>
              </a:lnSpc>
              <a:spcBef>
                <a:spcPts val="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5pPr>
            <a:lvl6pPr marL="2743200" lvl="5" indent="-317500">
              <a:lnSpc>
                <a:spcPct val="115000"/>
              </a:lnSpc>
              <a:spcBef>
                <a:spcPts val="40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6pPr>
            <a:lvl7pPr marL="3200400" lvl="6" indent="-317500">
              <a:lnSpc>
                <a:spcPct val="115000"/>
              </a:lnSpc>
              <a:spcBef>
                <a:spcPts val="40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7pPr>
            <a:lvl8pPr marL="3657600" lvl="7" indent="-317500">
              <a:lnSpc>
                <a:spcPct val="115000"/>
              </a:lnSpc>
              <a:spcBef>
                <a:spcPts val="40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8pPr>
            <a:lvl9pPr marL="4114800" lvl="8" indent="-317500">
              <a:lnSpc>
                <a:spcPct val="115000"/>
              </a:lnSpc>
              <a:spcBef>
                <a:spcPts val="40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9pPr>
          </a:lstStyle>
          <a:p>
            <a:endParaRPr/>
          </a:p>
        </p:txBody>
      </p:sp>
      <p:sp>
        <p:nvSpPr>
          <p:cNvPr id="23" name="Google Shape;23;p4"/>
          <p:cNvSpPr txBox="1">
            <a:spLocks noGrp="1"/>
          </p:cNvSpPr>
          <p:nvPr>
            <p:ph type="body" idx="2"/>
          </p:nvPr>
        </p:nvSpPr>
        <p:spPr>
          <a:xfrm>
            <a:off x="3078100" y="1912812"/>
            <a:ext cx="5522400" cy="2449500"/>
          </a:xfrm>
          <a:prstGeom prst="rect">
            <a:avLst/>
          </a:prstGeom>
          <a:noFill/>
          <a:ln>
            <a:noFill/>
          </a:ln>
        </p:spPr>
        <p:txBody>
          <a:bodyPr spcFirstLastPara="1" wrap="square" lIns="68575" tIns="34275" rIns="68575" bIns="34275" anchor="t" anchorCtr="0">
            <a:noAutofit/>
          </a:bodyPr>
          <a:lstStyle>
            <a:lvl1pPr marL="457200" lvl="0" indent="-228600">
              <a:lnSpc>
                <a:spcPct val="115000"/>
              </a:lnSpc>
              <a:spcBef>
                <a:spcPts val="80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24" name="Google Shape;24;p4"/>
          <p:cNvSpPr/>
          <p:nvPr/>
        </p:nvSpPr>
        <p:spPr>
          <a:xfrm>
            <a:off x="0" y="0"/>
            <a:ext cx="17187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5" name="Google Shape;25;p4"/>
          <p:cNvSpPr>
            <a:spLocks noGrp="1"/>
          </p:cNvSpPr>
          <p:nvPr>
            <p:ph type="pic" idx="3"/>
          </p:nvPr>
        </p:nvSpPr>
        <p:spPr>
          <a:xfrm>
            <a:off x="750266" y="743881"/>
            <a:ext cx="1937100" cy="3618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Acknowledgments, center: reverse title and subhead, 4 equal parts large picture background">
  <p:cSld name="Other_Farewell">
    <p:spTree>
      <p:nvGrpSpPr>
        <p:cNvPr id="1" name="Shape 223"/>
        <p:cNvGrpSpPr/>
        <p:nvPr/>
      </p:nvGrpSpPr>
      <p:grpSpPr>
        <a:xfrm>
          <a:off x="0" y="0"/>
          <a:ext cx="0" cy="0"/>
          <a:chOff x="0" y="0"/>
          <a:chExt cx="0" cy="0"/>
        </a:xfrm>
      </p:grpSpPr>
      <p:sp>
        <p:nvSpPr>
          <p:cNvPr id="224" name="Google Shape;224;p31"/>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25" name="Google Shape;225;p31"/>
          <p:cNvSpPr/>
          <p:nvPr/>
        </p:nvSpPr>
        <p:spPr>
          <a:xfrm>
            <a:off x="3351077" y="1346226"/>
            <a:ext cx="2446500" cy="2448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6" name="Google Shape;226;p31"/>
          <p:cNvSpPr txBox="1">
            <a:spLocks noGrp="1"/>
          </p:cNvSpPr>
          <p:nvPr>
            <p:ph type="title"/>
          </p:nvPr>
        </p:nvSpPr>
        <p:spPr>
          <a:xfrm>
            <a:off x="3442145" y="1457383"/>
            <a:ext cx="2273400" cy="16170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33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7" name="Google Shape;227;p31"/>
          <p:cNvSpPr>
            <a:spLocks noGrp="1"/>
          </p:cNvSpPr>
          <p:nvPr>
            <p:ph type="pic" idx="2"/>
          </p:nvPr>
        </p:nvSpPr>
        <p:spPr>
          <a:xfrm>
            <a:off x="4676571" y="141151"/>
            <a:ext cx="4329600" cy="2334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8" name="Google Shape;228;p31"/>
          <p:cNvSpPr>
            <a:spLocks noGrp="1"/>
          </p:cNvSpPr>
          <p:nvPr>
            <p:ph type="pic" idx="3"/>
          </p:nvPr>
        </p:nvSpPr>
        <p:spPr>
          <a:xfrm>
            <a:off x="142318" y="2659572"/>
            <a:ext cx="4329600" cy="2334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9" name="Google Shape;229;p31"/>
          <p:cNvSpPr>
            <a:spLocks noGrp="1"/>
          </p:cNvSpPr>
          <p:nvPr>
            <p:ph type="pic" idx="4"/>
          </p:nvPr>
        </p:nvSpPr>
        <p:spPr>
          <a:xfrm>
            <a:off x="4676571" y="2665953"/>
            <a:ext cx="4329600" cy="2334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30" name="Google Shape;230;p31"/>
          <p:cNvSpPr>
            <a:spLocks noGrp="1"/>
          </p:cNvSpPr>
          <p:nvPr>
            <p:ph type="pic" idx="5"/>
          </p:nvPr>
        </p:nvSpPr>
        <p:spPr>
          <a:xfrm>
            <a:off x="142318" y="140366"/>
            <a:ext cx="4329600" cy="2334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100"/>
              <a:buFont typeface="Arial"/>
              <a:buNone/>
              <a:defRPr sz="11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31" name="Google Shape;231;p31"/>
          <p:cNvSpPr/>
          <p:nvPr/>
        </p:nvSpPr>
        <p:spPr>
          <a:xfrm>
            <a:off x="142318" y="134770"/>
            <a:ext cx="4329684" cy="2334110"/>
          </a:xfrm>
          <a:custGeom>
            <a:avLst/>
            <a:gdLst/>
            <a:ahLst/>
            <a:cxnLst/>
            <a:rect l="l" t="t" r="r" b="b"/>
            <a:pathLst>
              <a:path w="5772912" h="3112147" extrusionOk="0">
                <a:moveTo>
                  <a:pt x="0" y="0"/>
                </a:moveTo>
                <a:lnTo>
                  <a:pt x="5772912" y="0"/>
                </a:lnTo>
                <a:lnTo>
                  <a:pt x="5772912" y="1615275"/>
                </a:lnTo>
                <a:lnTo>
                  <a:pt x="4278346" y="1615275"/>
                </a:lnTo>
                <a:lnTo>
                  <a:pt x="4278346" y="3112147"/>
                </a:lnTo>
                <a:lnTo>
                  <a:pt x="0" y="3112147"/>
                </a:lnTo>
                <a:lnTo>
                  <a:pt x="0" y="0"/>
                </a:lnTo>
                <a:close/>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2"/>
              </a:buClr>
              <a:buSzPts val="1100"/>
              <a:buFont typeface="Arial"/>
              <a:buNone/>
            </a:pPr>
            <a:endParaRPr sz="1100" b="0" i="0" u="none" strike="noStrike" cap="none">
              <a:solidFill>
                <a:schemeClr val="dk2"/>
              </a:solidFill>
              <a:latin typeface="Arial"/>
              <a:ea typeface="Arial"/>
              <a:cs typeface="Arial"/>
              <a:sym typeface="Arial"/>
            </a:endParaRPr>
          </a:p>
        </p:txBody>
      </p:sp>
      <p:sp>
        <p:nvSpPr>
          <p:cNvPr id="232" name="Google Shape;232;p31"/>
          <p:cNvSpPr/>
          <p:nvPr/>
        </p:nvSpPr>
        <p:spPr>
          <a:xfrm>
            <a:off x="3351077" y="2468880"/>
            <a:ext cx="1120925" cy="5596"/>
          </a:xfrm>
          <a:custGeom>
            <a:avLst/>
            <a:gdLst/>
            <a:ahLst/>
            <a:cxnLst/>
            <a:rect l="l" t="t" r="r" b="b"/>
            <a:pathLst>
              <a:path w="1494566" h="7461" extrusionOk="0">
                <a:moveTo>
                  <a:pt x="0" y="0"/>
                </a:moveTo>
                <a:lnTo>
                  <a:pt x="1494566" y="0"/>
                </a:lnTo>
                <a:lnTo>
                  <a:pt x="1494566" y="7461"/>
                </a:lnTo>
                <a:lnTo>
                  <a:pt x="0" y="7461"/>
                </a:lnTo>
                <a:lnTo>
                  <a:pt x="0" y="0"/>
                </a:lnTo>
                <a:close/>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2"/>
              </a:buClr>
              <a:buSzPts val="1100"/>
              <a:buFont typeface="Arial"/>
              <a:buNone/>
            </a:pPr>
            <a:endParaRPr sz="1100" b="0" i="0" u="none" strike="noStrike" cap="none">
              <a:solidFill>
                <a:schemeClr val="dk2"/>
              </a:solidFill>
              <a:latin typeface="Arial"/>
              <a:ea typeface="Arial"/>
              <a:cs typeface="Arial"/>
              <a:sym typeface="Arial"/>
            </a:endParaRPr>
          </a:p>
        </p:txBody>
      </p:sp>
      <p:sp>
        <p:nvSpPr>
          <p:cNvPr id="233" name="Google Shape;233;p31"/>
          <p:cNvSpPr txBox="1">
            <a:spLocks noGrp="1"/>
          </p:cNvSpPr>
          <p:nvPr>
            <p:ph type="body" idx="1"/>
          </p:nvPr>
        </p:nvSpPr>
        <p:spPr>
          <a:xfrm>
            <a:off x="3442342" y="3118409"/>
            <a:ext cx="2273100" cy="559200"/>
          </a:xfrm>
          <a:prstGeom prst="rect">
            <a:avLst/>
          </a:prstGeom>
          <a:noFill/>
          <a:ln>
            <a:noFill/>
          </a:ln>
        </p:spPr>
        <p:txBody>
          <a:bodyPr spcFirstLastPara="1" wrap="square" lIns="68575" tIns="34275" rIns="68575" bIns="34275" anchor="ctr" anchorCtr="0">
            <a:noAutofit/>
          </a:bodyPr>
          <a:lstStyle>
            <a:lvl1pPr marL="457200" lvl="0" indent="-317500" algn="ct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1pPr>
            <a:lvl2pPr marL="914400" lvl="1" indent="-317500" algn="ct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2pPr>
            <a:lvl3pPr marL="1371600" lvl="2" indent="-317500" algn="ct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3pPr>
            <a:lvl4pPr marL="1828800" lvl="3" indent="-317500" algn="ct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4pPr>
            <a:lvl5pPr marL="2286000" lvl="4" indent="-317500" algn="ctr"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5pPr>
            <a:lvl6pPr marL="2743200" lvl="5" indent="-317500" algn="ctr"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6pPr>
            <a:lvl7pPr marL="3200400" lvl="6" indent="-317500" algn="ctr"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7pPr>
            <a:lvl8pPr marL="3657600" lvl="7" indent="-317500" algn="ctr"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8pPr>
            <a:lvl9pPr marL="4114800" lvl="8" indent="-317500" algn="ctr"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heavy-4 standard with blue element on left, right: title and 2 sets bullet flash left ">
  <p:cSld name="Heavy_Blue_Left">
    <p:spTree>
      <p:nvGrpSpPr>
        <p:cNvPr id="1" name="Shape 26"/>
        <p:cNvGrpSpPr/>
        <p:nvPr/>
      </p:nvGrpSpPr>
      <p:grpSpPr>
        <a:xfrm>
          <a:off x="0" y="0"/>
          <a:ext cx="0" cy="0"/>
          <a:chOff x="0" y="0"/>
          <a:chExt cx="0" cy="0"/>
        </a:xfrm>
      </p:grpSpPr>
      <p:sp>
        <p:nvSpPr>
          <p:cNvPr id="27" name="Google Shape;27;p5"/>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i="0" u="none" strike="noStrike" cap="none">
                <a:solidFill>
                  <a:schemeClr val="accent3"/>
                </a:solidFill>
                <a:latin typeface="Lato"/>
                <a:ea typeface="Lato"/>
                <a:cs typeface="Lato"/>
                <a:sym typeface="Lato"/>
              </a:defRPr>
            </a:lvl1pPr>
            <a:lvl2pPr marL="0" lvl="1" indent="0" algn="r">
              <a:spcBef>
                <a:spcPts val="0"/>
              </a:spcBef>
              <a:buNone/>
              <a:defRPr sz="800" i="0" u="none" strike="noStrike" cap="none">
                <a:solidFill>
                  <a:schemeClr val="accent3"/>
                </a:solidFill>
                <a:latin typeface="Lato"/>
                <a:ea typeface="Lato"/>
                <a:cs typeface="Lato"/>
                <a:sym typeface="Lato"/>
              </a:defRPr>
            </a:lvl2pPr>
            <a:lvl3pPr marL="0" lvl="2" indent="0" algn="r">
              <a:spcBef>
                <a:spcPts val="0"/>
              </a:spcBef>
              <a:buNone/>
              <a:defRPr sz="800" i="0" u="none" strike="noStrike" cap="none">
                <a:solidFill>
                  <a:schemeClr val="accent3"/>
                </a:solidFill>
                <a:latin typeface="Lato"/>
                <a:ea typeface="Lato"/>
                <a:cs typeface="Lato"/>
                <a:sym typeface="Lato"/>
              </a:defRPr>
            </a:lvl3pPr>
            <a:lvl4pPr marL="0" lvl="3" indent="0" algn="r">
              <a:spcBef>
                <a:spcPts val="0"/>
              </a:spcBef>
              <a:buNone/>
              <a:defRPr sz="800" i="0" u="none" strike="noStrike" cap="none">
                <a:solidFill>
                  <a:schemeClr val="accent3"/>
                </a:solidFill>
                <a:latin typeface="Lato"/>
                <a:ea typeface="Lato"/>
                <a:cs typeface="Lato"/>
                <a:sym typeface="Lato"/>
              </a:defRPr>
            </a:lvl4pPr>
            <a:lvl5pPr marL="0" lvl="4" indent="0" algn="r">
              <a:spcBef>
                <a:spcPts val="0"/>
              </a:spcBef>
              <a:buNone/>
              <a:defRPr sz="800" i="0" u="none" strike="noStrike" cap="none">
                <a:solidFill>
                  <a:schemeClr val="accent3"/>
                </a:solidFill>
                <a:latin typeface="Lato"/>
                <a:ea typeface="Lato"/>
                <a:cs typeface="Lato"/>
                <a:sym typeface="Lato"/>
              </a:defRPr>
            </a:lvl5pPr>
            <a:lvl6pPr marL="0" lvl="5" indent="0" algn="r">
              <a:spcBef>
                <a:spcPts val="0"/>
              </a:spcBef>
              <a:buNone/>
              <a:defRPr sz="800" i="0" u="none" strike="noStrike" cap="none">
                <a:solidFill>
                  <a:schemeClr val="accent3"/>
                </a:solidFill>
                <a:latin typeface="Lato"/>
                <a:ea typeface="Lato"/>
                <a:cs typeface="Lato"/>
                <a:sym typeface="Lato"/>
              </a:defRPr>
            </a:lvl6pPr>
            <a:lvl7pPr marL="0" lvl="6" indent="0" algn="r">
              <a:spcBef>
                <a:spcPts val="0"/>
              </a:spcBef>
              <a:buNone/>
              <a:defRPr sz="800" i="0" u="none" strike="noStrike" cap="none">
                <a:solidFill>
                  <a:schemeClr val="accent3"/>
                </a:solidFill>
                <a:latin typeface="Lato"/>
                <a:ea typeface="Lato"/>
                <a:cs typeface="Lato"/>
                <a:sym typeface="Lato"/>
              </a:defRPr>
            </a:lvl7pPr>
            <a:lvl8pPr marL="0" lvl="7" indent="0" algn="r">
              <a:spcBef>
                <a:spcPts val="0"/>
              </a:spcBef>
              <a:buNone/>
              <a:defRPr sz="800" i="0" u="none" strike="noStrike" cap="none">
                <a:solidFill>
                  <a:schemeClr val="accent3"/>
                </a:solidFill>
                <a:latin typeface="Lato"/>
                <a:ea typeface="Lato"/>
                <a:cs typeface="Lato"/>
                <a:sym typeface="Lato"/>
              </a:defRPr>
            </a:lvl8pPr>
            <a:lvl9pPr marL="0" lvl="8" indent="0" algn="r">
              <a:spcBef>
                <a:spcPts val="0"/>
              </a:spcBef>
              <a:buNone/>
              <a:defRPr sz="8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28" name="Google Shape;28;p5"/>
          <p:cNvSpPr txBox="1">
            <a:spLocks noGrp="1"/>
          </p:cNvSpPr>
          <p:nvPr>
            <p:ph type="title"/>
          </p:nvPr>
        </p:nvSpPr>
        <p:spPr>
          <a:xfrm>
            <a:off x="3078000" y="372950"/>
            <a:ext cx="5522400" cy="837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SzPts val="33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 name="Google Shape;29;p5"/>
          <p:cNvSpPr txBox="1">
            <a:spLocks noGrp="1"/>
          </p:cNvSpPr>
          <p:nvPr>
            <p:ph type="body" idx="1"/>
          </p:nvPr>
        </p:nvSpPr>
        <p:spPr>
          <a:xfrm>
            <a:off x="3078100" y="1405665"/>
            <a:ext cx="3303900" cy="290700"/>
          </a:xfrm>
          <a:prstGeom prst="rect">
            <a:avLst/>
          </a:prstGeom>
          <a:noFill/>
          <a:ln>
            <a:noFill/>
          </a:ln>
        </p:spPr>
        <p:txBody>
          <a:bodyPr spcFirstLastPara="1" wrap="square" lIns="68575" tIns="34275" rIns="68575" bIns="34275" anchor="t" anchorCtr="0">
            <a:noAutofit/>
          </a:bodyPr>
          <a:lstStyle>
            <a:lvl1pPr marL="457200" lvl="0" indent="-317500" algn="l" rtl="0">
              <a:lnSpc>
                <a:spcPct val="115000"/>
              </a:lnSpc>
              <a:spcBef>
                <a:spcPts val="0"/>
              </a:spcBef>
              <a:spcAft>
                <a:spcPts val="0"/>
              </a:spcAft>
              <a:buClr>
                <a:schemeClr val="dk2"/>
              </a:buClr>
              <a:buSzPts val="1400"/>
              <a:buFont typeface="Lato"/>
              <a:buChar char="●"/>
              <a:defRPr b="1" i="0">
                <a:solidFill>
                  <a:schemeClr val="dk2"/>
                </a:solidFill>
                <a:latin typeface="Lato"/>
                <a:ea typeface="Lato"/>
                <a:cs typeface="Lato"/>
                <a:sym typeface="Lato"/>
              </a:defRPr>
            </a:lvl1pPr>
            <a:lvl2pPr marL="914400" lvl="1" indent="-317500" algn="l" rtl="0">
              <a:lnSpc>
                <a:spcPct val="115000"/>
              </a:lnSpc>
              <a:spcBef>
                <a:spcPts val="0"/>
              </a:spcBef>
              <a:spcAft>
                <a:spcPts val="0"/>
              </a:spcAft>
              <a:buClr>
                <a:schemeClr val="dk2"/>
              </a:buClr>
              <a:buSzPts val="1400"/>
              <a:buFont typeface="Lato"/>
              <a:buChar char="○"/>
              <a:defRPr b="1" i="0">
                <a:solidFill>
                  <a:schemeClr val="dk2"/>
                </a:solidFill>
                <a:latin typeface="Lato"/>
                <a:ea typeface="Lato"/>
                <a:cs typeface="Lato"/>
                <a:sym typeface="Lato"/>
              </a:defRPr>
            </a:lvl2pPr>
            <a:lvl3pPr marL="1371600" lvl="2" indent="-317500" algn="l" rtl="0">
              <a:lnSpc>
                <a:spcPct val="115000"/>
              </a:lnSpc>
              <a:spcBef>
                <a:spcPts val="0"/>
              </a:spcBef>
              <a:spcAft>
                <a:spcPts val="0"/>
              </a:spcAft>
              <a:buClr>
                <a:schemeClr val="dk2"/>
              </a:buClr>
              <a:buSzPts val="1400"/>
              <a:buFont typeface="Lato"/>
              <a:buChar char="■"/>
              <a:defRPr b="1" i="0">
                <a:solidFill>
                  <a:schemeClr val="dk2"/>
                </a:solidFill>
                <a:latin typeface="Lato"/>
                <a:ea typeface="Lato"/>
                <a:cs typeface="Lato"/>
                <a:sym typeface="Lato"/>
              </a:defRPr>
            </a:lvl3pPr>
            <a:lvl4pPr marL="1828800" lvl="3" indent="-317500" algn="l" rtl="0">
              <a:lnSpc>
                <a:spcPct val="115000"/>
              </a:lnSpc>
              <a:spcBef>
                <a:spcPts val="0"/>
              </a:spcBef>
              <a:spcAft>
                <a:spcPts val="0"/>
              </a:spcAft>
              <a:buClr>
                <a:schemeClr val="dk2"/>
              </a:buClr>
              <a:buSzPts val="1400"/>
              <a:buFont typeface="Lato"/>
              <a:buChar char="●"/>
              <a:defRPr b="1" i="0">
                <a:solidFill>
                  <a:schemeClr val="dk2"/>
                </a:solidFill>
                <a:latin typeface="Lato"/>
                <a:ea typeface="Lato"/>
                <a:cs typeface="Lato"/>
                <a:sym typeface="Lato"/>
              </a:defRPr>
            </a:lvl4pPr>
            <a:lvl5pPr marL="2286000" lvl="4" indent="-317500" algn="l" rtl="0">
              <a:lnSpc>
                <a:spcPct val="115000"/>
              </a:lnSpc>
              <a:spcBef>
                <a:spcPts val="0"/>
              </a:spcBef>
              <a:spcAft>
                <a:spcPts val="0"/>
              </a:spcAft>
              <a:buClr>
                <a:schemeClr val="dk2"/>
              </a:buClr>
              <a:buSzPts val="1400"/>
              <a:buFont typeface="Lato"/>
              <a:buChar char="○"/>
              <a:defRPr b="1" i="0">
                <a:solidFill>
                  <a:schemeClr val="dk2"/>
                </a:solidFill>
                <a:latin typeface="Lato"/>
                <a:ea typeface="Lato"/>
                <a:cs typeface="Lato"/>
                <a:sym typeface="Lato"/>
              </a:defRPr>
            </a:lvl5pPr>
            <a:lvl6pPr marL="2743200" lvl="5" indent="-317500" algn="l" rtl="0">
              <a:lnSpc>
                <a:spcPct val="115000"/>
              </a:lnSpc>
              <a:spcBef>
                <a:spcPts val="4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gn="l" rtl="0">
              <a:lnSpc>
                <a:spcPct val="115000"/>
              </a:lnSpc>
              <a:spcBef>
                <a:spcPts val="4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gn="l" rtl="0">
              <a:lnSpc>
                <a:spcPct val="115000"/>
              </a:lnSpc>
              <a:spcBef>
                <a:spcPts val="4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gn="l" rtl="0">
              <a:lnSpc>
                <a:spcPct val="115000"/>
              </a:lnSpc>
              <a:spcBef>
                <a:spcPts val="40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30" name="Google Shape;30;p5"/>
          <p:cNvSpPr txBox="1">
            <a:spLocks noGrp="1"/>
          </p:cNvSpPr>
          <p:nvPr>
            <p:ph type="body" idx="2"/>
          </p:nvPr>
        </p:nvSpPr>
        <p:spPr>
          <a:xfrm>
            <a:off x="3078100" y="1967652"/>
            <a:ext cx="5522400" cy="2802900"/>
          </a:xfrm>
          <a:prstGeom prst="rect">
            <a:avLst/>
          </a:prstGeom>
          <a:noFill/>
          <a:ln>
            <a:noFill/>
          </a:ln>
        </p:spPr>
        <p:txBody>
          <a:bodyPr spcFirstLastPara="1" wrap="square" lIns="68575" tIns="34275" rIns="68575" bIns="34275" anchor="t" anchorCtr="0">
            <a:noAutofit/>
          </a:bodyPr>
          <a:lstStyle>
            <a:lvl1pPr marL="457200" lvl="0" indent="-298450" algn="l">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1pPr>
            <a:lvl2pPr marL="914400" lvl="1" indent="-298450" algn="l">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l">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l">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l">
              <a:lnSpc>
                <a:spcPct val="115000"/>
              </a:lnSpc>
              <a:spcBef>
                <a:spcPts val="80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31" name="Google Shape;31;p5"/>
          <p:cNvSpPr/>
          <p:nvPr/>
        </p:nvSpPr>
        <p:spPr>
          <a:xfrm>
            <a:off x="0" y="0"/>
            <a:ext cx="24939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32" name="Google Shape;32;p5"/>
          <p:cNvPicPr preferRelativeResize="0"/>
          <p:nvPr/>
        </p:nvPicPr>
        <p:blipFill>
          <a:blip r:embed="rId2">
            <a:alphaModFix/>
          </a:blip>
          <a:stretch>
            <a:fillRect/>
          </a:stretch>
        </p:blipFill>
        <p:spPr>
          <a:xfrm>
            <a:off x="223222" y="4730514"/>
            <a:ext cx="1188409" cy="27279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heavy-5 standard, left: title, subhead (reverse), and bullets">
  <p:cSld name="Text_Heavy_03">
    <p:spTree>
      <p:nvGrpSpPr>
        <p:cNvPr id="1" name="Shape 33"/>
        <p:cNvGrpSpPr/>
        <p:nvPr/>
      </p:nvGrpSpPr>
      <p:grpSpPr>
        <a:xfrm>
          <a:off x="0" y="0"/>
          <a:ext cx="0" cy="0"/>
          <a:chOff x="0" y="0"/>
          <a:chExt cx="0" cy="0"/>
        </a:xfrm>
      </p:grpSpPr>
      <p:sp>
        <p:nvSpPr>
          <p:cNvPr id="34" name="Google Shape;34;p6"/>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i="0" u="none" strike="noStrike" cap="none">
                <a:solidFill>
                  <a:schemeClr val="accent3"/>
                </a:solidFill>
                <a:latin typeface="Lato"/>
                <a:ea typeface="Lato"/>
                <a:cs typeface="Lato"/>
                <a:sym typeface="Lato"/>
              </a:defRPr>
            </a:lvl1pPr>
            <a:lvl2pPr marL="0" lvl="1" indent="0" algn="r">
              <a:spcBef>
                <a:spcPts val="0"/>
              </a:spcBef>
              <a:buNone/>
              <a:defRPr sz="800" i="0" u="none" strike="noStrike" cap="none">
                <a:solidFill>
                  <a:schemeClr val="accent3"/>
                </a:solidFill>
                <a:latin typeface="Lato"/>
                <a:ea typeface="Lato"/>
                <a:cs typeface="Lato"/>
                <a:sym typeface="Lato"/>
              </a:defRPr>
            </a:lvl2pPr>
            <a:lvl3pPr marL="0" lvl="2" indent="0" algn="r">
              <a:spcBef>
                <a:spcPts val="0"/>
              </a:spcBef>
              <a:buNone/>
              <a:defRPr sz="800" i="0" u="none" strike="noStrike" cap="none">
                <a:solidFill>
                  <a:schemeClr val="accent3"/>
                </a:solidFill>
                <a:latin typeface="Lato"/>
                <a:ea typeface="Lato"/>
                <a:cs typeface="Lato"/>
                <a:sym typeface="Lato"/>
              </a:defRPr>
            </a:lvl3pPr>
            <a:lvl4pPr marL="0" lvl="3" indent="0" algn="r">
              <a:spcBef>
                <a:spcPts val="0"/>
              </a:spcBef>
              <a:buNone/>
              <a:defRPr sz="800" i="0" u="none" strike="noStrike" cap="none">
                <a:solidFill>
                  <a:schemeClr val="accent3"/>
                </a:solidFill>
                <a:latin typeface="Lato"/>
                <a:ea typeface="Lato"/>
                <a:cs typeface="Lato"/>
                <a:sym typeface="Lato"/>
              </a:defRPr>
            </a:lvl4pPr>
            <a:lvl5pPr marL="0" lvl="4" indent="0" algn="r">
              <a:spcBef>
                <a:spcPts val="0"/>
              </a:spcBef>
              <a:buNone/>
              <a:defRPr sz="800" i="0" u="none" strike="noStrike" cap="none">
                <a:solidFill>
                  <a:schemeClr val="accent3"/>
                </a:solidFill>
                <a:latin typeface="Lato"/>
                <a:ea typeface="Lato"/>
                <a:cs typeface="Lato"/>
                <a:sym typeface="Lato"/>
              </a:defRPr>
            </a:lvl5pPr>
            <a:lvl6pPr marL="0" lvl="5" indent="0" algn="r">
              <a:spcBef>
                <a:spcPts val="0"/>
              </a:spcBef>
              <a:buNone/>
              <a:defRPr sz="800" i="0" u="none" strike="noStrike" cap="none">
                <a:solidFill>
                  <a:schemeClr val="accent3"/>
                </a:solidFill>
                <a:latin typeface="Lato"/>
                <a:ea typeface="Lato"/>
                <a:cs typeface="Lato"/>
                <a:sym typeface="Lato"/>
              </a:defRPr>
            </a:lvl6pPr>
            <a:lvl7pPr marL="0" lvl="6" indent="0" algn="r">
              <a:spcBef>
                <a:spcPts val="0"/>
              </a:spcBef>
              <a:buNone/>
              <a:defRPr sz="800" i="0" u="none" strike="noStrike" cap="none">
                <a:solidFill>
                  <a:schemeClr val="accent3"/>
                </a:solidFill>
                <a:latin typeface="Lato"/>
                <a:ea typeface="Lato"/>
                <a:cs typeface="Lato"/>
                <a:sym typeface="Lato"/>
              </a:defRPr>
            </a:lvl7pPr>
            <a:lvl8pPr marL="0" lvl="7" indent="0" algn="r">
              <a:spcBef>
                <a:spcPts val="0"/>
              </a:spcBef>
              <a:buNone/>
              <a:defRPr sz="800" i="0" u="none" strike="noStrike" cap="none">
                <a:solidFill>
                  <a:schemeClr val="accent3"/>
                </a:solidFill>
                <a:latin typeface="Lato"/>
                <a:ea typeface="Lato"/>
                <a:cs typeface="Lato"/>
                <a:sym typeface="Lato"/>
              </a:defRPr>
            </a:lvl8pPr>
            <a:lvl9pPr marL="0" lvl="8" indent="0" algn="r">
              <a:spcBef>
                <a:spcPts val="0"/>
              </a:spcBef>
              <a:buNone/>
              <a:defRPr sz="8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35" name="Google Shape;35;p6"/>
          <p:cNvSpPr txBox="1">
            <a:spLocks noGrp="1"/>
          </p:cNvSpPr>
          <p:nvPr>
            <p:ph type="title"/>
          </p:nvPr>
        </p:nvSpPr>
        <p:spPr>
          <a:xfrm>
            <a:off x="0" y="1"/>
            <a:ext cx="9144000" cy="965700"/>
          </a:xfrm>
          <a:prstGeom prst="rect">
            <a:avLst/>
          </a:prstGeom>
          <a:solidFill>
            <a:schemeClr val="lt2"/>
          </a:solid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2"/>
              </a:buClr>
              <a:buSzPts val="3000"/>
              <a:buNone/>
              <a:defRPr/>
            </a:lvl1pPr>
            <a:lvl2pPr lvl="1">
              <a:spcBef>
                <a:spcPts val="0"/>
              </a:spcBef>
              <a:spcAft>
                <a:spcPts val="0"/>
              </a:spcAft>
              <a:buSzPts val="3000"/>
              <a:buFont typeface="Roboto Slab Black"/>
              <a:buNone/>
              <a:defRPr sz="3000">
                <a:latin typeface="Roboto Slab Black"/>
                <a:ea typeface="Roboto Slab Black"/>
                <a:cs typeface="Roboto Slab Black"/>
                <a:sym typeface="Roboto Slab Black"/>
              </a:defRPr>
            </a:lvl2pPr>
            <a:lvl3pPr lvl="2">
              <a:spcBef>
                <a:spcPts val="0"/>
              </a:spcBef>
              <a:spcAft>
                <a:spcPts val="0"/>
              </a:spcAft>
              <a:buSzPts val="3000"/>
              <a:buFont typeface="Roboto Slab Black"/>
              <a:buNone/>
              <a:defRPr sz="3000">
                <a:latin typeface="Roboto Slab Black"/>
                <a:ea typeface="Roboto Slab Black"/>
                <a:cs typeface="Roboto Slab Black"/>
                <a:sym typeface="Roboto Slab Black"/>
              </a:defRPr>
            </a:lvl3pPr>
            <a:lvl4pPr lvl="3">
              <a:spcBef>
                <a:spcPts val="0"/>
              </a:spcBef>
              <a:spcAft>
                <a:spcPts val="0"/>
              </a:spcAft>
              <a:buSzPts val="3000"/>
              <a:buFont typeface="Roboto Slab Black"/>
              <a:buNone/>
              <a:defRPr sz="3000">
                <a:latin typeface="Roboto Slab Black"/>
                <a:ea typeface="Roboto Slab Black"/>
                <a:cs typeface="Roboto Slab Black"/>
                <a:sym typeface="Roboto Slab Black"/>
              </a:defRPr>
            </a:lvl4pPr>
            <a:lvl5pPr lvl="4">
              <a:spcBef>
                <a:spcPts val="0"/>
              </a:spcBef>
              <a:spcAft>
                <a:spcPts val="0"/>
              </a:spcAft>
              <a:buSzPts val="3000"/>
              <a:buFont typeface="Roboto Slab Black"/>
              <a:buNone/>
              <a:defRPr sz="3000">
                <a:latin typeface="Roboto Slab Black"/>
                <a:ea typeface="Roboto Slab Black"/>
                <a:cs typeface="Roboto Slab Black"/>
                <a:sym typeface="Roboto Slab Black"/>
              </a:defRPr>
            </a:lvl5pPr>
            <a:lvl6pPr lvl="5">
              <a:spcBef>
                <a:spcPts val="0"/>
              </a:spcBef>
              <a:spcAft>
                <a:spcPts val="0"/>
              </a:spcAft>
              <a:buSzPts val="3000"/>
              <a:buFont typeface="Roboto Slab Black"/>
              <a:buNone/>
              <a:defRPr sz="3000">
                <a:latin typeface="Roboto Slab Black"/>
                <a:ea typeface="Roboto Slab Black"/>
                <a:cs typeface="Roboto Slab Black"/>
                <a:sym typeface="Roboto Slab Black"/>
              </a:defRPr>
            </a:lvl6pPr>
            <a:lvl7pPr lvl="6">
              <a:spcBef>
                <a:spcPts val="0"/>
              </a:spcBef>
              <a:spcAft>
                <a:spcPts val="0"/>
              </a:spcAft>
              <a:buSzPts val="3000"/>
              <a:buFont typeface="Roboto Slab Black"/>
              <a:buNone/>
              <a:defRPr sz="3000">
                <a:latin typeface="Roboto Slab Black"/>
                <a:ea typeface="Roboto Slab Black"/>
                <a:cs typeface="Roboto Slab Black"/>
                <a:sym typeface="Roboto Slab Black"/>
              </a:defRPr>
            </a:lvl7pPr>
            <a:lvl8pPr lvl="7">
              <a:spcBef>
                <a:spcPts val="0"/>
              </a:spcBef>
              <a:spcAft>
                <a:spcPts val="0"/>
              </a:spcAft>
              <a:buSzPts val="3000"/>
              <a:buFont typeface="Roboto Slab Black"/>
              <a:buNone/>
              <a:defRPr sz="3000">
                <a:latin typeface="Roboto Slab Black"/>
                <a:ea typeface="Roboto Slab Black"/>
                <a:cs typeface="Roboto Slab Black"/>
                <a:sym typeface="Roboto Slab Black"/>
              </a:defRPr>
            </a:lvl8pPr>
            <a:lvl9pPr lvl="8">
              <a:spcBef>
                <a:spcPts val="0"/>
              </a:spcBef>
              <a:spcAft>
                <a:spcPts val="0"/>
              </a:spcAft>
              <a:buSzPts val="3000"/>
              <a:buFont typeface="Roboto Slab Black"/>
              <a:buNone/>
              <a:defRPr sz="3000">
                <a:latin typeface="Roboto Slab Black"/>
                <a:ea typeface="Roboto Slab Black"/>
                <a:cs typeface="Roboto Slab Black"/>
                <a:sym typeface="Roboto Slab Black"/>
              </a:defRPr>
            </a:lvl9pPr>
          </a:lstStyle>
          <a:p>
            <a:endParaRPr/>
          </a:p>
        </p:txBody>
      </p:sp>
      <p:sp>
        <p:nvSpPr>
          <p:cNvPr id="36" name="Google Shape;36;p6"/>
          <p:cNvSpPr txBox="1">
            <a:spLocks noGrp="1"/>
          </p:cNvSpPr>
          <p:nvPr>
            <p:ph type="body" idx="1"/>
          </p:nvPr>
        </p:nvSpPr>
        <p:spPr>
          <a:xfrm>
            <a:off x="819785" y="839633"/>
            <a:ext cx="2503200" cy="390300"/>
          </a:xfrm>
          <a:prstGeom prst="rect">
            <a:avLst/>
          </a:prstGeom>
          <a:solidFill>
            <a:schemeClr val="accent1"/>
          </a:solidFill>
          <a:ln>
            <a:noFill/>
          </a:ln>
        </p:spPr>
        <p:txBody>
          <a:bodyPr spcFirstLastPara="1" wrap="square" lIns="68575" tIns="34275" rIns="68575" bIns="34275" anchor="ctr" anchorCtr="0">
            <a:noAutofit/>
          </a:bodyPr>
          <a:lstStyle>
            <a:lvl1pPr marL="457200" marR="0" lvl="0" indent="-228600">
              <a:lnSpc>
                <a:spcPct val="115000"/>
              </a:lnSpc>
              <a:spcBef>
                <a:spcPts val="0"/>
              </a:spcBef>
              <a:spcAft>
                <a:spcPts val="0"/>
              </a:spcAft>
              <a:buClr>
                <a:schemeClr val="accent3"/>
              </a:buClr>
              <a:buSzPts val="1400"/>
              <a:buFont typeface="Lato"/>
              <a:buNone/>
              <a:defRPr b="1">
                <a:solidFill>
                  <a:schemeClr val="accent3"/>
                </a:solidFill>
                <a:highlight>
                  <a:schemeClr val="accent1"/>
                </a:highlight>
                <a:latin typeface="Lato"/>
                <a:ea typeface="Lato"/>
                <a:cs typeface="Lato"/>
                <a:sym typeface="Lato"/>
              </a:defRPr>
            </a:lvl1pPr>
            <a:lvl2pPr marL="914400" lvl="1" indent="-317500">
              <a:lnSpc>
                <a:spcPct val="115000"/>
              </a:lnSpc>
              <a:spcBef>
                <a:spcPts val="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2pPr>
            <a:lvl3pPr marL="1371600" lvl="2" indent="-317500">
              <a:lnSpc>
                <a:spcPct val="115000"/>
              </a:lnSpc>
              <a:spcBef>
                <a:spcPts val="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3pPr>
            <a:lvl4pPr marL="1828800" lvl="3" indent="-317500">
              <a:lnSpc>
                <a:spcPct val="115000"/>
              </a:lnSpc>
              <a:spcBef>
                <a:spcPts val="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4pPr>
            <a:lvl5pPr marL="2286000" lvl="4" indent="-317500">
              <a:lnSpc>
                <a:spcPct val="115000"/>
              </a:lnSpc>
              <a:spcBef>
                <a:spcPts val="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5pPr>
            <a:lvl6pPr marL="2743200" lvl="5" indent="-317500">
              <a:lnSpc>
                <a:spcPct val="115000"/>
              </a:lnSpc>
              <a:spcBef>
                <a:spcPts val="40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6pPr>
            <a:lvl7pPr marL="3200400" lvl="6" indent="-317500">
              <a:lnSpc>
                <a:spcPct val="115000"/>
              </a:lnSpc>
              <a:spcBef>
                <a:spcPts val="40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7pPr>
            <a:lvl8pPr marL="3657600" lvl="7" indent="-317500">
              <a:lnSpc>
                <a:spcPct val="115000"/>
              </a:lnSpc>
              <a:spcBef>
                <a:spcPts val="40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8pPr>
            <a:lvl9pPr marL="4114800" lvl="8" indent="-317500">
              <a:lnSpc>
                <a:spcPct val="115000"/>
              </a:lnSpc>
              <a:spcBef>
                <a:spcPts val="400"/>
              </a:spcBef>
              <a:spcAft>
                <a:spcPts val="0"/>
              </a:spcAft>
              <a:buClr>
                <a:schemeClr val="accent3"/>
              </a:buClr>
              <a:buSzPts val="1400"/>
              <a:buFont typeface="Lato"/>
              <a:buChar char="■"/>
              <a:defRPr b="1">
                <a:solidFill>
                  <a:schemeClr val="accent3"/>
                </a:solidFill>
                <a:highlight>
                  <a:schemeClr val="accent1"/>
                </a:highlight>
                <a:latin typeface="Lato"/>
                <a:ea typeface="Lato"/>
                <a:cs typeface="Lato"/>
                <a:sym typeface="Lato"/>
              </a:defRPr>
            </a:lvl9pPr>
          </a:lstStyle>
          <a:p>
            <a:endParaRPr/>
          </a:p>
        </p:txBody>
      </p:sp>
      <p:sp>
        <p:nvSpPr>
          <p:cNvPr id="37" name="Google Shape;37;p6"/>
          <p:cNvSpPr txBox="1">
            <a:spLocks noGrp="1"/>
          </p:cNvSpPr>
          <p:nvPr>
            <p:ph type="body" idx="2"/>
          </p:nvPr>
        </p:nvSpPr>
        <p:spPr>
          <a:xfrm>
            <a:off x="456530" y="1478348"/>
            <a:ext cx="8253900" cy="2993100"/>
          </a:xfrm>
          <a:prstGeom prst="rect">
            <a:avLst/>
          </a:prstGeom>
          <a:noFill/>
          <a:ln>
            <a:noFill/>
          </a:ln>
        </p:spPr>
        <p:txBody>
          <a:bodyPr spcFirstLastPara="1" wrap="square" lIns="68575" tIns="34275" rIns="68575" bIns="34275" anchor="t" anchorCtr="0">
            <a:noAutofit/>
          </a:bodyPr>
          <a:lstStyle>
            <a:lvl1pPr marL="457200" lvl="0" indent="-228600" algn="l">
              <a:lnSpc>
                <a:spcPct val="115000"/>
              </a:lnSpc>
              <a:spcBef>
                <a:spcPts val="900"/>
              </a:spcBef>
              <a:spcAft>
                <a:spcPts val="0"/>
              </a:spcAft>
              <a:buClr>
                <a:schemeClr val="dk2"/>
              </a:buClr>
              <a:buSzPts val="1100"/>
              <a:buFont typeface="Lato"/>
              <a:buNone/>
              <a:defRPr sz="1100">
                <a:solidFill>
                  <a:schemeClr val="dk2"/>
                </a:solidFill>
                <a:latin typeface="Lato"/>
                <a:ea typeface="Lato"/>
                <a:cs typeface="Lato"/>
                <a:sym typeface="Lato"/>
              </a:defRPr>
            </a:lvl1pPr>
            <a:lvl2pPr marL="914400" lvl="1" indent="-298450" algn="l">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2pPr>
            <a:lvl3pPr marL="1371600" lvl="2" indent="-298450" algn="l">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algn="l">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algn="l">
              <a:lnSpc>
                <a:spcPct val="115000"/>
              </a:lnSpc>
              <a:spcBef>
                <a:spcPts val="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algn="l">
              <a:lnSpc>
                <a:spcPct val="115000"/>
              </a:lnSpc>
              <a:spcBef>
                <a:spcPts val="400"/>
              </a:spcBef>
              <a:spcAft>
                <a:spcPts val="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standard top left" type="titleOnly">
  <p:cSld name="TITLE_ONLY">
    <p:spTree>
      <p:nvGrpSpPr>
        <p:cNvPr id="1" name="Shape 38"/>
        <p:cNvGrpSpPr/>
        <p:nvPr/>
      </p:nvGrpSpPr>
      <p:grpSpPr>
        <a:xfrm>
          <a:off x="0" y="0"/>
          <a:ext cx="0" cy="0"/>
          <a:chOff x="0" y="0"/>
          <a:chExt cx="0" cy="0"/>
        </a:xfrm>
      </p:grpSpPr>
      <p:sp>
        <p:nvSpPr>
          <p:cNvPr id="39" name="Google Shape;39;p7"/>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b="0" i="0" u="none" strike="noStrike" cap="none">
                <a:solidFill>
                  <a:schemeClr val="accent3"/>
                </a:solidFill>
                <a:latin typeface="Open Sans"/>
                <a:ea typeface="Open Sans"/>
                <a:cs typeface="Open Sans"/>
                <a:sym typeface="Open Sans"/>
              </a:defRPr>
            </a:lvl1pPr>
            <a:lvl2pPr marL="0" lvl="1" indent="0" algn="r">
              <a:spcBef>
                <a:spcPts val="0"/>
              </a:spcBef>
              <a:buNone/>
              <a:defRPr sz="800" b="0" i="0" u="none" strike="noStrike" cap="none">
                <a:solidFill>
                  <a:schemeClr val="accent3"/>
                </a:solidFill>
                <a:latin typeface="Open Sans"/>
                <a:ea typeface="Open Sans"/>
                <a:cs typeface="Open Sans"/>
                <a:sym typeface="Open Sans"/>
              </a:defRPr>
            </a:lvl2pPr>
            <a:lvl3pPr marL="0" lvl="2" indent="0" algn="r">
              <a:spcBef>
                <a:spcPts val="0"/>
              </a:spcBef>
              <a:buNone/>
              <a:defRPr sz="800" b="0" i="0" u="none" strike="noStrike" cap="none">
                <a:solidFill>
                  <a:schemeClr val="accent3"/>
                </a:solidFill>
                <a:latin typeface="Open Sans"/>
                <a:ea typeface="Open Sans"/>
                <a:cs typeface="Open Sans"/>
                <a:sym typeface="Open Sans"/>
              </a:defRPr>
            </a:lvl3pPr>
            <a:lvl4pPr marL="0" lvl="3" indent="0" algn="r">
              <a:spcBef>
                <a:spcPts val="0"/>
              </a:spcBef>
              <a:buNone/>
              <a:defRPr sz="800" b="0" i="0" u="none" strike="noStrike" cap="none">
                <a:solidFill>
                  <a:schemeClr val="accent3"/>
                </a:solidFill>
                <a:latin typeface="Open Sans"/>
                <a:ea typeface="Open Sans"/>
                <a:cs typeface="Open Sans"/>
                <a:sym typeface="Open Sans"/>
              </a:defRPr>
            </a:lvl4pPr>
            <a:lvl5pPr marL="0" lvl="4" indent="0" algn="r">
              <a:spcBef>
                <a:spcPts val="0"/>
              </a:spcBef>
              <a:buNone/>
              <a:defRPr sz="800" b="0" i="0" u="none" strike="noStrike" cap="none">
                <a:solidFill>
                  <a:schemeClr val="accent3"/>
                </a:solidFill>
                <a:latin typeface="Open Sans"/>
                <a:ea typeface="Open Sans"/>
                <a:cs typeface="Open Sans"/>
                <a:sym typeface="Open Sans"/>
              </a:defRPr>
            </a:lvl5pPr>
            <a:lvl6pPr marL="0" lvl="5" indent="0" algn="r">
              <a:spcBef>
                <a:spcPts val="0"/>
              </a:spcBef>
              <a:buNone/>
              <a:defRPr sz="800" b="0" i="0" u="none" strike="noStrike" cap="none">
                <a:solidFill>
                  <a:schemeClr val="accent3"/>
                </a:solidFill>
                <a:latin typeface="Open Sans"/>
                <a:ea typeface="Open Sans"/>
                <a:cs typeface="Open Sans"/>
                <a:sym typeface="Open Sans"/>
              </a:defRPr>
            </a:lvl6pPr>
            <a:lvl7pPr marL="0" lvl="6" indent="0" algn="r">
              <a:spcBef>
                <a:spcPts val="0"/>
              </a:spcBef>
              <a:buNone/>
              <a:defRPr sz="800" b="0" i="0" u="none" strike="noStrike" cap="none">
                <a:solidFill>
                  <a:schemeClr val="accent3"/>
                </a:solidFill>
                <a:latin typeface="Open Sans"/>
                <a:ea typeface="Open Sans"/>
                <a:cs typeface="Open Sans"/>
                <a:sym typeface="Open Sans"/>
              </a:defRPr>
            </a:lvl7pPr>
            <a:lvl8pPr marL="0" lvl="7" indent="0" algn="r">
              <a:spcBef>
                <a:spcPts val="0"/>
              </a:spcBef>
              <a:buNone/>
              <a:defRPr sz="800" b="0" i="0" u="none" strike="noStrike" cap="none">
                <a:solidFill>
                  <a:schemeClr val="accent3"/>
                </a:solidFill>
                <a:latin typeface="Open Sans"/>
                <a:ea typeface="Open Sans"/>
                <a:cs typeface="Open Sans"/>
                <a:sym typeface="Open Sans"/>
              </a:defRPr>
            </a:lvl8pPr>
            <a:lvl9pPr marL="0" lvl="8" indent="0" algn="r">
              <a:spcBef>
                <a:spcPts val="0"/>
              </a:spcBef>
              <a:buNone/>
              <a:defRPr sz="800" b="0" i="0" u="none" strike="noStrike" cap="none">
                <a:solidFill>
                  <a:schemeClr val="accent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
        <p:nvSpPr>
          <p:cNvPr id="40" name="Google Shape;40;p7"/>
          <p:cNvSpPr txBox="1">
            <a:spLocks noGrp="1"/>
          </p:cNvSpPr>
          <p:nvPr>
            <p:ph type="title"/>
          </p:nvPr>
        </p:nvSpPr>
        <p:spPr>
          <a:xfrm>
            <a:off x="58240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1 equal, left: standard title and subhead, half right: medium picture and blue background, framed with yellow outlines ">
  <p:cSld name="Cover_01">
    <p:bg>
      <p:bgPr>
        <a:solidFill>
          <a:schemeClr val="lt1"/>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43" name="Google Shape;43;p8"/>
          <p:cNvSpPr txBox="1">
            <a:spLocks noGrp="1"/>
          </p:cNvSpPr>
          <p:nvPr>
            <p:ph type="title"/>
          </p:nvPr>
        </p:nvSpPr>
        <p:spPr>
          <a:xfrm>
            <a:off x="841008" y="1379926"/>
            <a:ext cx="27096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2"/>
              </a:buClr>
              <a:buSzPts val="3300"/>
              <a:buNone/>
              <a:defRPr i="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4" name="Google Shape;44;p8"/>
          <p:cNvSpPr txBox="1">
            <a:spLocks noGrp="1"/>
          </p:cNvSpPr>
          <p:nvPr>
            <p:ph type="body" idx="1"/>
          </p:nvPr>
        </p:nvSpPr>
        <p:spPr>
          <a:xfrm>
            <a:off x="840581" y="2491163"/>
            <a:ext cx="2709900" cy="788400"/>
          </a:xfrm>
          <a:prstGeom prst="rect">
            <a:avLst/>
          </a:prstGeom>
          <a:noFill/>
          <a:ln>
            <a:noFill/>
          </a:ln>
        </p:spPr>
        <p:txBody>
          <a:bodyPr spcFirstLastPara="1" wrap="square" lIns="68575" tIns="34275" rIns="68575" bIns="34275" anchor="t" anchorCtr="0">
            <a:noAutofit/>
          </a:bodyPr>
          <a:lstStyle>
            <a:lvl1pPr marL="457200" lvl="0" indent="-317500" rtl="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1pPr>
            <a:lvl2pPr marL="914400" lvl="1" indent="-317500" rtl="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2pPr>
            <a:lvl3pPr marL="1371600" lvl="2" indent="-317500" rtl="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3pPr>
            <a:lvl4pPr marL="1828800" lvl="3" indent="-317500" rtl="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4pPr>
            <a:lvl5pPr marL="2286000" lvl="4" indent="-317500" rtl="0">
              <a:lnSpc>
                <a:spcPct val="115000"/>
              </a:lnSpc>
              <a:spcBef>
                <a:spcPts val="0"/>
              </a:spcBef>
              <a:spcAft>
                <a:spcPts val="0"/>
              </a:spcAft>
              <a:buClr>
                <a:schemeClr val="dk2"/>
              </a:buClr>
              <a:buSzPts val="1400"/>
              <a:buFont typeface="Lato"/>
              <a:buChar char="○"/>
              <a:defRPr b="1">
                <a:solidFill>
                  <a:schemeClr val="dk2"/>
                </a:solidFill>
                <a:latin typeface="Lato"/>
                <a:ea typeface="Lato"/>
                <a:cs typeface="Lato"/>
                <a:sym typeface="Lato"/>
              </a:defRPr>
            </a:lvl5pPr>
            <a:lvl6pPr marL="2743200" lvl="5" indent="-317500" rtl="0">
              <a:lnSpc>
                <a:spcPct val="115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6pPr>
            <a:lvl7pPr marL="3200400" lvl="6" indent="-317500" rtl="0">
              <a:lnSpc>
                <a:spcPct val="115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7pPr>
            <a:lvl8pPr marL="3657600" lvl="7" indent="-317500" rtl="0">
              <a:lnSpc>
                <a:spcPct val="115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8pPr>
            <a:lvl9pPr marL="4114800" lvl="8" indent="-317500" rtl="0">
              <a:lnSpc>
                <a:spcPct val="115000"/>
              </a:lnSpc>
              <a:spcBef>
                <a:spcPts val="400"/>
              </a:spcBef>
              <a:spcAft>
                <a:spcPts val="0"/>
              </a:spcAft>
              <a:buClr>
                <a:schemeClr val="dk2"/>
              </a:buClr>
              <a:buSzPts val="1400"/>
              <a:buFont typeface="Lato"/>
              <a:buChar char="■"/>
              <a:defRPr b="1">
                <a:solidFill>
                  <a:schemeClr val="dk2"/>
                </a:solidFill>
                <a:latin typeface="Lato"/>
                <a:ea typeface="Lato"/>
                <a:cs typeface="Lato"/>
                <a:sym typeface="Lato"/>
              </a:defRPr>
            </a:lvl9pPr>
          </a:lstStyle>
          <a:p>
            <a:endParaRPr/>
          </a:p>
        </p:txBody>
      </p:sp>
      <p:sp>
        <p:nvSpPr>
          <p:cNvPr id="45" name="Google Shape;45;p8"/>
          <p:cNvSpPr/>
          <p:nvPr/>
        </p:nvSpPr>
        <p:spPr>
          <a:xfrm>
            <a:off x="4572000" y="0"/>
            <a:ext cx="4572000" cy="5143500"/>
          </a:xfrm>
          <a:prstGeom prst="rect">
            <a:avLst/>
          </a:prstGeom>
          <a:solidFill>
            <a:srgbClr val="00498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46" name="Google Shape;46;p8"/>
          <p:cNvGrpSpPr/>
          <p:nvPr/>
        </p:nvGrpSpPr>
        <p:grpSpPr>
          <a:xfrm>
            <a:off x="524225" y="361988"/>
            <a:ext cx="8105019" cy="4265843"/>
            <a:chOff x="708393" y="482651"/>
            <a:chExt cx="10806692" cy="5687790"/>
          </a:xfrm>
        </p:grpSpPr>
        <p:sp>
          <p:nvSpPr>
            <p:cNvPr id="47" name="Google Shape;47;p8"/>
            <p:cNvSpPr/>
            <p:nvPr/>
          </p:nvSpPr>
          <p:spPr>
            <a:xfrm>
              <a:off x="5227385" y="482651"/>
              <a:ext cx="6287700" cy="4732200"/>
            </a:xfrm>
            <a:prstGeom prst="rect">
              <a:avLst/>
            </a:prstGeom>
            <a:noFill/>
            <a:ln w="254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 name="Google Shape;48;p8"/>
            <p:cNvSpPr/>
            <p:nvPr/>
          </p:nvSpPr>
          <p:spPr>
            <a:xfrm>
              <a:off x="708393" y="1438241"/>
              <a:ext cx="6287700" cy="4732200"/>
            </a:xfrm>
            <a:prstGeom prst="rect">
              <a:avLst/>
            </a:prstGeom>
            <a:noFill/>
            <a:ln w="254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49" name="Google Shape;49;p8"/>
          <p:cNvPicPr preferRelativeResize="0"/>
          <p:nvPr/>
        </p:nvPicPr>
        <p:blipFill>
          <a:blip r:embed="rId2">
            <a:alphaModFix/>
          </a:blip>
          <a:stretch>
            <a:fillRect/>
          </a:stretch>
        </p:blipFill>
        <p:spPr>
          <a:xfrm>
            <a:off x="840581" y="3481260"/>
            <a:ext cx="2234216" cy="505318"/>
          </a:xfrm>
          <a:prstGeom prst="rect">
            <a:avLst/>
          </a:prstGeom>
          <a:noFill/>
          <a:ln>
            <a:noFill/>
          </a:ln>
        </p:spPr>
      </p:pic>
      <p:sp>
        <p:nvSpPr>
          <p:cNvPr id="50" name="Google Shape;50;p8"/>
          <p:cNvSpPr>
            <a:spLocks noGrp="1"/>
          </p:cNvSpPr>
          <p:nvPr>
            <p:ph type="pic" idx="2"/>
          </p:nvPr>
        </p:nvSpPr>
        <p:spPr>
          <a:xfrm>
            <a:off x="3714750" y="615553"/>
            <a:ext cx="4716000" cy="3548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1" name="Google Shape;51;p8"/>
          <p:cNvSpPr/>
          <p:nvPr/>
        </p:nvSpPr>
        <p:spPr>
          <a:xfrm>
            <a:off x="117308" y="4627779"/>
            <a:ext cx="1344600" cy="4212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2 full picture, reverse title on center">
  <p:cSld name="Cover_02">
    <p:spTree>
      <p:nvGrpSpPr>
        <p:cNvPr id="1" name="Shape 52"/>
        <p:cNvGrpSpPr/>
        <p:nvPr/>
      </p:nvGrpSpPr>
      <p:grpSpPr>
        <a:xfrm>
          <a:off x="0" y="0"/>
          <a:ext cx="0" cy="0"/>
          <a:chOff x="0" y="0"/>
          <a:chExt cx="0" cy="0"/>
        </a:xfrm>
      </p:grpSpPr>
      <p:sp>
        <p:nvSpPr>
          <p:cNvPr id="53" name="Google Shape;53;p9"/>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i="0" u="none" strike="noStrike" cap="none">
                <a:solidFill>
                  <a:schemeClr val="accent3"/>
                </a:solidFill>
                <a:latin typeface="Lato"/>
                <a:ea typeface="Lato"/>
                <a:cs typeface="Lato"/>
                <a:sym typeface="Lato"/>
              </a:defRPr>
            </a:lvl1pPr>
            <a:lvl2pPr marL="0" lvl="1" indent="0" algn="r" rtl="0">
              <a:spcBef>
                <a:spcPts val="0"/>
              </a:spcBef>
              <a:buNone/>
              <a:defRPr sz="800" i="0" u="none" strike="noStrike" cap="none">
                <a:solidFill>
                  <a:schemeClr val="accent3"/>
                </a:solidFill>
                <a:latin typeface="Lato"/>
                <a:ea typeface="Lato"/>
                <a:cs typeface="Lato"/>
                <a:sym typeface="Lato"/>
              </a:defRPr>
            </a:lvl2pPr>
            <a:lvl3pPr marL="0" lvl="2" indent="0" algn="r" rtl="0">
              <a:spcBef>
                <a:spcPts val="0"/>
              </a:spcBef>
              <a:buNone/>
              <a:defRPr sz="800" i="0" u="none" strike="noStrike" cap="none">
                <a:solidFill>
                  <a:schemeClr val="accent3"/>
                </a:solidFill>
                <a:latin typeface="Lato"/>
                <a:ea typeface="Lato"/>
                <a:cs typeface="Lato"/>
                <a:sym typeface="Lato"/>
              </a:defRPr>
            </a:lvl3pPr>
            <a:lvl4pPr marL="0" lvl="3" indent="0" algn="r" rtl="0">
              <a:spcBef>
                <a:spcPts val="0"/>
              </a:spcBef>
              <a:buNone/>
              <a:defRPr sz="800" i="0" u="none" strike="noStrike" cap="none">
                <a:solidFill>
                  <a:schemeClr val="accent3"/>
                </a:solidFill>
                <a:latin typeface="Lato"/>
                <a:ea typeface="Lato"/>
                <a:cs typeface="Lato"/>
                <a:sym typeface="Lato"/>
              </a:defRPr>
            </a:lvl4pPr>
            <a:lvl5pPr marL="0" lvl="4" indent="0" algn="r" rtl="0">
              <a:spcBef>
                <a:spcPts val="0"/>
              </a:spcBef>
              <a:buNone/>
              <a:defRPr sz="800" i="0" u="none" strike="noStrike" cap="none">
                <a:solidFill>
                  <a:schemeClr val="accent3"/>
                </a:solidFill>
                <a:latin typeface="Lato"/>
                <a:ea typeface="Lato"/>
                <a:cs typeface="Lato"/>
                <a:sym typeface="Lato"/>
              </a:defRPr>
            </a:lvl5pPr>
            <a:lvl6pPr marL="0" lvl="5" indent="0" algn="r" rtl="0">
              <a:spcBef>
                <a:spcPts val="0"/>
              </a:spcBef>
              <a:buNone/>
              <a:defRPr sz="800" i="0" u="none" strike="noStrike" cap="none">
                <a:solidFill>
                  <a:schemeClr val="accent3"/>
                </a:solidFill>
                <a:latin typeface="Lato"/>
                <a:ea typeface="Lato"/>
                <a:cs typeface="Lato"/>
                <a:sym typeface="Lato"/>
              </a:defRPr>
            </a:lvl6pPr>
            <a:lvl7pPr marL="0" lvl="6" indent="0" algn="r" rtl="0">
              <a:spcBef>
                <a:spcPts val="0"/>
              </a:spcBef>
              <a:buNone/>
              <a:defRPr sz="800" i="0" u="none" strike="noStrike" cap="none">
                <a:solidFill>
                  <a:schemeClr val="accent3"/>
                </a:solidFill>
                <a:latin typeface="Lato"/>
                <a:ea typeface="Lato"/>
                <a:cs typeface="Lato"/>
                <a:sym typeface="Lato"/>
              </a:defRPr>
            </a:lvl7pPr>
            <a:lvl8pPr marL="0" lvl="7" indent="0" algn="r" rtl="0">
              <a:spcBef>
                <a:spcPts val="0"/>
              </a:spcBef>
              <a:buNone/>
              <a:defRPr sz="800" i="0" u="none" strike="noStrike" cap="none">
                <a:solidFill>
                  <a:schemeClr val="accent3"/>
                </a:solidFill>
                <a:latin typeface="Lato"/>
                <a:ea typeface="Lato"/>
                <a:cs typeface="Lato"/>
                <a:sym typeface="Lato"/>
              </a:defRPr>
            </a:lvl8pPr>
            <a:lvl9pPr marL="0" lvl="8" indent="0" algn="r" rtl="0">
              <a:spcBef>
                <a:spcPts val="0"/>
              </a:spcBef>
              <a:buNone/>
              <a:defRPr sz="8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54" name="Google Shape;54;p9"/>
          <p:cNvSpPr txBox="1">
            <a:spLocks noGrp="1"/>
          </p:cNvSpPr>
          <p:nvPr>
            <p:ph type="title"/>
          </p:nvPr>
        </p:nvSpPr>
        <p:spPr>
          <a:xfrm>
            <a:off x="2355275" y="1899234"/>
            <a:ext cx="4433400" cy="9942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lt1"/>
              </a:buClr>
              <a:buSzPts val="33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5" name="Google Shape;55;p9"/>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6" name="Google Shape;56;p9"/>
          <p:cNvSpPr/>
          <p:nvPr/>
        </p:nvSpPr>
        <p:spPr>
          <a:xfrm>
            <a:off x="2143355" y="1764481"/>
            <a:ext cx="4857291" cy="1318706"/>
          </a:xfrm>
          <a:custGeom>
            <a:avLst/>
            <a:gdLst/>
            <a:ahLst/>
            <a:cxnLst/>
            <a:rect l="l" t="t" r="r" b="b"/>
            <a:pathLst>
              <a:path w="6476388" h="1758275" extrusionOk="0">
                <a:moveTo>
                  <a:pt x="1714194" y="1752220"/>
                </a:moveTo>
                <a:lnTo>
                  <a:pt x="0" y="1753367"/>
                </a:lnTo>
                <a:lnTo>
                  <a:pt x="0" y="0"/>
                </a:lnTo>
                <a:lnTo>
                  <a:pt x="6476388" y="0"/>
                </a:lnTo>
                <a:lnTo>
                  <a:pt x="6476388" y="1753367"/>
                </a:lnTo>
                <a:lnTo>
                  <a:pt x="4740823" y="1758275"/>
                </a:lnTo>
              </a:path>
            </a:pathLst>
          </a:custGeom>
          <a:noFill/>
          <a:ln w="1905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7" name="Google Shape;57;p9"/>
          <p:cNvPicPr preferRelativeResize="0"/>
          <p:nvPr/>
        </p:nvPicPr>
        <p:blipFill rotWithShape="1">
          <a:blip r:embed="rId2">
            <a:alphaModFix/>
          </a:blip>
          <a:srcRect/>
          <a:stretch/>
        </p:blipFill>
        <p:spPr>
          <a:xfrm>
            <a:off x="3689998" y="2979403"/>
            <a:ext cx="1764004" cy="33151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ver-3 equal, left: reverse title and subhead, right: square picture, blue background 2/3 top">
  <p:cSld name="Cover_04">
    <p:spTree>
      <p:nvGrpSpPr>
        <p:cNvPr id="1" name="Shape 58"/>
        <p:cNvGrpSpPr/>
        <p:nvPr/>
      </p:nvGrpSpPr>
      <p:grpSpPr>
        <a:xfrm>
          <a:off x="0" y="0"/>
          <a:ext cx="0" cy="0"/>
          <a:chOff x="0" y="0"/>
          <a:chExt cx="0" cy="0"/>
        </a:xfrm>
      </p:grpSpPr>
      <p:sp>
        <p:nvSpPr>
          <p:cNvPr id="59" name="Google Shape;59;p10"/>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atin typeface="Lato"/>
                <a:ea typeface="Lato"/>
                <a:cs typeface="Lato"/>
                <a:sym typeface="Lato"/>
              </a:defRPr>
            </a:lvl1pPr>
            <a:lvl2pPr marL="0" lvl="1" indent="0" algn="r" rtl="0">
              <a:spcBef>
                <a:spcPts val="0"/>
              </a:spcBef>
              <a:buNone/>
              <a:defRPr>
                <a:latin typeface="Lato"/>
                <a:ea typeface="Lato"/>
                <a:cs typeface="Lato"/>
                <a:sym typeface="Lato"/>
              </a:defRPr>
            </a:lvl2pPr>
            <a:lvl3pPr marL="0" lvl="2" indent="0" algn="r" rtl="0">
              <a:spcBef>
                <a:spcPts val="0"/>
              </a:spcBef>
              <a:buNone/>
              <a:defRPr>
                <a:latin typeface="Lato"/>
                <a:ea typeface="Lato"/>
                <a:cs typeface="Lato"/>
                <a:sym typeface="Lato"/>
              </a:defRPr>
            </a:lvl3pPr>
            <a:lvl4pPr marL="0" lvl="3" indent="0" algn="r" rtl="0">
              <a:spcBef>
                <a:spcPts val="0"/>
              </a:spcBef>
              <a:buNone/>
              <a:defRPr>
                <a:latin typeface="Lato"/>
                <a:ea typeface="Lato"/>
                <a:cs typeface="Lato"/>
                <a:sym typeface="Lato"/>
              </a:defRPr>
            </a:lvl4pPr>
            <a:lvl5pPr marL="0" lvl="4" indent="0" algn="r" rtl="0">
              <a:spcBef>
                <a:spcPts val="0"/>
              </a:spcBef>
              <a:buNone/>
              <a:defRPr>
                <a:latin typeface="Lato"/>
                <a:ea typeface="Lato"/>
                <a:cs typeface="Lato"/>
                <a:sym typeface="Lato"/>
              </a:defRPr>
            </a:lvl5pPr>
            <a:lvl6pPr marL="0" lvl="5" indent="0" algn="r" rtl="0">
              <a:spcBef>
                <a:spcPts val="0"/>
              </a:spcBef>
              <a:buNone/>
              <a:defRPr>
                <a:latin typeface="Lato"/>
                <a:ea typeface="Lato"/>
                <a:cs typeface="Lato"/>
                <a:sym typeface="Lato"/>
              </a:defRPr>
            </a:lvl6pPr>
            <a:lvl7pPr marL="0" lvl="6" indent="0" algn="r" rtl="0">
              <a:spcBef>
                <a:spcPts val="0"/>
              </a:spcBef>
              <a:buNone/>
              <a:defRPr>
                <a:latin typeface="Lato"/>
                <a:ea typeface="Lato"/>
                <a:cs typeface="Lato"/>
                <a:sym typeface="Lato"/>
              </a:defRPr>
            </a:lvl7pPr>
            <a:lvl8pPr marL="0" lvl="7" indent="0" algn="r" rtl="0">
              <a:spcBef>
                <a:spcPts val="0"/>
              </a:spcBef>
              <a:buNone/>
              <a:defRPr>
                <a:latin typeface="Lato"/>
                <a:ea typeface="Lato"/>
                <a:cs typeface="Lato"/>
                <a:sym typeface="Lato"/>
              </a:defRPr>
            </a:lvl8pPr>
            <a:lvl9pPr marL="0" lvl="8" indent="0" algn="r" rtl="0">
              <a:spcBef>
                <a:spcPts val="0"/>
              </a:spcBef>
              <a:buNone/>
              <a:defRPr>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60" name="Google Shape;60;p10"/>
          <p:cNvSpPr/>
          <p:nvPr/>
        </p:nvSpPr>
        <p:spPr>
          <a:xfrm>
            <a:off x="0" y="0"/>
            <a:ext cx="9144000" cy="3282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 name="Google Shape;61;p10"/>
          <p:cNvSpPr txBox="1">
            <a:spLocks noGrp="1"/>
          </p:cNvSpPr>
          <p:nvPr>
            <p:ph type="title"/>
          </p:nvPr>
        </p:nvSpPr>
        <p:spPr>
          <a:xfrm>
            <a:off x="800769" y="1191555"/>
            <a:ext cx="3428400" cy="9984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3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2" name="Google Shape;62;p10"/>
          <p:cNvSpPr txBox="1">
            <a:spLocks noGrp="1"/>
          </p:cNvSpPr>
          <p:nvPr>
            <p:ph type="body" idx="1"/>
          </p:nvPr>
        </p:nvSpPr>
        <p:spPr>
          <a:xfrm>
            <a:off x="789572" y="2300288"/>
            <a:ext cx="3412200" cy="484500"/>
          </a:xfrm>
          <a:prstGeom prst="rect">
            <a:avLst/>
          </a:prstGeom>
          <a:noFill/>
          <a:ln>
            <a:noFill/>
          </a:ln>
        </p:spPr>
        <p:txBody>
          <a:bodyPr spcFirstLastPara="1" wrap="square" lIns="68575" tIns="34275" rIns="68575" bIns="34275" anchor="t" anchorCtr="0">
            <a:noAutofit/>
          </a:bodyPr>
          <a:lstStyle>
            <a:lvl1pPr marL="457200" lvl="0" indent="-317500" algn="l" rtl="0">
              <a:lnSpc>
                <a:spcPct val="115000"/>
              </a:lnSpc>
              <a:spcBef>
                <a:spcPts val="0"/>
              </a:spcBef>
              <a:spcAft>
                <a:spcPts val="0"/>
              </a:spcAft>
              <a:buClr>
                <a:schemeClr val="accent3"/>
              </a:buClr>
              <a:buSzPts val="1400"/>
              <a:buFont typeface="Lato"/>
              <a:buChar char="●"/>
              <a:defRPr b="1" i="0">
                <a:solidFill>
                  <a:schemeClr val="accent3"/>
                </a:solidFill>
                <a:latin typeface="Lato"/>
                <a:ea typeface="Lato"/>
                <a:cs typeface="Lato"/>
                <a:sym typeface="Lato"/>
              </a:defRPr>
            </a:lvl1pPr>
            <a:lvl2pPr marL="914400" lvl="1" indent="-317500" algn="l"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2pPr>
            <a:lvl3pPr marL="1371600" lvl="2" indent="-317500" algn="l"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3pPr>
            <a:lvl4pPr marL="1828800" lvl="3" indent="-317500" algn="l"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4pPr>
            <a:lvl5pPr marL="2286000" lvl="4" indent="-317500" algn="l" rtl="0">
              <a:lnSpc>
                <a:spcPct val="115000"/>
              </a:lnSpc>
              <a:spcBef>
                <a:spcPts val="0"/>
              </a:spcBef>
              <a:spcAft>
                <a:spcPts val="0"/>
              </a:spcAft>
              <a:buClr>
                <a:schemeClr val="accent3"/>
              </a:buClr>
              <a:buSzPts val="1400"/>
              <a:buFont typeface="Lato"/>
              <a:buChar char="○"/>
              <a:defRPr b="1">
                <a:solidFill>
                  <a:schemeClr val="accent3"/>
                </a:solidFill>
                <a:latin typeface="Lato"/>
                <a:ea typeface="Lato"/>
                <a:cs typeface="Lato"/>
                <a:sym typeface="Lato"/>
              </a:defRPr>
            </a:lvl5pPr>
            <a:lvl6pPr marL="2743200" lvl="5" indent="-317500" algn="l"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6pPr>
            <a:lvl7pPr marL="3200400" lvl="6" indent="-317500" algn="l"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7pPr>
            <a:lvl8pPr marL="3657600" lvl="7" indent="-317500" algn="l"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8pPr>
            <a:lvl9pPr marL="4114800" lvl="8" indent="-317500" algn="l" rtl="0">
              <a:lnSpc>
                <a:spcPct val="115000"/>
              </a:lnSpc>
              <a:spcBef>
                <a:spcPts val="400"/>
              </a:spcBef>
              <a:spcAft>
                <a:spcPts val="0"/>
              </a:spcAft>
              <a:buClr>
                <a:schemeClr val="accent3"/>
              </a:buClr>
              <a:buSzPts val="1400"/>
              <a:buFont typeface="Lato"/>
              <a:buChar char="■"/>
              <a:defRPr b="1">
                <a:solidFill>
                  <a:schemeClr val="accent3"/>
                </a:solidFill>
                <a:latin typeface="Lato"/>
                <a:ea typeface="Lato"/>
                <a:cs typeface="Lato"/>
                <a:sym typeface="Lato"/>
              </a:defRPr>
            </a:lvl9pPr>
          </a:lstStyle>
          <a:p>
            <a:endParaRPr/>
          </a:p>
        </p:txBody>
      </p:sp>
      <p:sp>
        <p:nvSpPr>
          <p:cNvPr id="63" name="Google Shape;63;p10"/>
          <p:cNvSpPr/>
          <p:nvPr/>
        </p:nvSpPr>
        <p:spPr>
          <a:xfrm>
            <a:off x="5201884" y="758184"/>
            <a:ext cx="3633000" cy="3614100"/>
          </a:xfrm>
          <a:prstGeom prst="rect">
            <a:avLst/>
          </a:prstGeom>
          <a:noFill/>
          <a:ln w="254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 name="Google Shape;64;p10"/>
          <p:cNvSpPr>
            <a:spLocks noGrp="1"/>
          </p:cNvSpPr>
          <p:nvPr>
            <p:ph type="pic" idx="2"/>
          </p:nvPr>
        </p:nvSpPr>
        <p:spPr>
          <a:xfrm>
            <a:off x="5543550" y="1089422"/>
            <a:ext cx="2950500" cy="29505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2pPr>
            <a:lvl3pPr marR="0" lvl="2"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3pPr>
            <a:lvl4pPr marR="0" lvl="3"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4pPr>
            <a:lvl5pPr marR="0" lvl="4" algn="l" rtl="0">
              <a:lnSpc>
                <a:spcPct val="100000"/>
              </a:lnSpc>
              <a:spcBef>
                <a:spcPts val="0"/>
              </a:spcBef>
              <a:spcAft>
                <a:spcPts val="0"/>
              </a:spcAft>
              <a:buClr>
                <a:schemeClr val="dk2"/>
              </a:buClr>
              <a:buSzPts val="1500"/>
              <a:buFont typeface="Arial"/>
              <a:buNone/>
              <a:defRPr sz="1500" b="0" i="0" u="none" strike="noStrike" cap="none">
                <a:solidFill>
                  <a:schemeClr val="dk2"/>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 name="Google Shape;65;p10"/>
          <p:cNvSpPr/>
          <p:nvPr/>
        </p:nvSpPr>
        <p:spPr>
          <a:xfrm>
            <a:off x="117308" y="4627779"/>
            <a:ext cx="1344600" cy="4212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66" name="Google Shape;66;p10"/>
          <p:cNvPicPr preferRelativeResize="0"/>
          <p:nvPr/>
        </p:nvPicPr>
        <p:blipFill>
          <a:blip r:embed="rId2">
            <a:alphaModFix/>
          </a:blip>
          <a:stretch>
            <a:fillRect/>
          </a:stretch>
        </p:blipFill>
        <p:spPr>
          <a:xfrm>
            <a:off x="800769" y="3507289"/>
            <a:ext cx="2181723" cy="49344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i="0" u="none" strike="noStrike" cap="none">
                <a:solidFill>
                  <a:schemeClr val="accent3"/>
                </a:solidFill>
                <a:latin typeface="Lato"/>
                <a:ea typeface="Lato"/>
                <a:cs typeface="Lato"/>
                <a:sym typeface="Lato"/>
              </a:defRPr>
            </a:lvl1pPr>
            <a:lvl2pPr marL="0" marR="0" lvl="1" indent="0" algn="r" rtl="0">
              <a:spcBef>
                <a:spcPts val="0"/>
              </a:spcBef>
              <a:buNone/>
              <a:defRPr sz="800" i="0" u="none" strike="noStrike" cap="none">
                <a:solidFill>
                  <a:schemeClr val="accent3"/>
                </a:solidFill>
                <a:latin typeface="Lato"/>
                <a:ea typeface="Lato"/>
                <a:cs typeface="Lato"/>
                <a:sym typeface="Lato"/>
              </a:defRPr>
            </a:lvl2pPr>
            <a:lvl3pPr marL="0" marR="0" lvl="2" indent="0" algn="r" rtl="0">
              <a:spcBef>
                <a:spcPts val="0"/>
              </a:spcBef>
              <a:buNone/>
              <a:defRPr sz="800" i="0" u="none" strike="noStrike" cap="none">
                <a:solidFill>
                  <a:schemeClr val="accent3"/>
                </a:solidFill>
                <a:latin typeface="Lato"/>
                <a:ea typeface="Lato"/>
                <a:cs typeface="Lato"/>
                <a:sym typeface="Lato"/>
              </a:defRPr>
            </a:lvl3pPr>
            <a:lvl4pPr marL="0" marR="0" lvl="3" indent="0" algn="r" rtl="0">
              <a:spcBef>
                <a:spcPts val="0"/>
              </a:spcBef>
              <a:buNone/>
              <a:defRPr sz="800" i="0" u="none" strike="noStrike" cap="none">
                <a:solidFill>
                  <a:schemeClr val="accent3"/>
                </a:solidFill>
                <a:latin typeface="Lato"/>
                <a:ea typeface="Lato"/>
                <a:cs typeface="Lato"/>
                <a:sym typeface="Lato"/>
              </a:defRPr>
            </a:lvl4pPr>
            <a:lvl5pPr marL="0" marR="0" lvl="4" indent="0" algn="r" rtl="0">
              <a:spcBef>
                <a:spcPts val="0"/>
              </a:spcBef>
              <a:buNone/>
              <a:defRPr sz="800" i="0" u="none" strike="noStrike" cap="none">
                <a:solidFill>
                  <a:schemeClr val="accent3"/>
                </a:solidFill>
                <a:latin typeface="Lato"/>
                <a:ea typeface="Lato"/>
                <a:cs typeface="Lato"/>
                <a:sym typeface="Lato"/>
              </a:defRPr>
            </a:lvl5pPr>
            <a:lvl6pPr marL="0" marR="0" lvl="5" indent="0" algn="r" rtl="0">
              <a:spcBef>
                <a:spcPts val="0"/>
              </a:spcBef>
              <a:buNone/>
              <a:defRPr sz="800" i="0" u="none" strike="noStrike" cap="none">
                <a:solidFill>
                  <a:schemeClr val="accent3"/>
                </a:solidFill>
                <a:latin typeface="Lato"/>
                <a:ea typeface="Lato"/>
                <a:cs typeface="Lato"/>
                <a:sym typeface="Lato"/>
              </a:defRPr>
            </a:lvl6pPr>
            <a:lvl7pPr marL="0" marR="0" lvl="6" indent="0" algn="r" rtl="0">
              <a:spcBef>
                <a:spcPts val="0"/>
              </a:spcBef>
              <a:buNone/>
              <a:defRPr sz="800" i="0" u="none" strike="noStrike" cap="none">
                <a:solidFill>
                  <a:schemeClr val="accent3"/>
                </a:solidFill>
                <a:latin typeface="Lato"/>
                <a:ea typeface="Lato"/>
                <a:cs typeface="Lato"/>
                <a:sym typeface="Lato"/>
              </a:defRPr>
            </a:lvl7pPr>
            <a:lvl8pPr marL="0" marR="0" lvl="7" indent="0" algn="r" rtl="0">
              <a:spcBef>
                <a:spcPts val="0"/>
              </a:spcBef>
              <a:buNone/>
              <a:defRPr sz="800" i="0" u="none" strike="noStrike" cap="none">
                <a:solidFill>
                  <a:schemeClr val="accent3"/>
                </a:solidFill>
                <a:latin typeface="Lato"/>
                <a:ea typeface="Lato"/>
                <a:cs typeface="Lato"/>
                <a:sym typeface="Lato"/>
              </a:defRPr>
            </a:lvl8pPr>
            <a:lvl9pPr marL="0" marR="0" lvl="8" indent="0" algn="r" rtl="0">
              <a:spcBef>
                <a:spcPts val="0"/>
              </a:spcBef>
              <a:buNone/>
              <a:defRPr sz="800" i="0" u="none" strike="noStrike" cap="none">
                <a:solidFill>
                  <a:schemeClr val="accent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58240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2"/>
              </a:buClr>
              <a:buSzPts val="3000"/>
              <a:buFont typeface="Roboto Slab Black"/>
              <a:buNone/>
              <a:defRPr sz="3000" i="0" u="none" strike="noStrike" cap="none">
                <a:solidFill>
                  <a:schemeClr val="dk2"/>
                </a:solidFill>
                <a:latin typeface="Roboto Slab Black"/>
                <a:ea typeface="Roboto Slab Black"/>
                <a:cs typeface="Roboto Slab Black"/>
                <a:sym typeface="Roboto Slab Black"/>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8" name="Google Shape;8;p1"/>
          <p:cNvPicPr preferRelativeResize="0"/>
          <p:nvPr/>
        </p:nvPicPr>
        <p:blipFill>
          <a:blip r:embed="rId32">
            <a:alphaModFix/>
          </a:blip>
          <a:stretch>
            <a:fillRect/>
          </a:stretch>
        </p:blipFill>
        <p:spPr>
          <a:xfrm>
            <a:off x="211072" y="4729770"/>
            <a:ext cx="1212707" cy="274281"/>
          </a:xfrm>
          <a:prstGeom prst="rect">
            <a:avLst/>
          </a:prstGeom>
          <a:noFill/>
          <a:ln>
            <a:noFill/>
          </a:ln>
        </p:spPr>
      </p:pic>
      <p:sp>
        <p:nvSpPr>
          <p:cNvPr id="9" name="Google Shape;9;p1"/>
          <p:cNvSpPr txBox="1"/>
          <p:nvPr/>
        </p:nvSpPr>
        <p:spPr>
          <a:xfrm>
            <a:off x="628650" y="1369225"/>
            <a:ext cx="7886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hyperlink" Target="http://drive.google.com/file/d/19oHiz4HCXNHWPvFO00n98SK-AsNeuZPG/view"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hyperlink" Target="https://dvr.colorado.gov/" TargetMode="External"/><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hyperlink" Target="https://dvr.colorado.gov/business-service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30.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2"/>
          <p:cNvSpPr txBox="1">
            <a:spLocks noGrp="1"/>
          </p:cNvSpPr>
          <p:nvPr>
            <p:ph type="title"/>
          </p:nvPr>
        </p:nvSpPr>
        <p:spPr>
          <a:xfrm>
            <a:off x="841008" y="1379926"/>
            <a:ext cx="27096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3300"/>
              <a:buFont typeface="Arial"/>
              <a:buNone/>
            </a:pPr>
            <a:r>
              <a:rPr lang="en" sz="1900"/>
              <a:t>Advancing Vocational Rehabilitation (VR):</a:t>
            </a:r>
            <a:endParaRPr sz="1900"/>
          </a:p>
        </p:txBody>
      </p:sp>
      <p:sp>
        <p:nvSpPr>
          <p:cNvPr id="239" name="Google Shape;239;p32"/>
          <p:cNvSpPr txBox="1">
            <a:spLocks noGrp="1"/>
          </p:cNvSpPr>
          <p:nvPr>
            <p:ph type="body" idx="1"/>
          </p:nvPr>
        </p:nvSpPr>
        <p:spPr>
          <a:xfrm>
            <a:off x="840856" y="2177538"/>
            <a:ext cx="2709900" cy="788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2"/>
              </a:buClr>
              <a:buSzPts val="1700"/>
              <a:buNone/>
            </a:pPr>
            <a:r>
              <a:rPr lang="en" sz="1300" i="1"/>
              <a:t>Successful Strategies for Impactful Business Services for VR Programs and Customers</a:t>
            </a:r>
            <a:endParaRPr sz="1300" i="1"/>
          </a:p>
        </p:txBody>
      </p:sp>
      <p:sp>
        <p:nvSpPr>
          <p:cNvPr id="240" name="Google Shape;240;p32"/>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a:t>
            </a:fld>
            <a:endParaRPr/>
          </a:p>
        </p:txBody>
      </p:sp>
      <p:pic>
        <p:nvPicPr>
          <p:cNvPr id="241" name="Google Shape;241;p32" descr="Aerial view of Denver city skyline"/>
          <p:cNvPicPr preferRelativeResize="0"/>
          <p:nvPr/>
        </p:nvPicPr>
        <p:blipFill rotWithShape="1">
          <a:blip r:embed="rId3">
            <a:alphaModFix/>
          </a:blip>
          <a:srcRect/>
          <a:stretch/>
        </p:blipFill>
        <p:spPr>
          <a:xfrm>
            <a:off x="3714750" y="615553"/>
            <a:ext cx="4716000" cy="3548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41" descr="Man leans at a stand desk with a mic'd headphone on as he listens to what's on his laptop"/>
          <p:cNvPicPr preferRelativeResize="0"/>
          <p:nvPr/>
        </p:nvPicPr>
        <p:blipFill rotWithShape="1">
          <a:blip r:embed="rId3">
            <a:alphaModFix/>
          </a:blip>
          <a:srcRect l="19610" r="37608"/>
          <a:stretch/>
        </p:blipFill>
        <p:spPr>
          <a:xfrm>
            <a:off x="5845000" y="0"/>
            <a:ext cx="3299100" cy="5143500"/>
          </a:xfrm>
          <a:prstGeom prst="rect">
            <a:avLst/>
          </a:prstGeom>
          <a:noFill/>
          <a:ln>
            <a:noFill/>
          </a:ln>
        </p:spPr>
      </p:pic>
      <p:sp>
        <p:nvSpPr>
          <p:cNvPr id="337" name="Google Shape;337;p41"/>
          <p:cNvSpPr txBox="1">
            <a:spLocks noGrp="1"/>
          </p:cNvSpPr>
          <p:nvPr>
            <p:ph type="title"/>
          </p:nvPr>
        </p:nvSpPr>
        <p:spPr>
          <a:xfrm>
            <a:off x="502586" y="725510"/>
            <a:ext cx="5088000" cy="525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3300"/>
              <a:buFont typeface="Arial"/>
              <a:buNone/>
            </a:pPr>
            <a:r>
              <a:rPr lang="en"/>
              <a:t>Developing your Team</a:t>
            </a:r>
            <a:endParaRPr/>
          </a:p>
        </p:txBody>
      </p:sp>
      <p:sp>
        <p:nvSpPr>
          <p:cNvPr id="338" name="Google Shape;338;p41"/>
          <p:cNvSpPr txBox="1">
            <a:spLocks noGrp="1"/>
          </p:cNvSpPr>
          <p:nvPr>
            <p:ph type="body" idx="1"/>
          </p:nvPr>
        </p:nvSpPr>
        <p:spPr>
          <a:xfrm>
            <a:off x="501152" y="402025"/>
            <a:ext cx="1746300" cy="260700"/>
          </a:xfrm>
          <a:prstGeom prst="rect">
            <a:avLst/>
          </a:prstGeom>
          <a:solidFill>
            <a:srgbClr val="001970"/>
          </a:solid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accent3"/>
              </a:buClr>
              <a:buSzPts val="1700"/>
              <a:buNone/>
            </a:pPr>
            <a:r>
              <a:rPr lang="en"/>
              <a:t>Onboarding</a:t>
            </a:r>
            <a:endParaRPr/>
          </a:p>
        </p:txBody>
      </p:sp>
      <p:sp>
        <p:nvSpPr>
          <p:cNvPr id="339" name="Google Shape;339;p41"/>
          <p:cNvSpPr txBox="1">
            <a:spLocks noGrp="1"/>
          </p:cNvSpPr>
          <p:nvPr>
            <p:ph type="body" idx="2"/>
          </p:nvPr>
        </p:nvSpPr>
        <p:spPr>
          <a:xfrm>
            <a:off x="501161" y="1313636"/>
            <a:ext cx="5089500" cy="2853300"/>
          </a:xfrm>
          <a:prstGeom prst="rect">
            <a:avLst/>
          </a:prstGeom>
          <a:noFill/>
          <a:ln>
            <a:noFill/>
          </a:ln>
        </p:spPr>
        <p:txBody>
          <a:bodyPr spcFirstLastPara="1" wrap="square" lIns="68575" tIns="34275" rIns="68575" bIns="34275" anchor="t" anchorCtr="0">
            <a:noAutofit/>
          </a:bodyPr>
          <a:lstStyle/>
          <a:p>
            <a:pPr marL="0" lvl="0" indent="0" algn="l" rtl="0">
              <a:spcBef>
                <a:spcPts val="1000"/>
              </a:spcBef>
              <a:spcAft>
                <a:spcPts val="0"/>
              </a:spcAft>
              <a:buClr>
                <a:schemeClr val="dk1"/>
              </a:buClr>
              <a:buSzPts val="1100"/>
              <a:buFont typeface="Arial"/>
              <a:buNone/>
            </a:pPr>
            <a:r>
              <a:rPr lang="en">
                <a:solidFill>
                  <a:schemeClr val="dk1"/>
                </a:solidFill>
              </a:rPr>
              <a:t>Prior to 2020, there was no structured training system for onboarding a new Business Outreach Specialist (BOS), often resulting in a BOS taking 9-12 months to feel comfortable and effective in their role. </a:t>
            </a:r>
            <a:endParaRPr>
              <a:solidFill>
                <a:schemeClr val="dk1"/>
              </a:solidFill>
            </a:endParaRPr>
          </a:p>
          <a:p>
            <a:pPr marL="0" lvl="0" indent="0" algn="l" rtl="0">
              <a:spcBef>
                <a:spcPts val="1000"/>
              </a:spcBef>
              <a:spcAft>
                <a:spcPts val="0"/>
              </a:spcAft>
              <a:buClr>
                <a:schemeClr val="dk1"/>
              </a:buClr>
              <a:buSzPts val="1100"/>
              <a:buFont typeface="Arial"/>
              <a:buNone/>
            </a:pPr>
            <a:r>
              <a:rPr lang="en">
                <a:solidFill>
                  <a:schemeClr val="dk1"/>
                </a:solidFill>
              </a:rPr>
              <a:t>BOS’s lacked:</a:t>
            </a:r>
            <a:endParaRPr>
              <a:solidFill>
                <a:schemeClr val="dk1"/>
              </a:solidFill>
            </a:endParaRPr>
          </a:p>
          <a:p>
            <a:pPr marL="457200" lvl="0" indent="-298450" algn="l" rtl="0">
              <a:spcBef>
                <a:spcPts val="1000"/>
              </a:spcBef>
              <a:spcAft>
                <a:spcPts val="0"/>
              </a:spcAft>
              <a:buClr>
                <a:schemeClr val="dk1"/>
              </a:buClr>
              <a:buSzPts val="1100"/>
              <a:buChar char="●"/>
            </a:pPr>
            <a:r>
              <a:rPr lang="en">
                <a:solidFill>
                  <a:schemeClr val="dk1"/>
                </a:solidFill>
              </a:rPr>
              <a:t>Understanding of internal systems and external purpose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Skill Development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Network/ Partners</a:t>
            </a:r>
            <a:endParaRPr>
              <a:solidFill>
                <a:schemeClr val="dk1"/>
              </a:solidFill>
            </a:endParaRPr>
          </a:p>
          <a:p>
            <a:pPr marL="0" lvl="0" indent="0" algn="l" rtl="0">
              <a:lnSpc>
                <a:spcPct val="100000"/>
              </a:lnSpc>
              <a:spcBef>
                <a:spcPts val="5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500"/>
              </a:spcBef>
              <a:spcAft>
                <a:spcPts val="0"/>
              </a:spcAft>
              <a:buClr>
                <a:schemeClr val="dk1"/>
              </a:buClr>
              <a:buSzPts val="1100"/>
              <a:buFont typeface="Arial"/>
              <a:buNone/>
            </a:pPr>
            <a:r>
              <a:rPr lang="en">
                <a:solidFill>
                  <a:schemeClr val="dk1"/>
                </a:solidFill>
              </a:rPr>
              <a:t>In 2021, when our Unit took on it’s first Team Lead, we sought to change that and developed </a:t>
            </a:r>
            <a:r>
              <a:rPr lang="en" sz="1400" b="1">
                <a:solidFill>
                  <a:schemeClr val="dk1"/>
                </a:solidFill>
              </a:rPr>
              <a:t>New BOS Academy</a:t>
            </a:r>
            <a:r>
              <a:rPr lang="en">
                <a:solidFill>
                  <a:schemeClr val="dk1"/>
                </a:solidFill>
              </a:rPr>
              <a:t>.</a:t>
            </a:r>
            <a:endParaRPr>
              <a:solidFill>
                <a:schemeClr val="dk1"/>
              </a:solidFill>
            </a:endParaRPr>
          </a:p>
          <a:p>
            <a:pPr marL="0" lvl="0" indent="0" algn="l" rtl="0">
              <a:lnSpc>
                <a:spcPct val="100000"/>
              </a:lnSpc>
              <a:spcBef>
                <a:spcPts val="5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500"/>
              </a:spcBef>
              <a:spcAft>
                <a:spcPts val="0"/>
              </a:spcAft>
              <a:buClr>
                <a:schemeClr val="dk1"/>
              </a:buClr>
              <a:buSzPts val="1100"/>
              <a:buFont typeface="Arial"/>
              <a:buNone/>
            </a:pPr>
            <a:r>
              <a:rPr lang="en">
                <a:solidFill>
                  <a:schemeClr val="dk1"/>
                </a:solidFill>
              </a:rPr>
              <a:t>An 8-week, structured training program that provides 1:1 mentorship and guidance from the Team Lead, weekly assignments to build employer connections, and full integration into their region of coverage. </a:t>
            </a:r>
            <a:endParaRPr>
              <a:solidFill>
                <a:schemeClr val="dk1"/>
              </a:solidFill>
            </a:endParaRPr>
          </a:p>
          <a:p>
            <a:pPr marL="457200" lvl="0" indent="0" algn="l" rtl="0">
              <a:spcBef>
                <a:spcPts val="1000"/>
              </a:spcBef>
              <a:spcAft>
                <a:spcPts val="0"/>
              </a:spcAft>
              <a:buNone/>
            </a:pPr>
            <a:endParaRPr>
              <a:solidFill>
                <a:schemeClr val="dk1"/>
              </a:solidFill>
            </a:endParaRPr>
          </a:p>
        </p:txBody>
      </p:sp>
      <p:sp>
        <p:nvSpPr>
          <p:cNvPr id="340" name="Google Shape;340;p41"/>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2"/>
          <p:cNvSpPr txBox="1">
            <a:spLocks noGrp="1"/>
          </p:cNvSpPr>
          <p:nvPr>
            <p:ph type="title"/>
          </p:nvPr>
        </p:nvSpPr>
        <p:spPr>
          <a:xfrm>
            <a:off x="0" y="1"/>
            <a:ext cx="9144000" cy="965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New BOS Academy</a:t>
            </a:r>
            <a:endParaRPr/>
          </a:p>
        </p:txBody>
      </p:sp>
      <p:sp>
        <p:nvSpPr>
          <p:cNvPr id="346" name="Google Shape;346;p42"/>
          <p:cNvSpPr txBox="1">
            <a:spLocks noGrp="1"/>
          </p:cNvSpPr>
          <p:nvPr>
            <p:ph type="body" idx="1"/>
          </p:nvPr>
        </p:nvSpPr>
        <p:spPr>
          <a:xfrm>
            <a:off x="5923335" y="789708"/>
            <a:ext cx="2503200" cy="390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Training like a BOS…</a:t>
            </a:r>
            <a:endParaRPr/>
          </a:p>
        </p:txBody>
      </p:sp>
      <p:sp>
        <p:nvSpPr>
          <p:cNvPr id="347" name="Google Shape;347;p42"/>
          <p:cNvSpPr txBox="1">
            <a:spLocks noGrp="1"/>
          </p:cNvSpPr>
          <p:nvPr>
            <p:ph type="body" idx="2"/>
          </p:nvPr>
        </p:nvSpPr>
        <p:spPr>
          <a:xfrm>
            <a:off x="0" y="1020200"/>
            <a:ext cx="8607900" cy="2993100"/>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 sz="1150"/>
              <a:t>Session 1: Introduction to DVR &amp; the Business Relations Unit (BRU)</a:t>
            </a:r>
            <a:endParaRPr sz="1150"/>
          </a:p>
          <a:p>
            <a:pPr marL="457200" lvl="0" indent="-301625" algn="l" rtl="0">
              <a:lnSpc>
                <a:spcPct val="100000"/>
              </a:lnSpc>
              <a:spcBef>
                <a:spcPts val="100"/>
              </a:spcBef>
              <a:spcAft>
                <a:spcPts val="0"/>
              </a:spcAft>
              <a:buSzPts val="1150"/>
              <a:buChar char="●"/>
            </a:pPr>
            <a:r>
              <a:rPr lang="en" sz="1150"/>
              <a:t>An introduction to CDLE, Overview of all things DVR, and the purpose of the BRU</a:t>
            </a:r>
            <a:endParaRPr sz="1150"/>
          </a:p>
          <a:p>
            <a:pPr marL="0" lvl="0" indent="0" algn="l" rtl="0">
              <a:lnSpc>
                <a:spcPct val="100000"/>
              </a:lnSpc>
              <a:spcBef>
                <a:spcPts val="100"/>
              </a:spcBef>
              <a:spcAft>
                <a:spcPts val="0"/>
              </a:spcAft>
              <a:buNone/>
            </a:pPr>
            <a:r>
              <a:rPr lang="en" sz="1150"/>
              <a:t>Session 2: The BOS and their Teams</a:t>
            </a:r>
            <a:endParaRPr sz="1150"/>
          </a:p>
          <a:p>
            <a:pPr marL="457200" lvl="0" indent="-301625" algn="l" rtl="0">
              <a:lnSpc>
                <a:spcPct val="100000"/>
              </a:lnSpc>
              <a:spcBef>
                <a:spcPts val="100"/>
              </a:spcBef>
              <a:spcAft>
                <a:spcPts val="0"/>
              </a:spcAft>
              <a:buSzPts val="1150"/>
              <a:buChar char="●"/>
            </a:pPr>
            <a:r>
              <a:rPr lang="en" sz="1150"/>
              <a:t>Comprehensive understanding of the BOS role and identifying the 5 Key Partners to a BOS, starting with internal partners- Rehab Counselors.</a:t>
            </a:r>
            <a:endParaRPr sz="1150"/>
          </a:p>
          <a:p>
            <a:pPr marL="0" lvl="0" indent="0" algn="l" rtl="0">
              <a:lnSpc>
                <a:spcPct val="100000"/>
              </a:lnSpc>
              <a:spcBef>
                <a:spcPts val="100"/>
              </a:spcBef>
              <a:spcAft>
                <a:spcPts val="0"/>
              </a:spcAft>
              <a:buNone/>
            </a:pPr>
            <a:r>
              <a:rPr lang="en" sz="1150"/>
              <a:t>Session 3: Employer Engagement</a:t>
            </a:r>
            <a:endParaRPr sz="1150"/>
          </a:p>
          <a:p>
            <a:pPr marL="457200" lvl="0" indent="-301625" algn="l" rtl="0">
              <a:lnSpc>
                <a:spcPct val="100000"/>
              </a:lnSpc>
              <a:spcBef>
                <a:spcPts val="100"/>
              </a:spcBef>
              <a:spcAft>
                <a:spcPts val="0"/>
              </a:spcAft>
              <a:buSzPts val="1150"/>
              <a:buChar char="●"/>
            </a:pPr>
            <a:r>
              <a:rPr lang="en" sz="1150"/>
              <a:t>A deep dive into expectations, strategies, and practice in engaging with Employers. Initial outreach begins.</a:t>
            </a:r>
            <a:endParaRPr sz="1150"/>
          </a:p>
          <a:p>
            <a:pPr marL="0" lvl="0" indent="0" algn="l" rtl="0">
              <a:lnSpc>
                <a:spcPct val="100000"/>
              </a:lnSpc>
              <a:spcBef>
                <a:spcPts val="100"/>
              </a:spcBef>
              <a:spcAft>
                <a:spcPts val="0"/>
              </a:spcAft>
              <a:buNone/>
            </a:pPr>
            <a:r>
              <a:rPr lang="en" sz="1150"/>
              <a:t>Session 4: AWARE Documentation  </a:t>
            </a:r>
            <a:endParaRPr sz="1150"/>
          </a:p>
          <a:p>
            <a:pPr marL="457200" lvl="0" indent="-301625" algn="l" rtl="0">
              <a:lnSpc>
                <a:spcPct val="100000"/>
              </a:lnSpc>
              <a:spcBef>
                <a:spcPts val="100"/>
              </a:spcBef>
              <a:spcAft>
                <a:spcPts val="0"/>
              </a:spcAft>
              <a:buSzPts val="1150"/>
              <a:buChar char="●"/>
            </a:pPr>
            <a:r>
              <a:rPr lang="en" sz="1150"/>
              <a:t>Extensive lesson on AWARE documentation, overview of Employer Module, service entry, and methods of efficient use. In Person practice with Team Lead for a community day this week!</a:t>
            </a:r>
            <a:endParaRPr sz="1150"/>
          </a:p>
          <a:p>
            <a:pPr marL="0" lvl="0" indent="0" algn="l" rtl="0">
              <a:lnSpc>
                <a:spcPct val="100000"/>
              </a:lnSpc>
              <a:spcBef>
                <a:spcPts val="100"/>
              </a:spcBef>
              <a:spcAft>
                <a:spcPts val="0"/>
              </a:spcAft>
              <a:buNone/>
            </a:pPr>
            <a:r>
              <a:rPr lang="en" sz="1150"/>
              <a:t>Session 5: Building Your Network of Community Partners</a:t>
            </a:r>
            <a:endParaRPr sz="1150"/>
          </a:p>
          <a:p>
            <a:pPr marL="457200" lvl="0" indent="-301625" algn="l" rtl="0">
              <a:lnSpc>
                <a:spcPct val="100000"/>
              </a:lnSpc>
              <a:spcBef>
                <a:spcPts val="100"/>
              </a:spcBef>
              <a:spcAft>
                <a:spcPts val="0"/>
              </a:spcAft>
              <a:buSzPts val="1150"/>
              <a:buChar char="●"/>
            </a:pPr>
            <a:r>
              <a:rPr lang="en" sz="1150"/>
              <a:t>Lesson on identifying and building strong relationships, laying boundaries, and creating strategies for best practices with Community Partners in their region of coverage</a:t>
            </a:r>
            <a:endParaRPr sz="1150"/>
          </a:p>
          <a:p>
            <a:pPr marL="0" lvl="0" indent="0" algn="l" rtl="0">
              <a:lnSpc>
                <a:spcPct val="100000"/>
              </a:lnSpc>
              <a:spcBef>
                <a:spcPts val="100"/>
              </a:spcBef>
              <a:spcAft>
                <a:spcPts val="0"/>
              </a:spcAft>
              <a:buNone/>
            </a:pPr>
            <a:r>
              <a:rPr lang="en" sz="1150"/>
              <a:t>Session 6: Disability Awareness Training</a:t>
            </a:r>
            <a:endParaRPr sz="1150"/>
          </a:p>
          <a:p>
            <a:pPr marL="457200" lvl="0" indent="-301625" algn="l" rtl="0">
              <a:lnSpc>
                <a:spcPct val="100000"/>
              </a:lnSpc>
              <a:spcBef>
                <a:spcPts val="100"/>
              </a:spcBef>
              <a:spcAft>
                <a:spcPts val="0"/>
              </a:spcAft>
              <a:buSzPts val="1150"/>
              <a:buChar char="●"/>
            </a:pPr>
            <a:r>
              <a:rPr lang="en" sz="1150"/>
              <a:t> Fully interactive practice and facilitation of all BRU Disability Awareness Training materials </a:t>
            </a:r>
            <a:endParaRPr sz="1150"/>
          </a:p>
          <a:p>
            <a:pPr marL="0" lvl="0" indent="0" algn="l" rtl="0">
              <a:lnSpc>
                <a:spcPct val="100000"/>
              </a:lnSpc>
              <a:spcBef>
                <a:spcPts val="100"/>
              </a:spcBef>
              <a:spcAft>
                <a:spcPts val="0"/>
              </a:spcAft>
              <a:buNone/>
            </a:pPr>
            <a:r>
              <a:rPr lang="en" sz="1150"/>
              <a:t>Session 7: Engaging with the People We Serve (PWS)</a:t>
            </a:r>
            <a:endParaRPr sz="1150"/>
          </a:p>
          <a:p>
            <a:pPr marL="457200" lvl="0" indent="-301625" algn="l" rtl="0">
              <a:lnSpc>
                <a:spcPct val="100000"/>
              </a:lnSpc>
              <a:spcBef>
                <a:spcPts val="100"/>
              </a:spcBef>
              <a:spcAft>
                <a:spcPts val="0"/>
              </a:spcAft>
              <a:buSzPts val="1150"/>
              <a:buChar char="●"/>
            </a:pPr>
            <a:r>
              <a:rPr lang="en" sz="1150"/>
              <a:t>General topics on engaging and supporting People with Disabilities, types of service, and Service-J process</a:t>
            </a:r>
            <a:endParaRPr sz="1150"/>
          </a:p>
          <a:p>
            <a:pPr marL="0" lvl="0" indent="0" algn="l" rtl="0">
              <a:lnSpc>
                <a:spcPct val="100000"/>
              </a:lnSpc>
              <a:spcBef>
                <a:spcPts val="100"/>
              </a:spcBef>
              <a:spcAft>
                <a:spcPts val="0"/>
              </a:spcAft>
              <a:buNone/>
            </a:pPr>
            <a:r>
              <a:rPr lang="en" sz="1150"/>
              <a:t>Session 8: Review &amp; Wrap Up</a:t>
            </a:r>
            <a:endParaRPr sz="1150"/>
          </a:p>
          <a:p>
            <a:pPr marL="457200" lvl="0" indent="-301625" algn="l" rtl="0">
              <a:lnSpc>
                <a:spcPct val="100000"/>
              </a:lnSpc>
              <a:spcBef>
                <a:spcPts val="100"/>
              </a:spcBef>
              <a:spcAft>
                <a:spcPts val="0"/>
              </a:spcAft>
              <a:buSzPts val="1150"/>
              <a:buChar char="●"/>
            </a:pPr>
            <a:r>
              <a:rPr lang="en" sz="1150"/>
              <a:t>Recap of training sessions, meeting with BRU Leadership to identify additional learning opportunities and support needed.</a:t>
            </a:r>
            <a:endParaRPr sz="1150"/>
          </a:p>
          <a:p>
            <a:pPr marL="0" lvl="0" indent="0" algn="l" rtl="0">
              <a:lnSpc>
                <a:spcPct val="100000"/>
              </a:lnSpc>
              <a:spcBef>
                <a:spcPts val="100"/>
              </a:spcBef>
              <a:spcAft>
                <a:spcPts val="0"/>
              </a:spcAft>
              <a:buNone/>
            </a:pPr>
            <a:endParaRPr sz="1150"/>
          </a:p>
          <a:p>
            <a:pPr marL="0" lvl="0" indent="0" algn="r" rtl="0">
              <a:lnSpc>
                <a:spcPct val="100000"/>
              </a:lnSpc>
              <a:spcBef>
                <a:spcPts val="0"/>
              </a:spcBef>
              <a:spcAft>
                <a:spcPts val="0"/>
              </a:spcAft>
              <a:buNone/>
            </a:pPr>
            <a:r>
              <a:rPr lang="en" sz="1150"/>
              <a:t>BOS Fully independent, meeting monthly with manager and Team Lead (as needed)</a:t>
            </a:r>
            <a:endParaRPr sz="1150"/>
          </a:p>
          <a:p>
            <a:pPr marL="0" lvl="0" indent="0" algn="l" rtl="0">
              <a:spcBef>
                <a:spcPts val="90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3"/>
          <p:cNvSpPr txBox="1">
            <a:spLocks noGrp="1"/>
          </p:cNvSpPr>
          <p:nvPr>
            <p:ph type="title"/>
          </p:nvPr>
        </p:nvSpPr>
        <p:spPr>
          <a:xfrm>
            <a:off x="459581" y="477148"/>
            <a:ext cx="8224800" cy="6738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3300"/>
              <a:buFont typeface="Arial"/>
              <a:buNone/>
            </a:pPr>
            <a:r>
              <a:rPr lang="en"/>
              <a:t>Strength in Professional Development</a:t>
            </a:r>
            <a:endParaRPr/>
          </a:p>
        </p:txBody>
      </p:sp>
      <p:sp>
        <p:nvSpPr>
          <p:cNvPr id="353" name="Google Shape;353;p43"/>
          <p:cNvSpPr txBox="1">
            <a:spLocks noGrp="1"/>
          </p:cNvSpPr>
          <p:nvPr>
            <p:ph type="body" idx="6"/>
          </p:nvPr>
        </p:nvSpPr>
        <p:spPr>
          <a:xfrm>
            <a:off x="3340358" y="3393952"/>
            <a:ext cx="2463600" cy="1088700"/>
          </a:xfrm>
          <a:prstGeom prst="rect">
            <a:avLst/>
          </a:prstGeom>
          <a:noFill/>
          <a:ln>
            <a:noFill/>
          </a:ln>
        </p:spPr>
        <p:txBody>
          <a:bodyPr spcFirstLastPara="1" wrap="square" lIns="68575" tIns="34275" rIns="68575" bIns="34275" anchor="t" anchorCtr="0">
            <a:noAutofit/>
          </a:bodyPr>
          <a:lstStyle/>
          <a:p>
            <a:pPr marL="0" lvl="0" indent="0" algn="l" rtl="0">
              <a:spcBef>
                <a:spcPts val="1000"/>
              </a:spcBef>
              <a:spcAft>
                <a:spcPts val="0"/>
              </a:spcAft>
              <a:buClr>
                <a:schemeClr val="dk1"/>
              </a:buClr>
              <a:buSzPts val="1100"/>
              <a:buFont typeface="Arial"/>
              <a:buNone/>
            </a:pPr>
            <a:r>
              <a:rPr lang="en">
                <a:solidFill>
                  <a:schemeClr val="dk1"/>
                </a:solidFill>
              </a:rPr>
              <a:t>We regularly attend both State and National Conferences to meet businesses where they are at, understand the future landscape of changing workforce trends, and network  with Employers and partners.</a:t>
            </a:r>
            <a:endParaRPr sz="1100"/>
          </a:p>
        </p:txBody>
      </p:sp>
      <p:sp>
        <p:nvSpPr>
          <p:cNvPr id="354" name="Google Shape;354;p43"/>
          <p:cNvSpPr txBox="1">
            <a:spLocks noGrp="1"/>
          </p:cNvSpPr>
          <p:nvPr>
            <p:ph type="body" idx="9"/>
          </p:nvPr>
        </p:nvSpPr>
        <p:spPr>
          <a:xfrm>
            <a:off x="6220949" y="3488227"/>
            <a:ext cx="2463600" cy="1088700"/>
          </a:xfrm>
          <a:prstGeom prst="rect">
            <a:avLst/>
          </a:prstGeom>
          <a:noFill/>
          <a:ln>
            <a:noFill/>
          </a:ln>
        </p:spPr>
        <p:txBody>
          <a:bodyPr spcFirstLastPara="1" wrap="square" lIns="68575" tIns="34275" rIns="68575" bIns="34275" anchor="t" anchorCtr="0">
            <a:noAutofit/>
          </a:bodyPr>
          <a:lstStyle/>
          <a:p>
            <a:pPr marL="0" lvl="0" indent="0" algn="l" rtl="0">
              <a:spcBef>
                <a:spcPts val="1000"/>
              </a:spcBef>
              <a:spcAft>
                <a:spcPts val="0"/>
              </a:spcAft>
              <a:buClr>
                <a:schemeClr val="dk1"/>
              </a:buClr>
              <a:buSzPts val="1100"/>
              <a:buFont typeface="Arial"/>
              <a:buNone/>
            </a:pPr>
            <a:r>
              <a:rPr lang="en">
                <a:solidFill>
                  <a:schemeClr val="dk1"/>
                </a:solidFill>
              </a:rPr>
              <a:t>As part of CDLE’s Performance Management requirements, we are committed to supporting our BOS’ with continued learning opportunities through approving skill development trainings, webinars, courses, and other activities. </a:t>
            </a:r>
            <a:endParaRPr sz="1100"/>
          </a:p>
        </p:txBody>
      </p:sp>
      <p:sp>
        <p:nvSpPr>
          <p:cNvPr id="355" name="Google Shape;355;p43"/>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12</a:t>
            </a:fld>
            <a:endParaRPr/>
          </a:p>
        </p:txBody>
      </p:sp>
      <p:sp>
        <p:nvSpPr>
          <p:cNvPr id="356" name="Google Shape;356;p43"/>
          <p:cNvSpPr txBox="1">
            <a:spLocks noGrp="1"/>
          </p:cNvSpPr>
          <p:nvPr>
            <p:ph type="body" idx="3"/>
          </p:nvPr>
        </p:nvSpPr>
        <p:spPr>
          <a:xfrm>
            <a:off x="448306" y="3393952"/>
            <a:ext cx="2463600" cy="1088700"/>
          </a:xfrm>
          <a:prstGeom prst="rect">
            <a:avLst/>
          </a:prstGeom>
        </p:spPr>
        <p:txBody>
          <a:bodyPr spcFirstLastPara="1" wrap="square" lIns="68575" tIns="34275" rIns="68575" bIns="34275" anchor="t" anchorCtr="0">
            <a:noAutofit/>
          </a:bodyPr>
          <a:lstStyle/>
          <a:p>
            <a:pPr marL="0" lvl="0" indent="0" algn="l" rtl="0">
              <a:spcBef>
                <a:spcPts val="1000"/>
              </a:spcBef>
              <a:spcAft>
                <a:spcPts val="0"/>
              </a:spcAft>
              <a:buClr>
                <a:schemeClr val="dk1"/>
              </a:buClr>
              <a:buSzPts val="1100"/>
              <a:buFont typeface="Arial"/>
              <a:buNone/>
            </a:pPr>
            <a:r>
              <a:rPr lang="en">
                <a:solidFill>
                  <a:schemeClr val="dk1"/>
                </a:solidFill>
              </a:rPr>
              <a:t>As our Unit provides guidance and education on ADA topics, several of our Unit members are pursuing the Certified ADA Coordinator credential for Professional Development. We currently have two (2)!</a:t>
            </a:r>
            <a:endParaRPr/>
          </a:p>
        </p:txBody>
      </p:sp>
      <p:sp>
        <p:nvSpPr>
          <p:cNvPr id="357" name="Google Shape;357;p43"/>
          <p:cNvSpPr txBox="1">
            <a:spLocks noGrp="1"/>
          </p:cNvSpPr>
          <p:nvPr>
            <p:ph type="body" idx="1"/>
          </p:nvPr>
        </p:nvSpPr>
        <p:spPr>
          <a:xfrm>
            <a:off x="460125" y="2901362"/>
            <a:ext cx="2462700" cy="492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Certified ADA Coordinators</a:t>
            </a:r>
            <a:endParaRPr/>
          </a:p>
        </p:txBody>
      </p:sp>
      <p:sp>
        <p:nvSpPr>
          <p:cNvPr id="358" name="Google Shape;358;p43"/>
          <p:cNvSpPr txBox="1">
            <a:spLocks noGrp="1"/>
          </p:cNvSpPr>
          <p:nvPr>
            <p:ph type="body" idx="5"/>
          </p:nvPr>
        </p:nvSpPr>
        <p:spPr>
          <a:xfrm>
            <a:off x="3335176" y="2901350"/>
            <a:ext cx="2604600" cy="492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State &amp; National Conferences</a:t>
            </a:r>
            <a:endParaRPr/>
          </a:p>
        </p:txBody>
      </p:sp>
      <p:sp>
        <p:nvSpPr>
          <p:cNvPr id="359" name="Google Shape;359;p43"/>
          <p:cNvSpPr txBox="1">
            <a:spLocks noGrp="1"/>
          </p:cNvSpPr>
          <p:nvPr>
            <p:ph type="body" idx="8"/>
          </p:nvPr>
        </p:nvSpPr>
        <p:spPr>
          <a:xfrm>
            <a:off x="6221493" y="2901362"/>
            <a:ext cx="2462700" cy="492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Continued Learning Opportunity</a:t>
            </a:r>
            <a:endParaRPr/>
          </a:p>
        </p:txBody>
      </p:sp>
      <p:pic>
        <p:nvPicPr>
          <p:cNvPr id="360" name="Google Shape;360;p43" descr="the Americans with Disabilities blue logo"/>
          <p:cNvPicPr preferRelativeResize="0"/>
          <p:nvPr/>
        </p:nvPicPr>
        <p:blipFill rotWithShape="1">
          <a:blip r:embed="rId3">
            <a:alphaModFix/>
          </a:blip>
          <a:srcRect l="530" t="13082" r="-529" b="13089"/>
          <a:stretch/>
        </p:blipFill>
        <p:spPr>
          <a:xfrm>
            <a:off x="545306" y="1410305"/>
            <a:ext cx="2131200" cy="1387200"/>
          </a:xfrm>
          <a:prstGeom prst="rect">
            <a:avLst/>
          </a:prstGeom>
          <a:noFill/>
          <a:ln>
            <a:noFill/>
          </a:ln>
        </p:spPr>
      </p:pic>
      <p:pic>
        <p:nvPicPr>
          <p:cNvPr id="361" name="Google Shape;361;p43" descr="Group photo several members of the BRU at the 2024 DisabilityIN Conference, with the a large banner behind them and the slogan &quot;Are you IN?&quot; in large letters"/>
          <p:cNvPicPr preferRelativeResize="0"/>
          <p:nvPr/>
        </p:nvPicPr>
        <p:blipFill rotWithShape="1">
          <a:blip r:embed="rId4">
            <a:alphaModFix/>
          </a:blip>
          <a:srcRect t="6604" b="6604"/>
          <a:stretch/>
        </p:blipFill>
        <p:spPr>
          <a:xfrm>
            <a:off x="3420345" y="1410305"/>
            <a:ext cx="2131200" cy="1387200"/>
          </a:xfrm>
          <a:prstGeom prst="rect">
            <a:avLst/>
          </a:prstGeom>
          <a:noFill/>
          <a:ln>
            <a:noFill/>
          </a:ln>
        </p:spPr>
      </p:pic>
      <p:pic>
        <p:nvPicPr>
          <p:cNvPr id="362" name="Google Shape;362;p43" descr="A female work enjoys her cup of coffee while working from her computer"/>
          <p:cNvPicPr preferRelativeResize="0"/>
          <p:nvPr/>
        </p:nvPicPr>
        <p:blipFill rotWithShape="1">
          <a:blip r:embed="rId5">
            <a:alphaModFix/>
          </a:blip>
          <a:srcRect t="1210" b="1200"/>
          <a:stretch/>
        </p:blipFill>
        <p:spPr>
          <a:xfrm>
            <a:off x="6306674" y="1410305"/>
            <a:ext cx="2131200" cy="1387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44" title="BRU Crew (1).mov">
            <a:hlinkClick r:id="rId3"/>
          </p:cNvPr>
          <p:cNvPicPr preferRelativeResize="0"/>
          <p:nvPr/>
        </p:nvPicPr>
        <p:blipFill>
          <a:blip r:embed="rId4">
            <a:alphaModFix/>
          </a:blip>
          <a:stretch>
            <a:fillRect/>
          </a:stretch>
        </p:blipFill>
        <p:spPr>
          <a:xfrm>
            <a:off x="1257675" y="552025"/>
            <a:ext cx="6628650" cy="4039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10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5"/>
          <p:cNvSpPr txBox="1">
            <a:spLocks noGrp="1"/>
          </p:cNvSpPr>
          <p:nvPr>
            <p:ph type="title"/>
          </p:nvPr>
        </p:nvSpPr>
        <p:spPr>
          <a:xfrm>
            <a:off x="628650" y="3486150"/>
            <a:ext cx="7886700" cy="9942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Clr>
                <a:schemeClr val="dk2"/>
              </a:buClr>
              <a:buSzPts val="3300"/>
              <a:buFont typeface="Arial"/>
              <a:buNone/>
            </a:pPr>
            <a:r>
              <a:rPr lang="en"/>
              <a:t>Part 2: BRU’s Strategies</a:t>
            </a:r>
            <a:endParaRPr/>
          </a:p>
        </p:txBody>
      </p:sp>
      <p:sp>
        <p:nvSpPr>
          <p:cNvPr id="373" name="Google Shape;373;p45"/>
          <p:cNvSpPr txBox="1">
            <a:spLocks noGrp="1"/>
          </p:cNvSpPr>
          <p:nvPr>
            <p:ph type="body" idx="1"/>
          </p:nvPr>
        </p:nvSpPr>
        <p:spPr>
          <a:xfrm>
            <a:off x="6190488" y="1676696"/>
            <a:ext cx="2325000" cy="2366100"/>
          </a:xfrm>
          <a:prstGeom prst="rect">
            <a:avLst/>
          </a:prstGeom>
          <a:noFill/>
          <a:ln>
            <a:noFill/>
          </a:ln>
        </p:spPr>
        <p:txBody>
          <a:bodyPr spcFirstLastPara="1" wrap="square" lIns="68575" tIns="34275" rIns="68575" bIns="34275" anchor="t" anchorCtr="0">
            <a:noAutofit/>
          </a:bodyPr>
          <a:lstStyle/>
          <a:p>
            <a:pPr marL="0" lvl="0" indent="0" algn="r" rtl="0">
              <a:lnSpc>
                <a:spcPct val="100000"/>
              </a:lnSpc>
              <a:spcBef>
                <a:spcPts val="0"/>
              </a:spcBef>
              <a:spcAft>
                <a:spcPts val="0"/>
              </a:spcAft>
              <a:buClr>
                <a:schemeClr val="lt1"/>
              </a:buClr>
              <a:buSzPts val="14900"/>
              <a:buNone/>
            </a:pPr>
            <a:r>
              <a:rPr lang="en" sz="1100"/>
              <a:t>06</a:t>
            </a:r>
            <a:endParaRPr sz="1100"/>
          </a:p>
        </p:txBody>
      </p:sp>
      <p:sp>
        <p:nvSpPr>
          <p:cNvPr id="374" name="Google Shape;374;p45"/>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14</a:t>
            </a:fld>
            <a:endParaRPr/>
          </a:p>
        </p:txBody>
      </p:sp>
      <p:pic>
        <p:nvPicPr>
          <p:cNvPr id="375" name="Google Shape;375;p45" descr="Zoomed out view of Colorado mountain range containing snow, outdoor, sky, nature"/>
          <p:cNvPicPr preferRelativeResize="0">
            <a:picLocks noGrp="1"/>
          </p:cNvPicPr>
          <p:nvPr>
            <p:ph type="pic" idx="2"/>
          </p:nvPr>
        </p:nvPicPr>
        <p:blipFill rotWithShape="1">
          <a:blip r:embed="rId3">
            <a:alphaModFix/>
          </a:blip>
          <a:srcRect/>
          <a:stretch/>
        </p:blipFill>
        <p:spPr>
          <a:xfrm>
            <a:off x="0" y="0"/>
            <a:ext cx="9144000" cy="3486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6"/>
          <p:cNvSpPr txBox="1">
            <a:spLocks noGrp="1"/>
          </p:cNvSpPr>
          <p:nvPr>
            <p:ph type="title"/>
          </p:nvPr>
        </p:nvSpPr>
        <p:spPr>
          <a:xfrm>
            <a:off x="5321462" y="377560"/>
            <a:ext cx="3314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300"/>
              <a:buFont typeface="Arial"/>
              <a:buNone/>
            </a:pPr>
            <a:r>
              <a:rPr lang="en"/>
              <a:t>Leadership Buy-In</a:t>
            </a:r>
            <a:endParaRPr/>
          </a:p>
        </p:txBody>
      </p:sp>
      <p:sp>
        <p:nvSpPr>
          <p:cNvPr id="381" name="Google Shape;381;p46"/>
          <p:cNvSpPr txBox="1">
            <a:spLocks noGrp="1"/>
          </p:cNvSpPr>
          <p:nvPr>
            <p:ph type="body" idx="1"/>
          </p:nvPr>
        </p:nvSpPr>
        <p:spPr>
          <a:xfrm>
            <a:off x="5321462" y="1371756"/>
            <a:ext cx="3314700" cy="3342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accent3"/>
              </a:buClr>
              <a:buSzPts val="1700"/>
              <a:buNone/>
            </a:pPr>
            <a:r>
              <a:rPr lang="en"/>
              <a:t>Essential to a successful business services strategy</a:t>
            </a:r>
            <a:endParaRPr/>
          </a:p>
        </p:txBody>
      </p:sp>
      <p:sp>
        <p:nvSpPr>
          <p:cNvPr id="382" name="Google Shape;382;p46"/>
          <p:cNvSpPr txBox="1">
            <a:spLocks noGrp="1"/>
          </p:cNvSpPr>
          <p:nvPr>
            <p:ph type="body" idx="2"/>
          </p:nvPr>
        </p:nvSpPr>
        <p:spPr>
          <a:xfrm>
            <a:off x="5321462" y="1830852"/>
            <a:ext cx="3314700" cy="1959900"/>
          </a:xfrm>
          <a:prstGeom prst="rect">
            <a:avLst/>
          </a:prstGeom>
          <a:noFill/>
          <a:ln>
            <a:noFill/>
          </a:ln>
        </p:spPr>
        <p:txBody>
          <a:bodyPr spcFirstLastPara="1" wrap="square" lIns="68575" tIns="34275" rIns="68575" bIns="34275" anchor="t" anchorCtr="0">
            <a:noAutofit/>
          </a:bodyPr>
          <a:lstStyle/>
          <a:p>
            <a:pPr marL="0" lvl="0" indent="0" algn="l" rtl="0">
              <a:spcBef>
                <a:spcPts val="1000"/>
              </a:spcBef>
              <a:spcAft>
                <a:spcPts val="0"/>
              </a:spcAft>
              <a:buClr>
                <a:schemeClr val="dk1"/>
              </a:buClr>
              <a:buSzPts val="1100"/>
              <a:buFont typeface="Arial"/>
              <a:buNone/>
            </a:pPr>
            <a:r>
              <a:rPr lang="en"/>
              <a:t>Colorado’s key leadership investments:</a:t>
            </a:r>
            <a:endParaRPr/>
          </a:p>
          <a:p>
            <a:pPr marL="457200" lvl="0" indent="-298450" algn="l" rtl="0">
              <a:spcBef>
                <a:spcPts val="1000"/>
              </a:spcBef>
              <a:spcAft>
                <a:spcPts val="0"/>
              </a:spcAft>
              <a:buSzPts val="1100"/>
              <a:buChar char="●"/>
            </a:pPr>
            <a:r>
              <a:rPr lang="en"/>
              <a:t>December 2018 - Creation of a specific Unit with a dedicated Manager to oversee Business Service activities</a:t>
            </a:r>
            <a:endParaRPr/>
          </a:p>
          <a:p>
            <a:pPr marL="914400" lvl="1" indent="-298450" algn="l" rtl="0">
              <a:spcBef>
                <a:spcPts val="0"/>
              </a:spcBef>
              <a:spcAft>
                <a:spcPts val="0"/>
              </a:spcAft>
              <a:buSzPts val="1100"/>
              <a:buChar char="○"/>
            </a:pPr>
            <a:r>
              <a:rPr lang="en"/>
              <a:t>Member of Senior Leadership and Field Leadership</a:t>
            </a:r>
            <a:endParaRPr/>
          </a:p>
          <a:p>
            <a:pPr marL="457200" lvl="0" indent="-298450" algn="l" rtl="0">
              <a:spcBef>
                <a:spcPts val="0"/>
              </a:spcBef>
              <a:spcAft>
                <a:spcPts val="0"/>
              </a:spcAft>
              <a:buSzPts val="1100"/>
              <a:buChar char="●"/>
            </a:pPr>
            <a:r>
              <a:rPr lang="en"/>
              <a:t>December 2020 - implementation of a Unit Lead</a:t>
            </a:r>
            <a:endParaRPr/>
          </a:p>
          <a:p>
            <a:pPr marL="457200" lvl="0" indent="-298450" algn="l" rtl="0">
              <a:spcBef>
                <a:spcPts val="0"/>
              </a:spcBef>
              <a:spcAft>
                <a:spcPts val="0"/>
              </a:spcAft>
              <a:buSzPts val="1100"/>
              <a:buChar char="●"/>
            </a:pPr>
            <a:r>
              <a:rPr lang="en"/>
              <a:t>September 2022 - implementation of Manager devoted to specifically Business Outreach</a:t>
            </a:r>
            <a:endParaRPr/>
          </a:p>
          <a:p>
            <a:pPr marL="0" lvl="0" indent="0" algn="l" rtl="0">
              <a:spcBef>
                <a:spcPts val="1000"/>
              </a:spcBef>
              <a:spcAft>
                <a:spcPts val="0"/>
              </a:spcAft>
              <a:buNone/>
            </a:pPr>
            <a:r>
              <a:rPr lang="en"/>
              <a:t>Continued support of activities, initiatives and professional development</a:t>
            </a:r>
            <a:endParaRPr/>
          </a:p>
          <a:p>
            <a:pPr marL="0" lvl="0" indent="0" algn="l" rtl="0">
              <a:spcBef>
                <a:spcPts val="1000"/>
              </a:spcBef>
              <a:spcAft>
                <a:spcPts val="0"/>
              </a:spcAft>
              <a:buClr>
                <a:schemeClr val="dk1"/>
              </a:buClr>
              <a:buSzPts val="1100"/>
              <a:buFont typeface="Arial"/>
              <a:buNone/>
            </a:pPr>
            <a:endParaRPr/>
          </a:p>
        </p:txBody>
      </p:sp>
      <p:sp>
        <p:nvSpPr>
          <p:cNvPr id="383" name="Google Shape;383;p46"/>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15</a:t>
            </a:fld>
            <a:endParaRPr/>
          </a:p>
        </p:txBody>
      </p:sp>
      <p:pic>
        <p:nvPicPr>
          <p:cNvPr id="384" name="Google Shape;384;p46" descr="trailhead warns hikers that shortcutting the path leads to erosion, stay on the trail"/>
          <p:cNvPicPr preferRelativeResize="0"/>
          <p:nvPr/>
        </p:nvPicPr>
        <p:blipFill rotWithShape="1">
          <a:blip r:embed="rId3">
            <a:alphaModFix/>
          </a:blip>
          <a:srcRect t="8792" b="8800"/>
          <a:stretch/>
        </p:blipFill>
        <p:spPr>
          <a:xfrm>
            <a:off x="866775" y="866775"/>
            <a:ext cx="4143600" cy="3414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7"/>
          <p:cNvSpPr txBox="1">
            <a:spLocks noGrp="1"/>
          </p:cNvSpPr>
          <p:nvPr>
            <p:ph type="title"/>
          </p:nvPr>
        </p:nvSpPr>
        <p:spPr>
          <a:xfrm>
            <a:off x="366150" y="344275"/>
            <a:ext cx="8412000" cy="570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u="sng"/>
              <a:t>BRU Four Core Priorities</a:t>
            </a:r>
            <a:endParaRPr u="sng"/>
          </a:p>
        </p:txBody>
      </p:sp>
      <p:grpSp>
        <p:nvGrpSpPr>
          <p:cNvPr id="390" name="Google Shape;390;p47"/>
          <p:cNvGrpSpPr/>
          <p:nvPr/>
        </p:nvGrpSpPr>
        <p:grpSpPr>
          <a:xfrm>
            <a:off x="323500" y="732019"/>
            <a:ext cx="8496975" cy="3774409"/>
            <a:chOff x="323500" y="732019"/>
            <a:chExt cx="8496975" cy="3774409"/>
          </a:xfrm>
        </p:grpSpPr>
        <p:grpSp>
          <p:nvGrpSpPr>
            <p:cNvPr id="391" name="Google Shape;391;p47"/>
            <p:cNvGrpSpPr/>
            <p:nvPr/>
          </p:nvGrpSpPr>
          <p:grpSpPr>
            <a:xfrm>
              <a:off x="2697107" y="732019"/>
              <a:ext cx="3768522" cy="3774409"/>
              <a:chOff x="2675582" y="676586"/>
              <a:chExt cx="3793942" cy="3790328"/>
            </a:xfrm>
          </p:grpSpPr>
          <p:sp>
            <p:nvSpPr>
              <p:cNvPr id="392" name="Google Shape;392;p47"/>
              <p:cNvSpPr/>
              <p:nvPr/>
            </p:nvSpPr>
            <p:spPr>
              <a:xfrm rot="-7199815">
                <a:off x="3183352" y="1184485"/>
                <a:ext cx="2774659" cy="2774659"/>
              </a:xfrm>
              <a:prstGeom prst="blockArc">
                <a:avLst>
                  <a:gd name="adj1" fmla="val 12622480"/>
                  <a:gd name="adj2" fmla="val 18176457"/>
                  <a:gd name="adj3" fmla="val 20786"/>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7"/>
              <p:cNvSpPr/>
              <p:nvPr/>
            </p:nvSpPr>
            <p:spPr>
              <a:xfrm rot="-1799815">
                <a:off x="3183352" y="1184357"/>
                <a:ext cx="2774659" cy="2774659"/>
              </a:xfrm>
              <a:prstGeom prst="blockArc">
                <a:avLst>
                  <a:gd name="adj1" fmla="val 12622480"/>
                  <a:gd name="adj2" fmla="val 18176457"/>
                  <a:gd name="adj3" fmla="val 20786"/>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7"/>
              <p:cNvSpPr/>
              <p:nvPr/>
            </p:nvSpPr>
            <p:spPr>
              <a:xfrm rot="3600185">
                <a:off x="3187094" y="1184439"/>
                <a:ext cx="2774659" cy="2774659"/>
              </a:xfrm>
              <a:prstGeom prst="blockArc">
                <a:avLst>
                  <a:gd name="adj1" fmla="val 12564381"/>
                  <a:gd name="adj2" fmla="val 18346131"/>
                  <a:gd name="adj3" fmla="val 20844"/>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7"/>
              <p:cNvSpPr/>
              <p:nvPr/>
            </p:nvSpPr>
            <p:spPr>
              <a:xfrm rot="9000185">
                <a:off x="3185977" y="1184485"/>
                <a:ext cx="2774659" cy="2774659"/>
              </a:xfrm>
              <a:prstGeom prst="blockArc">
                <a:avLst>
                  <a:gd name="adj1" fmla="val 12622480"/>
                  <a:gd name="adj2" fmla="val 18081133"/>
                  <a:gd name="adj3" fmla="val 20809"/>
                </a:avLst>
              </a:pr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 name="Google Shape;396;p47"/>
              <p:cNvGrpSpPr/>
              <p:nvPr/>
            </p:nvGrpSpPr>
            <p:grpSpPr>
              <a:xfrm rot="5400000">
                <a:off x="5379663" y="2278951"/>
                <a:ext cx="585001" cy="585472"/>
                <a:chOff x="1967628" y="812211"/>
                <a:chExt cx="588000" cy="588000"/>
              </a:xfrm>
            </p:grpSpPr>
            <p:sp>
              <p:nvSpPr>
                <p:cNvPr id="397" name="Google Shape;397;p47"/>
                <p:cNvSpPr/>
                <p:nvPr/>
              </p:nvSpPr>
              <p:spPr>
                <a:xfrm rot="39023">
                  <a:off x="1970909" y="815492"/>
                  <a:ext cx="581437" cy="581437"/>
                </a:xfrm>
                <a:prstGeom prst="pie">
                  <a:avLst>
                    <a:gd name="adj1" fmla="val 6190354"/>
                    <a:gd name="adj2" fmla="val 14996165"/>
                  </a:avLst>
                </a:prstGeom>
                <a:solidFill>
                  <a:srgbClr val="B02C20"/>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7"/>
                <p:cNvSpPr/>
                <p:nvPr/>
              </p:nvSpPr>
              <p:spPr>
                <a:xfrm rot="10800000">
                  <a:off x="1970875" y="815525"/>
                  <a:ext cx="581400" cy="581400"/>
                </a:xfrm>
                <a:prstGeom prst="pie">
                  <a:avLst>
                    <a:gd name="adj1" fmla="val 4028252"/>
                    <a:gd name="adj2" fmla="val 17183677"/>
                  </a:avLst>
                </a:prstGeom>
                <a:solidFill>
                  <a:srgbClr val="B02C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47"/>
              <p:cNvGrpSpPr/>
              <p:nvPr/>
            </p:nvGrpSpPr>
            <p:grpSpPr>
              <a:xfrm rot="10800000">
                <a:off x="4280709" y="3378529"/>
                <a:ext cx="585001" cy="585472"/>
                <a:chOff x="1967628" y="812211"/>
                <a:chExt cx="588000" cy="588000"/>
              </a:xfrm>
            </p:grpSpPr>
            <p:sp>
              <p:nvSpPr>
                <p:cNvPr id="400" name="Google Shape;400;p47"/>
                <p:cNvSpPr/>
                <p:nvPr/>
              </p:nvSpPr>
              <p:spPr>
                <a:xfrm rot="39023">
                  <a:off x="1970909" y="815492"/>
                  <a:ext cx="581437" cy="581437"/>
                </a:xfrm>
                <a:prstGeom prst="pie">
                  <a:avLst>
                    <a:gd name="adj1" fmla="val 6190354"/>
                    <a:gd name="adj2" fmla="val 14996165"/>
                  </a:avLst>
                </a:prstGeom>
                <a:solidFill>
                  <a:srgbClr val="B02C20"/>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7"/>
                <p:cNvSpPr/>
                <p:nvPr/>
              </p:nvSpPr>
              <p:spPr>
                <a:xfrm rot="10800000">
                  <a:off x="1970875" y="815525"/>
                  <a:ext cx="581400" cy="581400"/>
                </a:xfrm>
                <a:prstGeom prst="pie">
                  <a:avLst>
                    <a:gd name="adj1" fmla="val 4028252"/>
                    <a:gd name="adj2" fmla="val 17183677"/>
                  </a:avLst>
                </a:prstGeom>
                <a:solidFill>
                  <a:srgbClr val="B02C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47"/>
              <p:cNvGrpSpPr/>
              <p:nvPr/>
            </p:nvGrpSpPr>
            <p:grpSpPr>
              <a:xfrm rot="-5400000">
                <a:off x="3139602" y="2240677"/>
                <a:ext cx="648277" cy="603992"/>
                <a:chOff x="1967530" y="794191"/>
                <a:chExt cx="651600" cy="606600"/>
              </a:xfrm>
            </p:grpSpPr>
            <p:sp>
              <p:nvSpPr>
                <p:cNvPr id="403" name="Google Shape;403;p47"/>
                <p:cNvSpPr/>
                <p:nvPr/>
              </p:nvSpPr>
              <p:spPr>
                <a:xfrm rot="38391">
                  <a:off x="1970960" y="797771"/>
                  <a:ext cx="644740" cy="599440"/>
                </a:xfrm>
                <a:prstGeom prst="pie">
                  <a:avLst>
                    <a:gd name="adj1" fmla="val 6190354"/>
                    <a:gd name="adj2" fmla="val 14996165"/>
                  </a:avLst>
                </a:prstGeom>
                <a:solidFill>
                  <a:srgbClr val="B02C20"/>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7"/>
                <p:cNvSpPr/>
                <p:nvPr/>
              </p:nvSpPr>
              <p:spPr>
                <a:xfrm rot="10800000">
                  <a:off x="1970875" y="815525"/>
                  <a:ext cx="581400" cy="581400"/>
                </a:xfrm>
                <a:prstGeom prst="pie">
                  <a:avLst>
                    <a:gd name="adj1" fmla="val 4028252"/>
                    <a:gd name="adj2" fmla="val 17183677"/>
                  </a:avLst>
                </a:prstGeom>
                <a:solidFill>
                  <a:srgbClr val="B02C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 name="Google Shape;405;p47"/>
              <p:cNvSpPr txBox="1"/>
              <p:nvPr/>
            </p:nvSpPr>
            <p:spPr>
              <a:xfrm>
                <a:off x="3295868" y="2449188"/>
                <a:ext cx="384000" cy="266100"/>
              </a:xfrm>
              <a:prstGeom prst="rect">
                <a:avLst/>
              </a:prstGeom>
              <a:solidFill>
                <a:srgbClr val="B02C2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b="1">
                  <a:solidFill>
                    <a:srgbClr val="FFFFFF"/>
                  </a:solidFill>
                  <a:latin typeface="Roboto"/>
                  <a:ea typeface="Roboto"/>
                  <a:cs typeface="Roboto"/>
                  <a:sym typeface="Roboto"/>
                </a:endParaRPr>
              </a:p>
            </p:txBody>
          </p:sp>
          <p:sp>
            <p:nvSpPr>
              <p:cNvPr id="406" name="Google Shape;406;p47"/>
              <p:cNvSpPr txBox="1"/>
              <p:nvPr/>
            </p:nvSpPr>
            <p:spPr>
              <a:xfrm>
                <a:off x="4335750" y="3460301"/>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600" b="1">
                  <a:solidFill>
                    <a:srgbClr val="FFFFFF"/>
                  </a:solidFill>
                  <a:latin typeface="Roboto"/>
                  <a:ea typeface="Roboto"/>
                  <a:cs typeface="Roboto"/>
                  <a:sym typeface="Roboto"/>
                </a:endParaRPr>
              </a:p>
            </p:txBody>
          </p:sp>
          <p:sp>
            <p:nvSpPr>
              <p:cNvPr id="407" name="Google Shape;407;p47"/>
              <p:cNvSpPr txBox="1"/>
              <p:nvPr/>
            </p:nvSpPr>
            <p:spPr>
              <a:xfrm>
                <a:off x="5419402" y="2360618"/>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600" b="1">
                  <a:solidFill>
                    <a:srgbClr val="FFFFFF"/>
                  </a:solidFill>
                  <a:latin typeface="Roboto"/>
                  <a:ea typeface="Roboto"/>
                  <a:cs typeface="Roboto"/>
                  <a:sym typeface="Roboto"/>
                </a:endParaRPr>
              </a:p>
            </p:txBody>
          </p:sp>
          <p:grpSp>
            <p:nvGrpSpPr>
              <p:cNvPr id="408" name="Google Shape;408;p47"/>
              <p:cNvGrpSpPr/>
              <p:nvPr/>
            </p:nvGrpSpPr>
            <p:grpSpPr>
              <a:xfrm>
                <a:off x="4261689" y="1180926"/>
                <a:ext cx="585001" cy="585530"/>
                <a:chOff x="1967628" y="812211"/>
                <a:chExt cx="588000" cy="588000"/>
              </a:xfrm>
            </p:grpSpPr>
            <p:sp>
              <p:nvSpPr>
                <p:cNvPr id="409" name="Google Shape;409;p47"/>
                <p:cNvSpPr/>
                <p:nvPr/>
              </p:nvSpPr>
              <p:spPr>
                <a:xfrm rot="39023">
                  <a:off x="1970909" y="815492"/>
                  <a:ext cx="581437" cy="581437"/>
                </a:xfrm>
                <a:prstGeom prst="pie">
                  <a:avLst>
                    <a:gd name="adj1" fmla="val 6190354"/>
                    <a:gd name="adj2" fmla="val 14996165"/>
                  </a:avLst>
                </a:prstGeom>
                <a:solidFill>
                  <a:srgbClr val="B02C20"/>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7"/>
                <p:cNvSpPr/>
                <p:nvPr/>
              </p:nvSpPr>
              <p:spPr>
                <a:xfrm rot="10800000">
                  <a:off x="1970875" y="815525"/>
                  <a:ext cx="581400" cy="581400"/>
                </a:xfrm>
                <a:prstGeom prst="pie">
                  <a:avLst>
                    <a:gd name="adj1" fmla="val 4028252"/>
                    <a:gd name="adj2" fmla="val 17183677"/>
                  </a:avLst>
                </a:prstGeom>
                <a:solidFill>
                  <a:srgbClr val="B02C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 name="Google Shape;411;p47"/>
              <p:cNvSpPr txBox="1"/>
              <p:nvPr/>
            </p:nvSpPr>
            <p:spPr>
              <a:xfrm>
                <a:off x="4335750" y="1254446"/>
                <a:ext cx="507900" cy="2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b="1">
                  <a:solidFill>
                    <a:srgbClr val="FFFFFF"/>
                  </a:solidFill>
                  <a:latin typeface="Roboto"/>
                  <a:ea typeface="Roboto"/>
                  <a:cs typeface="Roboto"/>
                  <a:sym typeface="Roboto"/>
                </a:endParaRPr>
              </a:p>
            </p:txBody>
          </p:sp>
        </p:grpSp>
        <p:grpSp>
          <p:nvGrpSpPr>
            <p:cNvPr id="412" name="Google Shape;412;p47"/>
            <p:cNvGrpSpPr/>
            <p:nvPr/>
          </p:nvGrpSpPr>
          <p:grpSpPr>
            <a:xfrm>
              <a:off x="323500" y="1170475"/>
              <a:ext cx="3362713" cy="1289700"/>
              <a:chOff x="323500" y="1170475"/>
              <a:chExt cx="3362713" cy="1289700"/>
            </a:xfrm>
          </p:grpSpPr>
          <p:sp>
            <p:nvSpPr>
              <p:cNvPr id="413" name="Google Shape;413;p47"/>
              <p:cNvSpPr txBox="1"/>
              <p:nvPr/>
            </p:nvSpPr>
            <p:spPr>
              <a:xfrm>
                <a:off x="323500" y="1170475"/>
                <a:ext cx="2124000" cy="1289700"/>
              </a:xfrm>
              <a:prstGeom prst="rect">
                <a:avLst/>
              </a:prstGeom>
              <a:noFill/>
              <a:ln>
                <a:noFill/>
              </a:ln>
            </p:spPr>
            <p:txBody>
              <a:bodyPr spcFirstLastPara="1" wrap="square" lIns="91425" tIns="91425" rIns="91425" bIns="91425" anchor="ctr" anchorCtr="0">
                <a:noAutofit/>
              </a:bodyPr>
              <a:lstStyle/>
              <a:p>
                <a:pPr marL="457200" lvl="0" indent="0" algn="r" rtl="0">
                  <a:spcBef>
                    <a:spcPts val="0"/>
                  </a:spcBef>
                  <a:spcAft>
                    <a:spcPts val="0"/>
                  </a:spcAft>
                  <a:buNone/>
                </a:pPr>
                <a:r>
                  <a:rPr lang="en" sz="1700" b="1">
                    <a:solidFill>
                      <a:schemeClr val="lt1"/>
                    </a:solidFill>
                    <a:latin typeface="Roboto"/>
                    <a:ea typeface="Roboto"/>
                    <a:cs typeface="Roboto"/>
                    <a:sym typeface="Roboto"/>
                  </a:rPr>
                  <a:t>RECRUITMENT</a:t>
                </a:r>
                <a:endParaRPr sz="1700" b="1">
                  <a:solidFill>
                    <a:schemeClr val="lt1"/>
                  </a:solidFill>
                  <a:latin typeface="Roboto"/>
                  <a:ea typeface="Roboto"/>
                  <a:cs typeface="Roboto"/>
                  <a:sym typeface="Roboto"/>
                </a:endParaRPr>
              </a:p>
            </p:txBody>
          </p:sp>
          <p:cxnSp>
            <p:nvCxnSpPr>
              <p:cNvPr id="414" name="Google Shape;414;p47"/>
              <p:cNvCxnSpPr/>
              <p:nvPr/>
            </p:nvCxnSpPr>
            <p:spPr>
              <a:xfrm rot="10800000">
                <a:off x="2641913" y="1831625"/>
                <a:ext cx="1044300" cy="0"/>
              </a:xfrm>
              <a:prstGeom prst="straightConnector1">
                <a:avLst/>
              </a:prstGeom>
              <a:noFill/>
              <a:ln w="9525" cap="flat" cmpd="sng">
                <a:solidFill>
                  <a:schemeClr val="dk1"/>
                </a:solidFill>
                <a:prstDash val="solid"/>
                <a:round/>
                <a:headEnd type="none" w="sm" len="sm"/>
                <a:tailEnd type="oval" w="med" len="med"/>
              </a:ln>
            </p:spPr>
          </p:cxnSp>
        </p:grpSp>
        <p:grpSp>
          <p:nvGrpSpPr>
            <p:cNvPr id="415" name="Google Shape;415;p47"/>
            <p:cNvGrpSpPr/>
            <p:nvPr/>
          </p:nvGrpSpPr>
          <p:grpSpPr>
            <a:xfrm>
              <a:off x="323500" y="2828275"/>
              <a:ext cx="3629413" cy="1289700"/>
              <a:chOff x="323500" y="2828275"/>
              <a:chExt cx="3629413" cy="1289700"/>
            </a:xfrm>
          </p:grpSpPr>
          <p:sp>
            <p:nvSpPr>
              <p:cNvPr id="416" name="Google Shape;416;p47"/>
              <p:cNvSpPr txBox="1"/>
              <p:nvPr/>
            </p:nvSpPr>
            <p:spPr>
              <a:xfrm>
                <a:off x="323500" y="2828275"/>
                <a:ext cx="2124000" cy="1289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600"/>
                  </a:spcAft>
                  <a:buNone/>
                </a:pPr>
                <a:r>
                  <a:rPr lang="en" sz="1700" b="1">
                    <a:solidFill>
                      <a:schemeClr val="lt1"/>
                    </a:solidFill>
                    <a:latin typeface="Roboto"/>
                    <a:ea typeface="Roboto"/>
                    <a:cs typeface="Roboto"/>
                    <a:sym typeface="Roboto"/>
                  </a:rPr>
                  <a:t>PARTNERSHIP</a:t>
                </a:r>
                <a:endParaRPr sz="1700" b="1">
                  <a:solidFill>
                    <a:schemeClr val="lt1"/>
                  </a:solidFill>
                  <a:latin typeface="Roboto"/>
                  <a:ea typeface="Roboto"/>
                  <a:cs typeface="Roboto"/>
                  <a:sym typeface="Roboto"/>
                </a:endParaRPr>
              </a:p>
            </p:txBody>
          </p:sp>
          <p:cxnSp>
            <p:nvCxnSpPr>
              <p:cNvPr id="417" name="Google Shape;417;p47"/>
              <p:cNvCxnSpPr/>
              <p:nvPr/>
            </p:nvCxnSpPr>
            <p:spPr>
              <a:xfrm rot="10800000">
                <a:off x="2641913" y="3489425"/>
                <a:ext cx="1311000" cy="0"/>
              </a:xfrm>
              <a:prstGeom prst="straightConnector1">
                <a:avLst/>
              </a:prstGeom>
              <a:noFill/>
              <a:ln w="9525" cap="flat" cmpd="sng">
                <a:solidFill>
                  <a:schemeClr val="dk1"/>
                </a:solidFill>
                <a:prstDash val="solid"/>
                <a:round/>
                <a:headEnd type="none" w="sm" len="sm"/>
                <a:tailEnd type="oval" w="med" len="med"/>
              </a:ln>
            </p:spPr>
          </p:cxnSp>
        </p:grpSp>
        <p:grpSp>
          <p:nvGrpSpPr>
            <p:cNvPr id="418" name="Google Shape;418;p47"/>
            <p:cNvGrpSpPr/>
            <p:nvPr/>
          </p:nvGrpSpPr>
          <p:grpSpPr>
            <a:xfrm>
              <a:off x="5209825" y="1060350"/>
              <a:ext cx="3610650" cy="1289700"/>
              <a:chOff x="5209825" y="1060350"/>
              <a:chExt cx="3610650" cy="1289700"/>
            </a:xfrm>
          </p:grpSpPr>
          <p:sp>
            <p:nvSpPr>
              <p:cNvPr id="419" name="Google Shape;419;p47"/>
              <p:cNvSpPr txBox="1"/>
              <p:nvPr/>
            </p:nvSpPr>
            <p:spPr>
              <a:xfrm>
                <a:off x="6696475" y="1060350"/>
                <a:ext cx="2124000"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600"/>
                  </a:spcAft>
                  <a:buNone/>
                </a:pPr>
                <a:r>
                  <a:rPr lang="en" sz="1700" b="1">
                    <a:solidFill>
                      <a:schemeClr val="lt1"/>
                    </a:solidFill>
                    <a:latin typeface="Roboto"/>
                    <a:ea typeface="Roboto"/>
                    <a:cs typeface="Roboto"/>
                    <a:sym typeface="Roboto"/>
                  </a:rPr>
                  <a:t>RETENTION</a:t>
                </a:r>
                <a:endParaRPr sz="1700" b="1">
                  <a:solidFill>
                    <a:schemeClr val="lt1"/>
                  </a:solidFill>
                  <a:latin typeface="Roboto"/>
                  <a:ea typeface="Roboto"/>
                  <a:cs typeface="Roboto"/>
                  <a:sym typeface="Roboto"/>
                </a:endParaRPr>
              </a:p>
            </p:txBody>
          </p:sp>
          <p:cxnSp>
            <p:nvCxnSpPr>
              <p:cNvPr id="420" name="Google Shape;420;p47"/>
              <p:cNvCxnSpPr/>
              <p:nvPr/>
            </p:nvCxnSpPr>
            <p:spPr>
              <a:xfrm>
                <a:off x="5209825" y="1705200"/>
                <a:ext cx="1286700" cy="0"/>
              </a:xfrm>
              <a:prstGeom prst="straightConnector1">
                <a:avLst/>
              </a:prstGeom>
              <a:noFill/>
              <a:ln w="9525" cap="flat" cmpd="sng">
                <a:solidFill>
                  <a:schemeClr val="dk1"/>
                </a:solidFill>
                <a:prstDash val="solid"/>
                <a:round/>
                <a:headEnd type="none" w="sm" len="sm"/>
                <a:tailEnd type="oval" w="med" len="med"/>
              </a:ln>
            </p:spPr>
          </p:cxnSp>
        </p:grpSp>
        <p:grpSp>
          <p:nvGrpSpPr>
            <p:cNvPr id="421" name="Google Shape;421;p47"/>
            <p:cNvGrpSpPr/>
            <p:nvPr/>
          </p:nvGrpSpPr>
          <p:grpSpPr>
            <a:xfrm>
              <a:off x="5209825" y="3020450"/>
              <a:ext cx="3610650" cy="1289700"/>
              <a:chOff x="5209825" y="3020450"/>
              <a:chExt cx="3610650" cy="1289700"/>
            </a:xfrm>
          </p:grpSpPr>
          <p:sp>
            <p:nvSpPr>
              <p:cNvPr id="422" name="Google Shape;422;p47"/>
              <p:cNvSpPr txBox="1"/>
              <p:nvPr/>
            </p:nvSpPr>
            <p:spPr>
              <a:xfrm>
                <a:off x="6696475" y="3020450"/>
                <a:ext cx="2124000"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600"/>
                  </a:spcAft>
                  <a:buNone/>
                </a:pPr>
                <a:r>
                  <a:rPr lang="en" sz="1700" b="1">
                    <a:solidFill>
                      <a:schemeClr val="lt1"/>
                    </a:solidFill>
                    <a:latin typeface="Roboto"/>
                    <a:ea typeface="Roboto"/>
                    <a:cs typeface="Roboto"/>
                    <a:sym typeface="Roboto"/>
                  </a:rPr>
                  <a:t>EDUCATION</a:t>
                </a:r>
                <a:endParaRPr sz="1700" b="1">
                  <a:solidFill>
                    <a:schemeClr val="lt1"/>
                  </a:solidFill>
                  <a:latin typeface="Roboto"/>
                  <a:ea typeface="Roboto"/>
                  <a:cs typeface="Roboto"/>
                  <a:sym typeface="Roboto"/>
                </a:endParaRPr>
              </a:p>
            </p:txBody>
          </p:sp>
          <p:cxnSp>
            <p:nvCxnSpPr>
              <p:cNvPr id="423" name="Google Shape;423;p47"/>
              <p:cNvCxnSpPr/>
              <p:nvPr/>
            </p:nvCxnSpPr>
            <p:spPr>
              <a:xfrm>
                <a:off x="5209825" y="3648300"/>
                <a:ext cx="1286700" cy="0"/>
              </a:xfrm>
              <a:prstGeom prst="straightConnector1">
                <a:avLst/>
              </a:prstGeom>
              <a:noFill/>
              <a:ln w="9525" cap="flat" cmpd="sng">
                <a:solidFill>
                  <a:schemeClr val="dk1"/>
                </a:solidFill>
                <a:prstDash val="solid"/>
                <a:round/>
                <a:headEnd type="none" w="sm" len="sm"/>
                <a:tailEnd type="oval" w="med" len="med"/>
              </a:ln>
            </p:spPr>
          </p:cxnSp>
        </p:grpSp>
      </p:grpSp>
      <p:pic>
        <p:nvPicPr>
          <p:cNvPr id="424" name="Google Shape;424;p47" descr="flip to the right"/>
          <p:cNvPicPr preferRelativeResize="0"/>
          <p:nvPr/>
        </p:nvPicPr>
        <p:blipFill rotWithShape="1">
          <a:blip r:embed="rId3">
            <a:alphaModFix/>
          </a:blip>
          <a:srcRect/>
          <a:stretch/>
        </p:blipFill>
        <p:spPr>
          <a:xfrm rot="-5063979">
            <a:off x="3260545" y="2444558"/>
            <a:ext cx="349335" cy="349335"/>
          </a:xfrm>
          <a:prstGeom prst="rect">
            <a:avLst/>
          </a:prstGeom>
          <a:noFill/>
          <a:ln>
            <a:noFill/>
          </a:ln>
        </p:spPr>
      </p:pic>
      <p:pic>
        <p:nvPicPr>
          <p:cNvPr id="425" name="Google Shape;425;p47" descr="flip to the right"/>
          <p:cNvPicPr preferRelativeResize="0"/>
          <p:nvPr/>
        </p:nvPicPr>
        <p:blipFill rotWithShape="1">
          <a:blip r:embed="rId3">
            <a:alphaModFix/>
          </a:blip>
          <a:srcRect/>
          <a:stretch/>
        </p:blipFill>
        <p:spPr>
          <a:xfrm rot="233779">
            <a:off x="4370766" y="1340946"/>
            <a:ext cx="411919" cy="344832"/>
          </a:xfrm>
          <a:prstGeom prst="rect">
            <a:avLst/>
          </a:prstGeom>
          <a:noFill/>
          <a:ln>
            <a:noFill/>
          </a:ln>
        </p:spPr>
      </p:pic>
      <p:pic>
        <p:nvPicPr>
          <p:cNvPr id="426" name="Google Shape;426;p47" descr="flip to the right"/>
          <p:cNvPicPr preferRelativeResize="0"/>
          <p:nvPr/>
        </p:nvPicPr>
        <p:blipFill rotWithShape="1">
          <a:blip r:embed="rId3">
            <a:alphaModFix/>
          </a:blip>
          <a:srcRect/>
          <a:stretch/>
        </p:blipFill>
        <p:spPr>
          <a:xfrm rot="5399986">
            <a:off x="5500046" y="2423382"/>
            <a:ext cx="391680" cy="391680"/>
          </a:xfrm>
          <a:prstGeom prst="rect">
            <a:avLst/>
          </a:prstGeom>
          <a:noFill/>
          <a:ln>
            <a:noFill/>
          </a:ln>
        </p:spPr>
      </p:pic>
      <p:pic>
        <p:nvPicPr>
          <p:cNvPr id="427" name="Google Shape;427;p47" descr="flip to the right"/>
          <p:cNvPicPr preferRelativeResize="0"/>
          <p:nvPr/>
        </p:nvPicPr>
        <p:blipFill rotWithShape="1">
          <a:blip r:embed="rId3">
            <a:alphaModFix/>
          </a:blip>
          <a:srcRect/>
          <a:stretch/>
        </p:blipFill>
        <p:spPr>
          <a:xfrm rot="10799969">
            <a:off x="4403856" y="3557284"/>
            <a:ext cx="355033" cy="35505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8"/>
          <p:cNvSpPr txBox="1">
            <a:spLocks noGrp="1"/>
          </p:cNvSpPr>
          <p:nvPr>
            <p:ph type="title"/>
          </p:nvPr>
        </p:nvSpPr>
        <p:spPr>
          <a:xfrm>
            <a:off x="0" y="1"/>
            <a:ext cx="9144000" cy="965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Business Services</a:t>
            </a:r>
            <a:endParaRPr/>
          </a:p>
        </p:txBody>
      </p:sp>
      <p:sp>
        <p:nvSpPr>
          <p:cNvPr id="433" name="Google Shape;433;p48"/>
          <p:cNvSpPr txBox="1">
            <a:spLocks noGrp="1"/>
          </p:cNvSpPr>
          <p:nvPr>
            <p:ph type="body" idx="1"/>
          </p:nvPr>
        </p:nvSpPr>
        <p:spPr>
          <a:xfrm>
            <a:off x="819774" y="839625"/>
            <a:ext cx="2967300" cy="3903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More than just Job Development</a:t>
            </a:r>
            <a:endParaRPr/>
          </a:p>
        </p:txBody>
      </p:sp>
      <p:sp>
        <p:nvSpPr>
          <p:cNvPr id="434" name="Google Shape;434;p48"/>
          <p:cNvSpPr txBox="1">
            <a:spLocks noGrp="1"/>
          </p:cNvSpPr>
          <p:nvPr>
            <p:ph type="body" idx="2"/>
          </p:nvPr>
        </p:nvSpPr>
        <p:spPr>
          <a:xfrm>
            <a:off x="456530" y="1478348"/>
            <a:ext cx="8253900" cy="2993100"/>
          </a:xfrm>
          <a:prstGeom prst="rect">
            <a:avLst/>
          </a:prstGeom>
        </p:spPr>
        <p:txBody>
          <a:bodyPr spcFirstLastPara="1" wrap="square" lIns="68575" tIns="34275" rIns="68575" bIns="34275" anchor="t" anchorCtr="0">
            <a:noAutofit/>
          </a:bodyPr>
          <a:lstStyle/>
          <a:p>
            <a:pPr marL="0" lvl="0" indent="0" algn="l" rtl="0">
              <a:spcBef>
                <a:spcPts val="900"/>
              </a:spcBef>
              <a:spcAft>
                <a:spcPts val="0"/>
              </a:spcAft>
              <a:buNone/>
            </a:pPr>
            <a:r>
              <a:rPr lang="en"/>
              <a:t>In Colorado, we have over 23 unique Business Services that we provide to Employers. Through our philosophies on engagement and strategies for documentation, we look to measure the whole relationship with a Business, not just the interaction. </a:t>
            </a:r>
            <a:endParaRPr/>
          </a:p>
          <a:p>
            <a:pPr marL="0" lvl="0" indent="0" algn="l" rtl="0">
              <a:spcBef>
                <a:spcPts val="900"/>
              </a:spcBef>
              <a:spcAft>
                <a:spcPts val="0"/>
              </a:spcAft>
              <a:buNone/>
            </a:pPr>
            <a:r>
              <a:rPr lang="en"/>
              <a:t>Employer Relationship Cycle: New &gt; Developing &gt; Strategic</a:t>
            </a:r>
            <a:endParaRPr/>
          </a:p>
        </p:txBody>
      </p:sp>
      <p:grpSp>
        <p:nvGrpSpPr>
          <p:cNvPr id="435" name="Google Shape;435;p48"/>
          <p:cNvGrpSpPr/>
          <p:nvPr/>
        </p:nvGrpSpPr>
        <p:grpSpPr>
          <a:xfrm>
            <a:off x="785261" y="2388527"/>
            <a:ext cx="7596420" cy="2495605"/>
            <a:chOff x="0" y="1189775"/>
            <a:chExt cx="8938017" cy="3483050"/>
          </a:xfrm>
        </p:grpSpPr>
        <p:grpSp>
          <p:nvGrpSpPr>
            <p:cNvPr id="436" name="Google Shape;436;p48"/>
            <p:cNvGrpSpPr/>
            <p:nvPr/>
          </p:nvGrpSpPr>
          <p:grpSpPr>
            <a:xfrm>
              <a:off x="5632317" y="1189775"/>
              <a:ext cx="3305700" cy="3483050"/>
              <a:chOff x="5632317" y="1189775"/>
              <a:chExt cx="3305700" cy="3483050"/>
            </a:xfrm>
          </p:grpSpPr>
          <p:sp>
            <p:nvSpPr>
              <p:cNvPr id="437" name="Google Shape;437;p48"/>
              <p:cNvSpPr/>
              <p:nvPr/>
            </p:nvSpPr>
            <p:spPr>
              <a:xfrm>
                <a:off x="5632317" y="1189775"/>
                <a:ext cx="3305700" cy="669000"/>
              </a:xfrm>
              <a:prstGeom prst="chevron">
                <a:avLst>
                  <a:gd name="adj" fmla="val 50000"/>
                </a:avLst>
              </a:prstGeom>
              <a:solidFill>
                <a:srgbClr val="D8372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Strategic Business Status</a:t>
                </a:r>
                <a:endParaRPr sz="1200">
                  <a:solidFill>
                    <a:srgbClr val="FFFFFF"/>
                  </a:solidFill>
                  <a:latin typeface="Roboto"/>
                  <a:ea typeface="Roboto"/>
                  <a:cs typeface="Roboto"/>
                  <a:sym typeface="Roboto"/>
                </a:endParaRPr>
              </a:p>
            </p:txBody>
          </p:sp>
          <p:sp>
            <p:nvSpPr>
              <p:cNvPr id="438" name="Google Shape;438;p48"/>
              <p:cNvSpPr txBox="1"/>
              <p:nvPr/>
            </p:nvSpPr>
            <p:spPr>
              <a:xfrm>
                <a:off x="6167063"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latin typeface="Roboto"/>
                    <a:ea typeface="Roboto"/>
                    <a:cs typeface="Roboto"/>
                    <a:sym typeface="Roboto"/>
                  </a:rPr>
                  <a:t>DVR and the Business collaborate strategically across the entirety of the business structure for the overall success of people with disabilities</a:t>
                </a:r>
                <a:endParaRPr sz="1200">
                  <a:latin typeface="Roboto"/>
                  <a:ea typeface="Roboto"/>
                  <a:cs typeface="Roboto"/>
                  <a:sym typeface="Roboto"/>
                </a:endParaRPr>
              </a:p>
              <a:p>
                <a:pPr marL="0" lvl="0" indent="0" algn="l" rtl="0">
                  <a:lnSpc>
                    <a:spcPct val="115000"/>
                  </a:lnSpc>
                  <a:spcBef>
                    <a:spcPts val="0"/>
                  </a:spcBef>
                  <a:spcAft>
                    <a:spcPts val="0"/>
                  </a:spcAft>
                  <a:buNone/>
                </a:pPr>
                <a:endParaRPr sz="1200">
                  <a:latin typeface="Roboto"/>
                  <a:ea typeface="Roboto"/>
                  <a:cs typeface="Roboto"/>
                  <a:sym typeface="Roboto"/>
                </a:endParaRPr>
              </a:p>
            </p:txBody>
          </p:sp>
        </p:grpSp>
        <p:grpSp>
          <p:nvGrpSpPr>
            <p:cNvPr id="439" name="Google Shape;439;p48"/>
            <p:cNvGrpSpPr/>
            <p:nvPr/>
          </p:nvGrpSpPr>
          <p:grpSpPr>
            <a:xfrm>
              <a:off x="0" y="1189989"/>
              <a:ext cx="3546900" cy="3482836"/>
              <a:chOff x="0" y="1189989"/>
              <a:chExt cx="3546900" cy="3482836"/>
            </a:xfrm>
          </p:grpSpPr>
          <p:sp>
            <p:nvSpPr>
              <p:cNvPr id="440" name="Google Shape;440;p48"/>
              <p:cNvSpPr/>
              <p:nvPr/>
            </p:nvSpPr>
            <p:spPr>
              <a:xfrm>
                <a:off x="0" y="1189989"/>
                <a:ext cx="3546900" cy="669000"/>
              </a:xfrm>
              <a:prstGeom prst="homePlate">
                <a:avLst>
                  <a:gd name="adj" fmla="val 50000"/>
                </a:avLst>
              </a:prstGeom>
              <a:solidFill>
                <a:srgbClr val="801F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New Business Status</a:t>
                </a:r>
                <a:endParaRPr sz="1200">
                  <a:solidFill>
                    <a:srgbClr val="FFFFFF"/>
                  </a:solidFill>
                  <a:latin typeface="Roboto"/>
                  <a:ea typeface="Roboto"/>
                  <a:cs typeface="Roboto"/>
                  <a:sym typeface="Roboto"/>
                </a:endParaRPr>
              </a:p>
            </p:txBody>
          </p:sp>
          <p:sp>
            <p:nvSpPr>
              <p:cNvPr id="441" name="Google Shape;441;p48"/>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latin typeface="Roboto"/>
                    <a:ea typeface="Roboto"/>
                    <a:cs typeface="Roboto"/>
                    <a:sym typeface="Roboto"/>
                  </a:rPr>
                  <a:t>Describes businesses in which DVR in is in the initial stages of engaging</a:t>
                </a:r>
                <a:endParaRPr sz="1200">
                  <a:latin typeface="Roboto"/>
                  <a:ea typeface="Roboto"/>
                  <a:cs typeface="Roboto"/>
                  <a:sym typeface="Roboto"/>
                </a:endParaRPr>
              </a:p>
            </p:txBody>
          </p:sp>
        </p:grpSp>
        <p:grpSp>
          <p:nvGrpSpPr>
            <p:cNvPr id="442" name="Google Shape;442;p48"/>
            <p:cNvGrpSpPr/>
            <p:nvPr/>
          </p:nvGrpSpPr>
          <p:grpSpPr>
            <a:xfrm>
              <a:off x="2944204" y="1189775"/>
              <a:ext cx="3305700" cy="3483050"/>
              <a:chOff x="2944204" y="1189775"/>
              <a:chExt cx="3305700" cy="3483050"/>
            </a:xfrm>
          </p:grpSpPr>
          <p:sp>
            <p:nvSpPr>
              <p:cNvPr id="443" name="Google Shape;443;p48"/>
              <p:cNvSpPr/>
              <p:nvPr/>
            </p:nvSpPr>
            <p:spPr>
              <a:xfrm>
                <a:off x="2944204" y="1189775"/>
                <a:ext cx="3305700" cy="669000"/>
              </a:xfrm>
              <a:prstGeom prst="chevron">
                <a:avLst>
                  <a:gd name="adj" fmla="val 50000"/>
                </a:avLst>
              </a:prstGeom>
              <a:solidFill>
                <a:srgbClr val="B02B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Developing Business Status</a:t>
                </a:r>
                <a:endParaRPr sz="1200">
                  <a:solidFill>
                    <a:srgbClr val="FFFFFF"/>
                  </a:solidFill>
                  <a:latin typeface="Roboto"/>
                  <a:ea typeface="Roboto"/>
                  <a:cs typeface="Roboto"/>
                  <a:sym typeface="Roboto"/>
                </a:endParaRPr>
              </a:p>
            </p:txBody>
          </p:sp>
          <p:sp>
            <p:nvSpPr>
              <p:cNvPr id="444" name="Google Shape;444;p48"/>
              <p:cNvSpPr txBox="1"/>
              <p:nvPr/>
            </p:nvSpPr>
            <p:spPr>
              <a:xfrm>
                <a:off x="3478949"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latin typeface="Roboto"/>
                    <a:ea typeface="Roboto"/>
                    <a:cs typeface="Roboto"/>
                    <a:sym typeface="Roboto"/>
                  </a:rPr>
                  <a:t>Describes business in which DVR has engaged in a process of building credibility and trust with the business</a:t>
                </a:r>
                <a:endParaRPr sz="1200">
                  <a:latin typeface="Roboto"/>
                  <a:ea typeface="Roboto"/>
                  <a:cs typeface="Roboto"/>
                  <a:sym typeface="Roboto"/>
                </a:endParaRPr>
              </a:p>
              <a:p>
                <a:pPr marL="0" lvl="0" indent="0" algn="l" rtl="0">
                  <a:lnSpc>
                    <a:spcPct val="115000"/>
                  </a:lnSpc>
                  <a:spcBef>
                    <a:spcPts val="0"/>
                  </a:spcBef>
                  <a:spcAft>
                    <a:spcPts val="0"/>
                  </a:spcAft>
                  <a:buNone/>
                </a:pPr>
                <a:endParaRPr sz="1200">
                  <a:latin typeface="Roboto"/>
                  <a:ea typeface="Roboto"/>
                  <a:cs typeface="Roboto"/>
                  <a:sym typeface="Roboto"/>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49" descr="Snowy Colorado mountain range"/>
          <p:cNvPicPr preferRelativeResize="0">
            <a:picLocks noGrp="1"/>
          </p:cNvPicPr>
          <p:nvPr>
            <p:ph type="pic" idx="2"/>
          </p:nvPr>
        </p:nvPicPr>
        <p:blipFill rotWithShape="1">
          <a:blip r:embed="rId3">
            <a:alphaModFix/>
          </a:blip>
          <a:srcRect b="21642"/>
          <a:stretch/>
        </p:blipFill>
        <p:spPr>
          <a:xfrm>
            <a:off x="0" y="0"/>
            <a:ext cx="9144000" cy="2731800"/>
          </a:xfrm>
          <a:prstGeom prst="rect">
            <a:avLst/>
          </a:prstGeom>
          <a:noFill/>
          <a:ln>
            <a:noFill/>
          </a:ln>
        </p:spPr>
      </p:pic>
      <p:sp>
        <p:nvSpPr>
          <p:cNvPr id="450" name="Google Shape;450;p49"/>
          <p:cNvSpPr txBox="1">
            <a:spLocks noGrp="1"/>
          </p:cNvSpPr>
          <p:nvPr>
            <p:ph type="body" idx="1"/>
          </p:nvPr>
        </p:nvSpPr>
        <p:spPr>
          <a:xfrm>
            <a:off x="385763" y="3112185"/>
            <a:ext cx="1346700" cy="13113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1000"/>
              </a:spcBef>
              <a:spcAft>
                <a:spcPts val="0"/>
              </a:spcAft>
              <a:buClr>
                <a:schemeClr val="dk2"/>
              </a:buClr>
              <a:buSzPts val="1500"/>
              <a:buFont typeface="Arial"/>
              <a:buNone/>
            </a:pPr>
            <a:r>
              <a:rPr lang="en" b="1"/>
              <a:t>On the same Team</a:t>
            </a:r>
            <a:endParaRPr sz="1100">
              <a:latin typeface="Lato"/>
              <a:ea typeface="Lato"/>
              <a:cs typeface="Lato"/>
              <a:sym typeface="Lato"/>
            </a:endParaRPr>
          </a:p>
          <a:p>
            <a:pPr marL="0" marR="0" lvl="0" indent="0" algn="ctr" rtl="0">
              <a:lnSpc>
                <a:spcPct val="115000"/>
              </a:lnSpc>
              <a:spcBef>
                <a:spcPts val="1000"/>
              </a:spcBef>
              <a:spcAft>
                <a:spcPts val="0"/>
              </a:spcAft>
              <a:buClr>
                <a:schemeClr val="dk1"/>
              </a:buClr>
              <a:buSzPts val="800"/>
              <a:buFont typeface="Arial"/>
              <a:buNone/>
            </a:pPr>
            <a:r>
              <a:rPr lang="en"/>
              <a:t>BOS are assigned to local DVR offices, and work directly with RCs</a:t>
            </a:r>
            <a:endParaRPr sz="1100">
              <a:latin typeface="Lato"/>
              <a:ea typeface="Lato"/>
              <a:cs typeface="Lato"/>
              <a:sym typeface="Lato"/>
            </a:endParaRPr>
          </a:p>
        </p:txBody>
      </p:sp>
      <p:sp>
        <p:nvSpPr>
          <p:cNvPr id="451" name="Google Shape;451;p49"/>
          <p:cNvSpPr txBox="1">
            <a:spLocks noGrp="1"/>
          </p:cNvSpPr>
          <p:nvPr>
            <p:ph type="body" idx="4"/>
          </p:nvPr>
        </p:nvSpPr>
        <p:spPr>
          <a:xfrm>
            <a:off x="3898704" y="3112185"/>
            <a:ext cx="1346700" cy="13113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1000"/>
              </a:spcBef>
              <a:spcAft>
                <a:spcPts val="0"/>
              </a:spcAft>
              <a:buClr>
                <a:schemeClr val="dk2"/>
              </a:buClr>
              <a:buSzPts val="1500"/>
              <a:buFont typeface="Arial"/>
              <a:buNone/>
            </a:pPr>
            <a:r>
              <a:rPr lang="en" b="1"/>
              <a:t>The BOS Meeting</a:t>
            </a:r>
            <a:endParaRPr sz="1100">
              <a:latin typeface="Lato"/>
              <a:ea typeface="Lato"/>
              <a:cs typeface="Lato"/>
              <a:sym typeface="Lato"/>
            </a:endParaRPr>
          </a:p>
          <a:p>
            <a:pPr marL="0" marR="0" lvl="0" indent="0" algn="ctr" rtl="0">
              <a:lnSpc>
                <a:spcPct val="115000"/>
              </a:lnSpc>
              <a:spcBef>
                <a:spcPts val="1000"/>
              </a:spcBef>
              <a:spcAft>
                <a:spcPts val="0"/>
              </a:spcAft>
              <a:buClr>
                <a:schemeClr val="dk1"/>
              </a:buClr>
              <a:buSzPts val="1100"/>
              <a:buFont typeface="Arial"/>
              <a:buNone/>
            </a:pPr>
            <a:r>
              <a:rPr lang="en"/>
              <a:t>BOS’ hold regular meetings with their team of RCs 1-2x per month to maintain connection</a:t>
            </a:r>
            <a:endParaRPr sz="1100">
              <a:latin typeface="Lato"/>
              <a:ea typeface="Lato"/>
              <a:cs typeface="Lato"/>
              <a:sym typeface="Lato"/>
            </a:endParaRPr>
          </a:p>
        </p:txBody>
      </p:sp>
      <p:sp>
        <p:nvSpPr>
          <p:cNvPr id="452" name="Google Shape;452;p49"/>
          <p:cNvSpPr txBox="1">
            <a:spLocks noGrp="1"/>
          </p:cNvSpPr>
          <p:nvPr>
            <p:ph type="body" idx="3"/>
          </p:nvPr>
        </p:nvSpPr>
        <p:spPr>
          <a:xfrm>
            <a:off x="2142233" y="3112184"/>
            <a:ext cx="1346700" cy="13113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1000"/>
              </a:spcBef>
              <a:spcAft>
                <a:spcPts val="0"/>
              </a:spcAft>
              <a:buClr>
                <a:schemeClr val="dk2"/>
              </a:buClr>
              <a:buSzPts val="1500"/>
              <a:buFont typeface="Arial"/>
              <a:buNone/>
            </a:pPr>
            <a:r>
              <a:rPr lang="en" b="1"/>
              <a:t>Standard Process</a:t>
            </a:r>
            <a:endParaRPr sz="1100" b="1">
              <a:latin typeface="Lato"/>
              <a:ea typeface="Lato"/>
              <a:cs typeface="Lato"/>
              <a:sym typeface="Lato"/>
            </a:endParaRPr>
          </a:p>
          <a:p>
            <a:pPr marL="0" marR="0" lvl="0" indent="0" algn="ctr" rtl="0">
              <a:lnSpc>
                <a:spcPct val="115000"/>
              </a:lnSpc>
              <a:spcBef>
                <a:spcPts val="1000"/>
              </a:spcBef>
              <a:spcAft>
                <a:spcPts val="0"/>
              </a:spcAft>
              <a:buClr>
                <a:schemeClr val="dk1"/>
              </a:buClr>
              <a:buSzPts val="1100"/>
              <a:buFont typeface="Arial"/>
              <a:buNone/>
            </a:pPr>
            <a:r>
              <a:rPr lang="en"/>
              <a:t>RC’s and BOS’ work together over job prepared Participants through the “Service-Job Seeking” process</a:t>
            </a:r>
            <a:endParaRPr sz="1100">
              <a:latin typeface="Lato"/>
              <a:ea typeface="Lato"/>
              <a:cs typeface="Lato"/>
              <a:sym typeface="Lato"/>
            </a:endParaRPr>
          </a:p>
        </p:txBody>
      </p:sp>
      <p:sp>
        <p:nvSpPr>
          <p:cNvPr id="453" name="Google Shape;453;p49"/>
          <p:cNvSpPr txBox="1">
            <a:spLocks noGrp="1"/>
          </p:cNvSpPr>
          <p:nvPr>
            <p:ph type="body" idx="6"/>
          </p:nvPr>
        </p:nvSpPr>
        <p:spPr>
          <a:xfrm>
            <a:off x="7479374" y="3112178"/>
            <a:ext cx="1346700" cy="13113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1000"/>
              </a:spcBef>
              <a:spcAft>
                <a:spcPts val="0"/>
              </a:spcAft>
              <a:buClr>
                <a:schemeClr val="dk2"/>
              </a:buClr>
              <a:buSzPts val="1500"/>
              <a:buFont typeface="Arial"/>
              <a:buNone/>
            </a:pPr>
            <a:r>
              <a:rPr lang="en" b="1"/>
              <a:t>Ongoing Support</a:t>
            </a:r>
            <a:endParaRPr sz="1100">
              <a:latin typeface="Lato"/>
              <a:ea typeface="Lato"/>
              <a:cs typeface="Lato"/>
              <a:sym typeface="Lato"/>
            </a:endParaRPr>
          </a:p>
          <a:p>
            <a:pPr marL="0" marR="0" lvl="0" indent="0" algn="ctr" rtl="0">
              <a:lnSpc>
                <a:spcPct val="115000"/>
              </a:lnSpc>
              <a:spcBef>
                <a:spcPts val="1000"/>
              </a:spcBef>
              <a:spcAft>
                <a:spcPts val="0"/>
              </a:spcAft>
              <a:buClr>
                <a:schemeClr val="dk2"/>
              </a:buClr>
              <a:buSzPts val="1500"/>
              <a:buFont typeface="Arial"/>
              <a:buNone/>
            </a:pPr>
            <a:r>
              <a:rPr lang="en"/>
              <a:t>RC’s benefit from the BOS’ guidance on LMI, Reasonable Accommodations, Disclosure Decisions, and more!</a:t>
            </a:r>
            <a:endParaRPr sz="1100">
              <a:latin typeface="Lato"/>
              <a:ea typeface="Lato"/>
              <a:cs typeface="Lato"/>
              <a:sym typeface="Lato"/>
            </a:endParaRPr>
          </a:p>
        </p:txBody>
      </p:sp>
      <p:sp>
        <p:nvSpPr>
          <p:cNvPr id="454" name="Google Shape;454;p49"/>
          <p:cNvSpPr txBox="1">
            <a:spLocks noGrp="1"/>
          </p:cNvSpPr>
          <p:nvPr>
            <p:ph type="body" idx="5"/>
          </p:nvPr>
        </p:nvSpPr>
        <p:spPr>
          <a:xfrm>
            <a:off x="5691832" y="3112181"/>
            <a:ext cx="1346700" cy="13113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1000"/>
              </a:spcBef>
              <a:spcAft>
                <a:spcPts val="0"/>
              </a:spcAft>
              <a:buClr>
                <a:schemeClr val="dk1"/>
              </a:buClr>
              <a:buSzPts val="1100"/>
              <a:buFont typeface="Arial"/>
              <a:buNone/>
            </a:pPr>
            <a:r>
              <a:rPr lang="en" b="1"/>
              <a:t>Employer Connections</a:t>
            </a:r>
            <a:endParaRPr b="1"/>
          </a:p>
          <a:p>
            <a:pPr marL="0" marR="0" lvl="0" indent="0" algn="ctr" rtl="0">
              <a:lnSpc>
                <a:spcPct val="115000"/>
              </a:lnSpc>
              <a:spcBef>
                <a:spcPts val="1000"/>
              </a:spcBef>
              <a:spcAft>
                <a:spcPts val="0"/>
              </a:spcAft>
              <a:buClr>
                <a:schemeClr val="dk1"/>
              </a:buClr>
              <a:buSzPts val="1100"/>
              <a:buFont typeface="Arial"/>
              <a:buNone/>
            </a:pPr>
            <a:r>
              <a:rPr lang="en"/>
              <a:t>BOS’ share information with RCs and Participants about Employers and Work Opportunities </a:t>
            </a:r>
            <a:endParaRPr sz="1100">
              <a:latin typeface="Lato"/>
              <a:ea typeface="Lato"/>
              <a:cs typeface="Lato"/>
              <a:sym typeface="Lato"/>
            </a:endParaRPr>
          </a:p>
        </p:txBody>
      </p:sp>
      <p:sp>
        <p:nvSpPr>
          <p:cNvPr id="455" name="Google Shape;455;p49"/>
          <p:cNvSpPr txBox="1">
            <a:spLocks noGrp="1"/>
          </p:cNvSpPr>
          <p:nvPr>
            <p:ph type="title"/>
          </p:nvPr>
        </p:nvSpPr>
        <p:spPr>
          <a:xfrm>
            <a:off x="5534126" y="1171144"/>
            <a:ext cx="3291900" cy="9942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Clr>
                <a:schemeClr val="dk2"/>
              </a:buClr>
              <a:buSzPts val="3300"/>
              <a:buFont typeface="Arial"/>
              <a:buNone/>
            </a:pPr>
            <a:r>
              <a:rPr lang="en">
                <a:solidFill>
                  <a:schemeClr val="lt1"/>
                </a:solidFill>
              </a:rPr>
              <a:t>Partnering with RCs</a:t>
            </a:r>
            <a:endParaRPr>
              <a:solidFill>
                <a:schemeClr val="lt1"/>
              </a:solidFill>
            </a:endParaRPr>
          </a:p>
        </p:txBody>
      </p:sp>
      <p:sp>
        <p:nvSpPr>
          <p:cNvPr id="456" name="Google Shape;456;p49"/>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18</a:t>
            </a:fld>
            <a:endParaRPr/>
          </a:p>
        </p:txBody>
      </p:sp>
      <p:grpSp>
        <p:nvGrpSpPr>
          <p:cNvPr id="457" name="Google Shape;457;p49"/>
          <p:cNvGrpSpPr/>
          <p:nvPr/>
        </p:nvGrpSpPr>
        <p:grpSpPr>
          <a:xfrm>
            <a:off x="782746" y="2449303"/>
            <a:ext cx="552600" cy="552600"/>
            <a:chOff x="782746" y="2449303"/>
            <a:chExt cx="552600" cy="552600"/>
          </a:xfrm>
        </p:grpSpPr>
        <p:sp>
          <p:nvSpPr>
            <p:cNvPr id="458" name="Google Shape;458;p49"/>
            <p:cNvSpPr/>
            <p:nvPr/>
          </p:nvSpPr>
          <p:spPr>
            <a:xfrm>
              <a:off x="782746" y="2449303"/>
              <a:ext cx="552600" cy="552600"/>
            </a:xfrm>
            <a:prstGeom prst="ellipse">
              <a:avLst/>
            </a:prstGeom>
            <a:solidFill>
              <a:srgbClr val="001970"/>
            </a:solidFill>
            <a:ln w="1905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59" name="Google Shape;459;p49"/>
            <p:cNvPicPr preferRelativeResize="0"/>
            <p:nvPr/>
          </p:nvPicPr>
          <p:blipFill rotWithShape="1">
            <a:blip r:embed="rId4">
              <a:alphaModFix/>
            </a:blip>
            <a:srcRect/>
            <a:stretch/>
          </p:blipFill>
          <p:spPr>
            <a:xfrm>
              <a:off x="860364" y="2529118"/>
              <a:ext cx="397392" cy="397392"/>
            </a:xfrm>
            <a:prstGeom prst="rect">
              <a:avLst/>
            </a:prstGeom>
            <a:noFill/>
            <a:ln>
              <a:noFill/>
            </a:ln>
          </p:spPr>
        </p:pic>
      </p:grpSp>
      <p:grpSp>
        <p:nvGrpSpPr>
          <p:cNvPr id="460" name="Google Shape;460;p49"/>
          <p:cNvGrpSpPr/>
          <p:nvPr/>
        </p:nvGrpSpPr>
        <p:grpSpPr>
          <a:xfrm>
            <a:off x="2539215" y="2449303"/>
            <a:ext cx="552600" cy="552600"/>
            <a:chOff x="2539215" y="2449303"/>
            <a:chExt cx="552600" cy="552600"/>
          </a:xfrm>
        </p:grpSpPr>
        <p:sp>
          <p:nvSpPr>
            <p:cNvPr id="461" name="Google Shape;461;p49"/>
            <p:cNvSpPr/>
            <p:nvPr/>
          </p:nvSpPr>
          <p:spPr>
            <a:xfrm>
              <a:off x="2539215" y="2449303"/>
              <a:ext cx="552600" cy="552600"/>
            </a:xfrm>
            <a:prstGeom prst="ellipse">
              <a:avLst/>
            </a:prstGeom>
            <a:solidFill>
              <a:srgbClr val="001970"/>
            </a:solidFill>
            <a:ln w="1905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2" name="Google Shape;462;p49"/>
            <p:cNvPicPr preferRelativeResize="0"/>
            <p:nvPr/>
          </p:nvPicPr>
          <p:blipFill rotWithShape="1">
            <a:blip r:embed="rId5">
              <a:alphaModFix/>
            </a:blip>
            <a:srcRect/>
            <a:stretch/>
          </p:blipFill>
          <p:spPr>
            <a:xfrm>
              <a:off x="2616833" y="2526922"/>
              <a:ext cx="397392" cy="397392"/>
            </a:xfrm>
            <a:prstGeom prst="rect">
              <a:avLst/>
            </a:prstGeom>
            <a:noFill/>
            <a:ln>
              <a:noFill/>
            </a:ln>
          </p:spPr>
        </p:pic>
      </p:grpSp>
      <p:grpSp>
        <p:nvGrpSpPr>
          <p:cNvPr id="463" name="Google Shape;463;p49"/>
          <p:cNvGrpSpPr/>
          <p:nvPr/>
        </p:nvGrpSpPr>
        <p:grpSpPr>
          <a:xfrm>
            <a:off x="4295684" y="2449303"/>
            <a:ext cx="552600" cy="552600"/>
            <a:chOff x="4295684" y="2449303"/>
            <a:chExt cx="552600" cy="552600"/>
          </a:xfrm>
        </p:grpSpPr>
        <p:sp>
          <p:nvSpPr>
            <p:cNvPr id="464" name="Google Shape;464;p49"/>
            <p:cNvSpPr/>
            <p:nvPr/>
          </p:nvSpPr>
          <p:spPr>
            <a:xfrm>
              <a:off x="4295684" y="2449303"/>
              <a:ext cx="552600" cy="552600"/>
            </a:xfrm>
            <a:prstGeom prst="ellipse">
              <a:avLst/>
            </a:prstGeom>
            <a:solidFill>
              <a:srgbClr val="001970"/>
            </a:solidFill>
            <a:ln w="1905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5" name="Google Shape;465;p49"/>
            <p:cNvPicPr preferRelativeResize="0"/>
            <p:nvPr/>
          </p:nvPicPr>
          <p:blipFill rotWithShape="1">
            <a:blip r:embed="rId6">
              <a:alphaModFix/>
            </a:blip>
            <a:srcRect/>
            <a:stretch/>
          </p:blipFill>
          <p:spPr>
            <a:xfrm>
              <a:off x="4373302" y="2526922"/>
              <a:ext cx="397392" cy="397392"/>
            </a:xfrm>
            <a:prstGeom prst="rect">
              <a:avLst/>
            </a:prstGeom>
            <a:noFill/>
            <a:ln>
              <a:noFill/>
            </a:ln>
          </p:spPr>
        </p:pic>
      </p:grpSp>
      <p:sp>
        <p:nvSpPr>
          <p:cNvPr id="466" name="Google Shape;466;p49"/>
          <p:cNvSpPr/>
          <p:nvPr/>
        </p:nvSpPr>
        <p:spPr>
          <a:xfrm>
            <a:off x="6088811" y="2449303"/>
            <a:ext cx="552600" cy="552600"/>
          </a:xfrm>
          <a:prstGeom prst="ellipse">
            <a:avLst/>
          </a:prstGeom>
          <a:solidFill>
            <a:srgbClr val="001970"/>
          </a:solidFill>
          <a:ln w="1905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7" name="Google Shape;467;p49"/>
          <p:cNvPicPr preferRelativeResize="0"/>
          <p:nvPr/>
        </p:nvPicPr>
        <p:blipFill rotWithShape="1">
          <a:blip r:embed="rId7">
            <a:alphaModFix/>
          </a:blip>
          <a:srcRect/>
          <a:stretch/>
        </p:blipFill>
        <p:spPr>
          <a:xfrm>
            <a:off x="6166430" y="2533134"/>
            <a:ext cx="397392" cy="397392"/>
          </a:xfrm>
          <a:prstGeom prst="rect">
            <a:avLst/>
          </a:prstGeom>
          <a:noFill/>
          <a:ln>
            <a:noFill/>
          </a:ln>
        </p:spPr>
      </p:pic>
      <p:grpSp>
        <p:nvGrpSpPr>
          <p:cNvPr id="468" name="Google Shape;468;p49"/>
          <p:cNvGrpSpPr/>
          <p:nvPr/>
        </p:nvGrpSpPr>
        <p:grpSpPr>
          <a:xfrm>
            <a:off x="7876352" y="2449303"/>
            <a:ext cx="552600" cy="552600"/>
            <a:chOff x="7876352" y="2449303"/>
            <a:chExt cx="552600" cy="552600"/>
          </a:xfrm>
        </p:grpSpPr>
        <p:sp>
          <p:nvSpPr>
            <p:cNvPr id="469" name="Google Shape;469;p49"/>
            <p:cNvSpPr/>
            <p:nvPr/>
          </p:nvSpPr>
          <p:spPr>
            <a:xfrm>
              <a:off x="7876352" y="2449303"/>
              <a:ext cx="552600" cy="552600"/>
            </a:xfrm>
            <a:prstGeom prst="ellipse">
              <a:avLst/>
            </a:prstGeom>
            <a:solidFill>
              <a:srgbClr val="001970"/>
            </a:solidFill>
            <a:ln w="1905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70" name="Google Shape;470;p49"/>
            <p:cNvPicPr preferRelativeResize="0"/>
            <p:nvPr/>
          </p:nvPicPr>
          <p:blipFill rotWithShape="1">
            <a:blip r:embed="rId8">
              <a:alphaModFix/>
            </a:blip>
            <a:srcRect/>
            <a:stretch/>
          </p:blipFill>
          <p:spPr>
            <a:xfrm>
              <a:off x="7963862" y="2526922"/>
              <a:ext cx="397392" cy="397392"/>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0"/>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19</a:t>
            </a:fld>
            <a:endParaRPr/>
          </a:p>
        </p:txBody>
      </p:sp>
      <p:sp>
        <p:nvSpPr>
          <p:cNvPr id="476" name="Google Shape;476;p50"/>
          <p:cNvSpPr txBox="1">
            <a:spLocks noGrp="1"/>
          </p:cNvSpPr>
          <p:nvPr>
            <p:ph type="body" idx="2"/>
          </p:nvPr>
        </p:nvSpPr>
        <p:spPr>
          <a:xfrm>
            <a:off x="4853917" y="1698262"/>
            <a:ext cx="3792300" cy="3903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2"/>
              </a:buClr>
              <a:buSzPts val="1700"/>
              <a:buNone/>
            </a:pPr>
            <a:r>
              <a:rPr lang="en"/>
              <a:t>A different approach to DEIA Training</a:t>
            </a:r>
            <a:endParaRPr/>
          </a:p>
        </p:txBody>
      </p:sp>
      <p:sp>
        <p:nvSpPr>
          <p:cNvPr id="477" name="Google Shape;477;p50"/>
          <p:cNvSpPr txBox="1">
            <a:spLocks noGrp="1"/>
          </p:cNvSpPr>
          <p:nvPr>
            <p:ph type="body" idx="3"/>
          </p:nvPr>
        </p:nvSpPr>
        <p:spPr>
          <a:xfrm>
            <a:off x="4855429" y="2133221"/>
            <a:ext cx="3789300" cy="2100900"/>
          </a:xfrm>
          <a:prstGeom prst="rect">
            <a:avLst/>
          </a:prstGeom>
        </p:spPr>
        <p:txBody>
          <a:bodyPr spcFirstLastPara="1" wrap="square" lIns="68575" tIns="34275" rIns="68575" bIns="34275" anchor="t" anchorCtr="0">
            <a:noAutofit/>
          </a:bodyPr>
          <a:lstStyle/>
          <a:p>
            <a:pPr marL="0" lvl="0" indent="0" algn="l" rtl="0">
              <a:spcBef>
                <a:spcPts val="1000"/>
              </a:spcBef>
              <a:spcAft>
                <a:spcPts val="0"/>
              </a:spcAft>
              <a:buClr>
                <a:schemeClr val="dk1"/>
              </a:buClr>
              <a:buSzPts val="1100"/>
              <a:buFont typeface="Arial"/>
              <a:buNone/>
            </a:pPr>
            <a:r>
              <a:rPr lang="en">
                <a:solidFill>
                  <a:schemeClr val="dk1"/>
                </a:solidFill>
              </a:rPr>
              <a:t>BRU has come a long way from our previous years of educational materials on DEIA topics in the workplace. Since 2020, we’ve worked hard to create standard training materials that our Unit uses to educate employers, community partners, stakeholders, and staff; building off of the principles, understandings, and changing conversations in the Disability Community. Topics include: </a:t>
            </a:r>
            <a:endParaRPr>
              <a:solidFill>
                <a:schemeClr val="dk1"/>
              </a:solidFill>
            </a:endParaRPr>
          </a:p>
          <a:p>
            <a:pPr marL="457200" lvl="0" indent="-298450" algn="l" rtl="0">
              <a:spcBef>
                <a:spcPts val="1000"/>
              </a:spcBef>
              <a:spcAft>
                <a:spcPts val="0"/>
              </a:spcAft>
              <a:buClr>
                <a:schemeClr val="dk1"/>
              </a:buClr>
              <a:buSzPts val="1100"/>
              <a:buChar char="●"/>
            </a:pPr>
            <a:r>
              <a:rPr lang="en">
                <a:solidFill>
                  <a:schemeClr val="dk1"/>
                </a:solidFill>
              </a:rPr>
              <a:t>Disability Etiquette &amp; Ableism</a:t>
            </a:r>
            <a:endParaRPr>
              <a:solidFill>
                <a:schemeClr val="dk1"/>
              </a:solidFill>
            </a:endParaRPr>
          </a:p>
          <a:p>
            <a:pPr marL="457200" lvl="0" indent="-298450" algn="l" rtl="0">
              <a:spcBef>
                <a:spcPts val="1000"/>
              </a:spcBef>
              <a:spcAft>
                <a:spcPts val="0"/>
              </a:spcAft>
              <a:buClr>
                <a:schemeClr val="dk1"/>
              </a:buClr>
              <a:buSzPts val="1100"/>
              <a:buChar char="●"/>
            </a:pPr>
            <a:r>
              <a:rPr lang="en">
                <a:solidFill>
                  <a:schemeClr val="dk1"/>
                </a:solidFill>
              </a:rPr>
              <a:t>ADA Basics for Employers</a:t>
            </a:r>
            <a:endParaRPr>
              <a:solidFill>
                <a:schemeClr val="dk1"/>
              </a:solidFill>
            </a:endParaRPr>
          </a:p>
          <a:p>
            <a:pPr marL="457200" lvl="0" indent="-298450" algn="l" rtl="0">
              <a:spcBef>
                <a:spcPts val="1000"/>
              </a:spcBef>
              <a:spcAft>
                <a:spcPts val="0"/>
              </a:spcAft>
              <a:buClr>
                <a:schemeClr val="dk1"/>
              </a:buClr>
              <a:buSzPts val="1100"/>
              <a:buChar char="●"/>
            </a:pPr>
            <a:r>
              <a:rPr lang="en">
                <a:solidFill>
                  <a:schemeClr val="dk1"/>
                </a:solidFill>
              </a:rPr>
              <a:t>Breaking Barriers: Employing People with Disabilities</a:t>
            </a:r>
            <a:endParaRPr>
              <a:solidFill>
                <a:schemeClr val="dk1"/>
              </a:solidFill>
            </a:endParaRPr>
          </a:p>
          <a:p>
            <a:pPr marL="457200" lvl="0" indent="-298450" algn="l" rtl="0">
              <a:spcBef>
                <a:spcPts val="1000"/>
              </a:spcBef>
              <a:spcAft>
                <a:spcPts val="0"/>
              </a:spcAft>
              <a:buClr>
                <a:schemeClr val="dk1"/>
              </a:buClr>
              <a:buSzPts val="1100"/>
              <a:buChar char="●"/>
            </a:pPr>
            <a:r>
              <a:rPr lang="en">
                <a:solidFill>
                  <a:schemeClr val="dk1"/>
                </a:solidFill>
              </a:rPr>
              <a:t>DVR 101</a:t>
            </a:r>
            <a:endParaRPr>
              <a:solidFill>
                <a:schemeClr val="dk1"/>
              </a:solidFill>
            </a:endParaRPr>
          </a:p>
        </p:txBody>
      </p:sp>
      <p:sp>
        <p:nvSpPr>
          <p:cNvPr id="478" name="Google Shape;478;p50"/>
          <p:cNvSpPr txBox="1">
            <a:spLocks noGrp="1"/>
          </p:cNvSpPr>
          <p:nvPr>
            <p:ph type="body" idx="1"/>
          </p:nvPr>
        </p:nvSpPr>
        <p:spPr>
          <a:xfrm>
            <a:off x="4851825" y="677650"/>
            <a:ext cx="4182000" cy="1020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a:t>Educating Employers on Embracing Disability</a:t>
            </a:r>
            <a:endParaRPr/>
          </a:p>
        </p:txBody>
      </p:sp>
      <p:pic>
        <p:nvPicPr>
          <p:cNvPr id="479" name="Google Shape;479;p50" descr="BOS Adam Shake presents to Employers at the Fort Collins Chamber of Commerce"/>
          <p:cNvPicPr preferRelativeResize="0"/>
          <p:nvPr/>
        </p:nvPicPr>
        <p:blipFill>
          <a:blip r:embed="rId3">
            <a:alphaModFix/>
          </a:blip>
          <a:stretch>
            <a:fillRect/>
          </a:stretch>
        </p:blipFill>
        <p:spPr>
          <a:xfrm>
            <a:off x="0" y="745100"/>
            <a:ext cx="4610100" cy="3457575"/>
          </a:xfrm>
          <a:prstGeom prst="rect">
            <a:avLst/>
          </a:prstGeom>
          <a:noFill/>
          <a:ln>
            <a:noFill/>
          </a:ln>
        </p:spPr>
      </p:pic>
      <p:sp>
        <p:nvSpPr>
          <p:cNvPr id="480" name="Google Shape;480;p50"/>
          <p:cNvSpPr txBox="1"/>
          <p:nvPr/>
        </p:nvSpPr>
        <p:spPr>
          <a:xfrm>
            <a:off x="-80400" y="4141350"/>
            <a:ext cx="4652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a:latin typeface="Lato"/>
                <a:ea typeface="Lato"/>
                <a:cs typeface="Lato"/>
                <a:sym typeface="Lato"/>
              </a:rPr>
              <a:t>Northern Colorado BOS, Adam Shake, presents to employers at the Fort Collins Chamber of Commerce</a:t>
            </a:r>
            <a:endParaRPr sz="1000" i="1">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3"/>
          <p:cNvSpPr txBox="1">
            <a:spLocks noGrp="1"/>
          </p:cNvSpPr>
          <p:nvPr>
            <p:ph type="title"/>
          </p:nvPr>
        </p:nvSpPr>
        <p:spPr>
          <a:xfrm>
            <a:off x="680525" y="371525"/>
            <a:ext cx="8412000" cy="570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Hello! </a:t>
            </a:r>
            <a:r>
              <a:rPr lang="en" sz="2600">
                <a:latin typeface="Roboto Slab"/>
                <a:ea typeface="Roboto Slab"/>
                <a:cs typeface="Roboto Slab"/>
                <a:sym typeface="Roboto Slab"/>
              </a:rPr>
              <a:t>We are Colorado’s Business Relations Unit</a:t>
            </a:r>
            <a:endParaRPr sz="2600">
              <a:latin typeface="Roboto Slab"/>
              <a:ea typeface="Roboto Slab"/>
              <a:cs typeface="Roboto Slab"/>
              <a:sym typeface="Roboto Slab"/>
            </a:endParaRPr>
          </a:p>
        </p:txBody>
      </p:sp>
      <p:sp>
        <p:nvSpPr>
          <p:cNvPr id="247" name="Google Shape;247;p33"/>
          <p:cNvSpPr/>
          <p:nvPr/>
        </p:nvSpPr>
        <p:spPr>
          <a:xfrm>
            <a:off x="680525" y="1134975"/>
            <a:ext cx="2554800" cy="318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8" name="Google Shape;248;p33"/>
          <p:cNvSpPr txBox="1"/>
          <p:nvPr/>
        </p:nvSpPr>
        <p:spPr>
          <a:xfrm>
            <a:off x="3235325" y="1134975"/>
            <a:ext cx="2106300" cy="8313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2"/>
                </a:solidFill>
                <a:latin typeface="Lato"/>
                <a:ea typeface="Lato"/>
                <a:cs typeface="Lato"/>
                <a:sym typeface="Lato"/>
              </a:rPr>
              <a:t>Eric Clark, Manager of Workforce Strategy &amp; Business Development</a:t>
            </a:r>
            <a:r>
              <a:rPr lang="en"/>
              <a:t> </a:t>
            </a:r>
            <a:endParaRPr/>
          </a:p>
        </p:txBody>
      </p:sp>
      <p:sp>
        <p:nvSpPr>
          <p:cNvPr id="249" name="Google Shape;249;p33"/>
          <p:cNvSpPr txBox="1"/>
          <p:nvPr/>
        </p:nvSpPr>
        <p:spPr>
          <a:xfrm>
            <a:off x="3577200" y="3485175"/>
            <a:ext cx="2106300" cy="831300"/>
          </a:xfrm>
          <a:prstGeom prst="rect">
            <a:avLst/>
          </a:prstGeom>
          <a:solidFill>
            <a:schemeClr val="accent4"/>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2"/>
                </a:solidFill>
                <a:latin typeface="Lato"/>
                <a:ea typeface="Lato"/>
                <a:cs typeface="Lato"/>
                <a:sym typeface="Lato"/>
              </a:rPr>
              <a:t>Heather Brooks, Manager of Business Outreach Services</a:t>
            </a:r>
            <a:endParaRPr b="1">
              <a:solidFill>
                <a:schemeClr val="accent2"/>
              </a:solidFill>
              <a:latin typeface="Lato"/>
              <a:ea typeface="Lato"/>
              <a:cs typeface="Lato"/>
              <a:sym typeface="Lato"/>
            </a:endParaRPr>
          </a:p>
        </p:txBody>
      </p:sp>
      <p:pic>
        <p:nvPicPr>
          <p:cNvPr id="250" name="Google Shape;250;p33" descr="Eric Clark"/>
          <p:cNvPicPr preferRelativeResize="0"/>
          <p:nvPr/>
        </p:nvPicPr>
        <p:blipFill rotWithShape="1">
          <a:blip r:embed="rId3">
            <a:alphaModFix/>
          </a:blip>
          <a:srcRect t="1506" r="8908" b="23911"/>
          <a:stretch/>
        </p:blipFill>
        <p:spPr>
          <a:xfrm>
            <a:off x="778025" y="1242475"/>
            <a:ext cx="2359798" cy="2967025"/>
          </a:xfrm>
          <a:prstGeom prst="rect">
            <a:avLst/>
          </a:prstGeom>
          <a:noFill/>
          <a:ln>
            <a:noFill/>
          </a:ln>
        </p:spPr>
      </p:pic>
      <p:sp>
        <p:nvSpPr>
          <p:cNvPr id="251" name="Google Shape;251;p33"/>
          <p:cNvSpPr/>
          <p:nvPr/>
        </p:nvSpPr>
        <p:spPr>
          <a:xfrm>
            <a:off x="5683500" y="1134975"/>
            <a:ext cx="2554800" cy="3181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52" name="Google Shape;252;p33" descr="Heather Brooks"/>
          <p:cNvPicPr preferRelativeResize="0"/>
          <p:nvPr/>
        </p:nvPicPr>
        <p:blipFill rotWithShape="1">
          <a:blip r:embed="rId4">
            <a:alphaModFix/>
          </a:blip>
          <a:srcRect l="12002" t="17793" b="8465"/>
          <a:stretch/>
        </p:blipFill>
        <p:spPr>
          <a:xfrm>
            <a:off x="5779275" y="1242475"/>
            <a:ext cx="2359798" cy="2967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1"/>
          <p:cNvSpPr txBox="1">
            <a:spLocks noGrp="1"/>
          </p:cNvSpPr>
          <p:nvPr>
            <p:ph type="title"/>
          </p:nvPr>
        </p:nvSpPr>
        <p:spPr>
          <a:xfrm>
            <a:off x="3078100" y="743881"/>
            <a:ext cx="5522400" cy="45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DVR’s Employer Challenge:</a:t>
            </a:r>
            <a:endParaRPr/>
          </a:p>
        </p:txBody>
      </p:sp>
      <p:sp>
        <p:nvSpPr>
          <p:cNvPr id="486" name="Google Shape;486;p51"/>
          <p:cNvSpPr>
            <a:spLocks noGrp="1"/>
          </p:cNvSpPr>
          <p:nvPr>
            <p:ph type="pic" idx="3"/>
          </p:nvPr>
        </p:nvSpPr>
        <p:spPr>
          <a:xfrm>
            <a:off x="750266" y="743881"/>
            <a:ext cx="1937100" cy="36186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487" name="Google Shape;487;p51"/>
          <p:cNvSpPr txBox="1">
            <a:spLocks noGrp="1"/>
          </p:cNvSpPr>
          <p:nvPr>
            <p:ph type="body" idx="1"/>
          </p:nvPr>
        </p:nvSpPr>
        <p:spPr>
          <a:xfrm>
            <a:off x="3078100" y="1421581"/>
            <a:ext cx="5522400" cy="260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Conquering Your DEIA Journey</a:t>
            </a:r>
            <a:endParaRPr/>
          </a:p>
        </p:txBody>
      </p:sp>
      <p:sp>
        <p:nvSpPr>
          <p:cNvPr id="488" name="Google Shape;488;p51"/>
          <p:cNvSpPr txBox="1">
            <a:spLocks noGrp="1"/>
          </p:cNvSpPr>
          <p:nvPr>
            <p:ph type="body" idx="2"/>
          </p:nvPr>
        </p:nvSpPr>
        <p:spPr>
          <a:xfrm>
            <a:off x="3078100" y="1912812"/>
            <a:ext cx="5522400" cy="24495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a:t>BRU is spearheading a year long, 3-part training series for strategic employers to complete by October 2024.</a:t>
            </a:r>
            <a:endParaRPr/>
          </a:p>
          <a:p>
            <a:pPr marL="0" lvl="0" indent="0" algn="l" rtl="0">
              <a:spcBef>
                <a:spcPts val="800"/>
              </a:spcBef>
              <a:spcAft>
                <a:spcPts val="0"/>
              </a:spcAft>
              <a:buNone/>
            </a:pPr>
            <a:r>
              <a:rPr lang="en"/>
              <a:t>Session Information:</a:t>
            </a:r>
            <a:endParaRPr/>
          </a:p>
          <a:p>
            <a:pPr marL="457200" lvl="0" indent="-298450" algn="l" rtl="0">
              <a:spcBef>
                <a:spcPts val="800"/>
              </a:spcBef>
              <a:spcAft>
                <a:spcPts val="0"/>
              </a:spcAft>
              <a:buSzPts val="1100"/>
              <a:buChar char="●"/>
            </a:pPr>
            <a:r>
              <a:rPr lang="en"/>
              <a:t>Session 1: Trailhead- Disability Etiquette and Ableism in the workplace (Feb 2024)</a:t>
            </a:r>
            <a:endParaRPr/>
          </a:p>
          <a:p>
            <a:pPr marL="457200" lvl="0" indent="-298450" algn="l" rtl="0">
              <a:spcBef>
                <a:spcPts val="0"/>
              </a:spcBef>
              <a:spcAft>
                <a:spcPts val="0"/>
              </a:spcAft>
              <a:buSzPts val="1100"/>
              <a:buChar char="●"/>
            </a:pPr>
            <a:r>
              <a:rPr lang="en"/>
              <a:t>Session 2: Basecamp- ADA Accommodation &amp; EEOC Case Examples (May 2024)</a:t>
            </a:r>
            <a:endParaRPr/>
          </a:p>
          <a:p>
            <a:pPr marL="457200" lvl="0" indent="-298450" algn="l" rtl="0">
              <a:spcBef>
                <a:spcPts val="0"/>
              </a:spcBef>
              <a:spcAft>
                <a:spcPts val="0"/>
              </a:spcAft>
              <a:buSzPts val="1100"/>
              <a:buChar char="●"/>
            </a:pPr>
            <a:r>
              <a:rPr lang="en"/>
              <a:t>Session 3: The Summit- “going beyond”, Best Practices for Inclusive Workplaces (July/Aug 2024)</a:t>
            </a:r>
            <a:endParaRPr/>
          </a:p>
          <a:p>
            <a:pPr marL="0" lvl="0" indent="0" algn="l" rtl="0">
              <a:spcBef>
                <a:spcPts val="800"/>
              </a:spcBef>
              <a:spcAft>
                <a:spcPts val="0"/>
              </a:spcAft>
              <a:buNone/>
            </a:pPr>
            <a:r>
              <a:rPr lang="en"/>
              <a:t>Employers who completed all three session were recognized formally at our NDEAM Celebrations on October 16th and will receive a full year of maintenance support and ongoing community building with their fellow cohort members (The Descent).</a:t>
            </a:r>
            <a:endParaRPr/>
          </a:p>
          <a:p>
            <a:pPr marL="0" lvl="0" indent="0" algn="l" rtl="0">
              <a:spcBef>
                <a:spcPts val="800"/>
              </a:spcBef>
              <a:spcAft>
                <a:spcPts val="0"/>
              </a:spcAft>
              <a:buNone/>
            </a:pPr>
            <a:r>
              <a:rPr lang="en"/>
              <a:t>First year: 13 Challengers completed the Challenge this year! Goal to cycle it annually.</a:t>
            </a:r>
            <a:endParaRPr/>
          </a:p>
        </p:txBody>
      </p:sp>
      <p:pic>
        <p:nvPicPr>
          <p:cNvPr id="489" name="Google Shape;489;p51"/>
          <p:cNvPicPr preferRelativeResize="0"/>
          <p:nvPr/>
        </p:nvPicPr>
        <p:blipFill>
          <a:blip r:embed="rId3">
            <a:alphaModFix/>
          </a:blip>
          <a:stretch>
            <a:fillRect/>
          </a:stretch>
        </p:blipFill>
        <p:spPr>
          <a:xfrm>
            <a:off x="0" y="358950"/>
            <a:ext cx="2902049" cy="40896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2"/>
          <p:cNvSpPr txBox="1">
            <a:spLocks noGrp="1"/>
          </p:cNvSpPr>
          <p:nvPr>
            <p:ph type="title"/>
          </p:nvPr>
        </p:nvSpPr>
        <p:spPr>
          <a:xfrm>
            <a:off x="544699" y="3533238"/>
            <a:ext cx="3621300" cy="440100"/>
          </a:xfrm>
          <a:prstGeom prst="rect">
            <a:avLst/>
          </a:prstGeom>
          <a:solidFill>
            <a:schemeClr val="accent4"/>
          </a:solid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3300"/>
              <a:buFont typeface="Arial"/>
              <a:buNone/>
            </a:pPr>
            <a:r>
              <a:rPr lang="en" sz="2500">
                <a:solidFill>
                  <a:schemeClr val="dk1"/>
                </a:solidFill>
                <a:latin typeface="Lato"/>
                <a:ea typeface="Lato"/>
                <a:cs typeface="Lato"/>
                <a:sym typeface="Lato"/>
              </a:rPr>
              <a:t>Finding ways to Connect</a:t>
            </a:r>
            <a:endParaRPr sz="2500">
              <a:solidFill>
                <a:schemeClr val="dk1"/>
              </a:solidFill>
              <a:latin typeface="Lato"/>
              <a:ea typeface="Lato"/>
              <a:cs typeface="Lato"/>
              <a:sym typeface="Lato"/>
            </a:endParaRPr>
          </a:p>
        </p:txBody>
      </p:sp>
      <p:sp>
        <p:nvSpPr>
          <p:cNvPr id="495" name="Google Shape;495;p52"/>
          <p:cNvSpPr txBox="1">
            <a:spLocks noGrp="1"/>
          </p:cNvSpPr>
          <p:nvPr>
            <p:ph type="body" idx="1"/>
          </p:nvPr>
        </p:nvSpPr>
        <p:spPr>
          <a:xfrm>
            <a:off x="544700" y="277425"/>
            <a:ext cx="2325000" cy="20889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accent3"/>
              </a:buClr>
              <a:buSzPts val="1700"/>
              <a:buFont typeface="Arial"/>
              <a:buNone/>
            </a:pPr>
            <a:r>
              <a:rPr lang="en" sz="3000">
                <a:latin typeface="Roboto Slab"/>
                <a:ea typeface="Roboto Slab"/>
                <a:cs typeface="Roboto Slab"/>
                <a:sym typeface="Roboto Slab"/>
              </a:rPr>
              <a:t>Growth Through Partnership</a:t>
            </a:r>
            <a:endParaRPr sz="3000">
              <a:latin typeface="Roboto Slab"/>
              <a:ea typeface="Roboto Slab"/>
              <a:cs typeface="Roboto Slab"/>
              <a:sym typeface="Roboto Slab"/>
            </a:endParaRPr>
          </a:p>
        </p:txBody>
      </p:sp>
      <p:sp>
        <p:nvSpPr>
          <p:cNvPr id="496" name="Google Shape;496;p52"/>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21</a:t>
            </a:fld>
            <a:endParaRPr/>
          </a:p>
        </p:txBody>
      </p:sp>
      <p:sp>
        <p:nvSpPr>
          <p:cNvPr id="497" name="Google Shape;497;p52"/>
          <p:cNvSpPr>
            <a:spLocks noGrp="1"/>
          </p:cNvSpPr>
          <p:nvPr>
            <p:ph type="pic" idx="2"/>
          </p:nvPr>
        </p:nvSpPr>
        <p:spPr>
          <a:xfrm>
            <a:off x="4165994" y="276957"/>
            <a:ext cx="2633700" cy="14376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498" name="Google Shape;498;p52"/>
          <p:cNvSpPr>
            <a:spLocks noGrp="1"/>
          </p:cNvSpPr>
          <p:nvPr>
            <p:ph type="pic" idx="5"/>
          </p:nvPr>
        </p:nvSpPr>
        <p:spPr>
          <a:xfrm>
            <a:off x="6937772" y="277416"/>
            <a:ext cx="1988400" cy="25515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499" name="Google Shape;499;p52"/>
          <p:cNvSpPr>
            <a:spLocks noGrp="1"/>
          </p:cNvSpPr>
          <p:nvPr>
            <p:ph type="pic" idx="6"/>
          </p:nvPr>
        </p:nvSpPr>
        <p:spPr>
          <a:xfrm>
            <a:off x="6937772" y="2997280"/>
            <a:ext cx="1988400" cy="11502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pic>
        <p:nvPicPr>
          <p:cNvPr id="500" name="Google Shape;500;p52" descr="David Atkinson and several Workforce Center partners gather at the Salida Open House"/>
          <p:cNvPicPr preferRelativeResize="0"/>
          <p:nvPr/>
        </p:nvPicPr>
        <p:blipFill rotWithShape="1">
          <a:blip r:embed="rId3">
            <a:alphaModFix/>
          </a:blip>
          <a:srcRect t="8784"/>
          <a:stretch/>
        </p:blipFill>
        <p:spPr>
          <a:xfrm>
            <a:off x="3823675" y="1804063"/>
            <a:ext cx="2976024" cy="1399637"/>
          </a:xfrm>
          <a:prstGeom prst="rect">
            <a:avLst/>
          </a:prstGeom>
          <a:noFill/>
          <a:ln>
            <a:noFill/>
          </a:ln>
        </p:spPr>
      </p:pic>
      <p:pic>
        <p:nvPicPr>
          <p:cNvPr id="501" name="Google Shape;501;p52" descr="Kasey Watts partners with local SWAP Partners at a Youth job fair"/>
          <p:cNvPicPr preferRelativeResize="0"/>
          <p:nvPr/>
        </p:nvPicPr>
        <p:blipFill>
          <a:blip r:embed="rId4">
            <a:alphaModFix/>
          </a:blip>
          <a:stretch>
            <a:fillRect/>
          </a:stretch>
        </p:blipFill>
        <p:spPr>
          <a:xfrm>
            <a:off x="6937775" y="2997275"/>
            <a:ext cx="2018324" cy="1512032"/>
          </a:xfrm>
          <a:prstGeom prst="rect">
            <a:avLst/>
          </a:prstGeom>
          <a:noFill/>
          <a:ln>
            <a:noFill/>
          </a:ln>
        </p:spPr>
      </p:pic>
      <p:pic>
        <p:nvPicPr>
          <p:cNvPr id="502" name="Google Shape;502;p52" descr="Connie Brachtenbach smiles with other Panelists for a Disability Hiring Panel Discussion"/>
          <p:cNvPicPr preferRelativeResize="0"/>
          <p:nvPr/>
        </p:nvPicPr>
        <p:blipFill rotWithShape="1">
          <a:blip r:embed="rId5">
            <a:alphaModFix/>
          </a:blip>
          <a:srcRect l="13906" r="18585" b="24698"/>
          <a:stretch/>
        </p:blipFill>
        <p:spPr>
          <a:xfrm>
            <a:off x="5125517" y="3293225"/>
            <a:ext cx="1674183" cy="1399625"/>
          </a:xfrm>
          <a:prstGeom prst="rect">
            <a:avLst/>
          </a:prstGeom>
          <a:noFill/>
          <a:ln>
            <a:noFill/>
          </a:ln>
        </p:spPr>
      </p:pic>
      <p:pic>
        <p:nvPicPr>
          <p:cNvPr id="503" name="Google Shape;503;p52" descr="Adam Shake and Jerry Davis host a table at local Workforce Center event"/>
          <p:cNvPicPr preferRelativeResize="0"/>
          <p:nvPr/>
        </p:nvPicPr>
        <p:blipFill rotWithShape="1">
          <a:blip r:embed="rId6">
            <a:alphaModFix/>
          </a:blip>
          <a:srcRect l="29850" t="17435" r="32668" b="8747"/>
          <a:stretch/>
        </p:blipFill>
        <p:spPr>
          <a:xfrm>
            <a:off x="6937775" y="276950"/>
            <a:ext cx="1988399" cy="2584851"/>
          </a:xfrm>
          <a:prstGeom prst="rect">
            <a:avLst/>
          </a:prstGeom>
          <a:noFill/>
          <a:ln>
            <a:noFill/>
          </a:ln>
        </p:spPr>
      </p:pic>
      <p:pic>
        <p:nvPicPr>
          <p:cNvPr id="504" name="Google Shape;504;p52" descr="Renee Romero posing with the graduating class of the first Hands on Hyatt cohort"/>
          <p:cNvPicPr preferRelativeResize="0"/>
          <p:nvPr/>
        </p:nvPicPr>
        <p:blipFill rotWithShape="1">
          <a:blip r:embed="rId7">
            <a:alphaModFix/>
          </a:blip>
          <a:srcRect l="4776" t="23020" r="5937" b="19429"/>
          <a:stretch/>
        </p:blipFill>
        <p:spPr>
          <a:xfrm>
            <a:off x="2962775" y="276950"/>
            <a:ext cx="3836925" cy="1437600"/>
          </a:xfrm>
          <a:prstGeom prst="rect">
            <a:avLst/>
          </a:prstGeom>
          <a:noFill/>
          <a:ln>
            <a:noFill/>
          </a:ln>
        </p:spPr>
      </p:pic>
      <p:sp>
        <p:nvSpPr>
          <p:cNvPr id="505" name="Google Shape;505;p52"/>
          <p:cNvSpPr txBox="1"/>
          <p:nvPr/>
        </p:nvSpPr>
        <p:spPr>
          <a:xfrm>
            <a:off x="605600" y="2620125"/>
            <a:ext cx="2711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Lato"/>
                <a:ea typeface="Lato"/>
                <a:cs typeface="Lato"/>
                <a:sym typeface="Lato"/>
              </a:rPr>
              <a:t>BOS’ are active partners in the communities we serve!</a:t>
            </a:r>
            <a:endParaRPr b="1">
              <a:solidFill>
                <a:schemeClr val="lt1"/>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3"/>
          <p:cNvSpPr txBox="1">
            <a:spLocks noGrp="1"/>
          </p:cNvSpPr>
          <p:nvPr>
            <p:ph type="title"/>
          </p:nvPr>
        </p:nvSpPr>
        <p:spPr>
          <a:xfrm>
            <a:off x="628650" y="3486150"/>
            <a:ext cx="7886700" cy="9942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Clr>
                <a:schemeClr val="dk2"/>
              </a:buClr>
              <a:buSzPts val="3300"/>
              <a:buFont typeface="Arial"/>
              <a:buNone/>
            </a:pPr>
            <a:r>
              <a:rPr lang="en"/>
              <a:t>Part 3: BRU’s Success</a:t>
            </a:r>
            <a:endParaRPr/>
          </a:p>
        </p:txBody>
      </p:sp>
      <p:sp>
        <p:nvSpPr>
          <p:cNvPr id="511" name="Google Shape;511;p53"/>
          <p:cNvSpPr txBox="1">
            <a:spLocks noGrp="1"/>
          </p:cNvSpPr>
          <p:nvPr>
            <p:ph type="body" idx="1"/>
          </p:nvPr>
        </p:nvSpPr>
        <p:spPr>
          <a:xfrm>
            <a:off x="6190488" y="1676696"/>
            <a:ext cx="2325000" cy="2366100"/>
          </a:xfrm>
          <a:prstGeom prst="rect">
            <a:avLst/>
          </a:prstGeom>
          <a:noFill/>
          <a:ln>
            <a:noFill/>
          </a:ln>
        </p:spPr>
        <p:txBody>
          <a:bodyPr spcFirstLastPara="1" wrap="square" lIns="68575" tIns="34275" rIns="68575" bIns="34275" anchor="t" anchorCtr="0">
            <a:noAutofit/>
          </a:bodyPr>
          <a:lstStyle/>
          <a:p>
            <a:pPr marL="0" lvl="0" indent="0" algn="r" rtl="0">
              <a:lnSpc>
                <a:spcPct val="100000"/>
              </a:lnSpc>
              <a:spcBef>
                <a:spcPts val="0"/>
              </a:spcBef>
              <a:spcAft>
                <a:spcPts val="0"/>
              </a:spcAft>
              <a:buClr>
                <a:schemeClr val="lt1"/>
              </a:buClr>
              <a:buSzPts val="14900"/>
              <a:buNone/>
            </a:pPr>
            <a:r>
              <a:rPr lang="en" sz="1100"/>
              <a:t>06</a:t>
            </a:r>
            <a:endParaRPr sz="1100"/>
          </a:p>
        </p:txBody>
      </p:sp>
      <p:sp>
        <p:nvSpPr>
          <p:cNvPr id="512" name="Google Shape;512;p53"/>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22</a:t>
            </a:fld>
            <a:endParaRPr/>
          </a:p>
        </p:txBody>
      </p:sp>
      <p:pic>
        <p:nvPicPr>
          <p:cNvPr id="513" name="Google Shape;513;p53" descr="Zoomed out view of Colorado mountain range containing snow, outdoor, sky, nature"/>
          <p:cNvPicPr preferRelativeResize="0">
            <a:picLocks noGrp="1"/>
          </p:cNvPicPr>
          <p:nvPr>
            <p:ph type="pic" idx="2"/>
          </p:nvPr>
        </p:nvPicPr>
        <p:blipFill rotWithShape="1">
          <a:blip r:embed="rId3">
            <a:alphaModFix/>
          </a:blip>
          <a:srcRect/>
          <a:stretch/>
        </p:blipFill>
        <p:spPr>
          <a:xfrm>
            <a:off x="0" y="0"/>
            <a:ext cx="9144000" cy="3486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54"/>
          <p:cNvSpPr txBox="1">
            <a:spLocks noGrp="1"/>
          </p:cNvSpPr>
          <p:nvPr>
            <p:ph type="body" idx="1"/>
          </p:nvPr>
        </p:nvSpPr>
        <p:spPr>
          <a:xfrm>
            <a:off x="3336425" y="1173100"/>
            <a:ext cx="5181900" cy="3452700"/>
          </a:xfrm>
          <a:prstGeom prst="rect">
            <a:avLst/>
          </a:prstGeom>
          <a:noFill/>
          <a:ln>
            <a:noFill/>
          </a:ln>
        </p:spPr>
        <p:txBody>
          <a:bodyPr spcFirstLastPara="1" wrap="square" lIns="91425" tIns="91425" rIns="91425" bIns="91425" anchor="ctr" anchorCtr="0">
            <a:noAutofit/>
          </a:bodyPr>
          <a:lstStyle/>
          <a:p>
            <a:pPr marL="0" lvl="0" indent="0" algn="l" rtl="0">
              <a:spcBef>
                <a:spcPts val="1000"/>
              </a:spcBef>
              <a:spcAft>
                <a:spcPts val="0"/>
              </a:spcAft>
              <a:buClr>
                <a:schemeClr val="dk1"/>
              </a:buClr>
              <a:buSzPts val="1100"/>
              <a:buFont typeface="Arial"/>
              <a:buNone/>
            </a:pPr>
            <a:r>
              <a:rPr lang="en" sz="1000">
                <a:solidFill>
                  <a:schemeClr val="dk1"/>
                </a:solidFill>
                <a:latin typeface="Lato"/>
                <a:ea typeface="Lato"/>
                <a:cs typeface="Lato"/>
                <a:sym typeface="Lato"/>
              </a:rPr>
              <a:t>Contracted program with American Job Centers (AJCs), in partnership with the Colorado Department of Labor and Employment’s Employment &amp; Training Division, with the goal of creating a new patterns of service in order to:</a:t>
            </a:r>
            <a:endParaRPr sz="1000">
              <a:solidFill>
                <a:schemeClr val="dk1"/>
              </a:solidFill>
              <a:latin typeface="Lato"/>
              <a:ea typeface="Lato"/>
              <a:cs typeface="Lato"/>
              <a:sym typeface="Lato"/>
            </a:endParaRPr>
          </a:p>
          <a:p>
            <a:pPr marL="457200" lvl="0" indent="-292100" algn="l" rtl="0">
              <a:spcBef>
                <a:spcPts val="1000"/>
              </a:spcBef>
              <a:spcAft>
                <a:spcPts val="0"/>
              </a:spcAft>
              <a:buClr>
                <a:schemeClr val="dk1"/>
              </a:buClr>
              <a:buSzPts val="1000"/>
              <a:buFont typeface="Lato"/>
              <a:buChar char="●"/>
            </a:pPr>
            <a:r>
              <a:rPr lang="en" sz="1000">
                <a:solidFill>
                  <a:schemeClr val="dk1"/>
                </a:solidFill>
                <a:latin typeface="Lato"/>
                <a:ea typeface="Lato"/>
                <a:cs typeface="Lato"/>
                <a:sym typeface="Lato"/>
              </a:rPr>
              <a:t>Expand service opportunities for job seekers with disabilities</a:t>
            </a:r>
            <a:endParaRPr sz="1000">
              <a:solidFill>
                <a:schemeClr val="dk1"/>
              </a:solidFill>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 sz="1000">
                <a:solidFill>
                  <a:schemeClr val="dk1"/>
                </a:solidFill>
                <a:latin typeface="Lato"/>
                <a:ea typeface="Lato"/>
                <a:cs typeface="Lato"/>
                <a:sym typeface="Lato"/>
              </a:rPr>
              <a:t>Increase program co-enrollment</a:t>
            </a:r>
            <a:endParaRPr sz="1000">
              <a:solidFill>
                <a:schemeClr val="dk1"/>
              </a:solidFill>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 sz="1000">
                <a:solidFill>
                  <a:schemeClr val="dk1"/>
                </a:solidFill>
                <a:latin typeface="Lato"/>
                <a:ea typeface="Lato"/>
                <a:cs typeface="Lato"/>
                <a:sym typeface="Lato"/>
              </a:rPr>
              <a:t>Leverage shared resources through the braiding of services between DVR and AJCs</a:t>
            </a:r>
            <a:endParaRPr sz="1000">
              <a:solidFill>
                <a:schemeClr val="dk1"/>
              </a:solidFill>
              <a:latin typeface="Lato"/>
              <a:ea typeface="Lato"/>
              <a:cs typeface="Lato"/>
              <a:sym typeface="Lato"/>
            </a:endParaRPr>
          </a:p>
          <a:p>
            <a:pPr marL="0" lvl="0" indent="0" algn="l" rtl="0">
              <a:spcBef>
                <a:spcPts val="1000"/>
              </a:spcBef>
              <a:spcAft>
                <a:spcPts val="0"/>
              </a:spcAft>
              <a:buNone/>
            </a:pPr>
            <a:r>
              <a:rPr lang="en" sz="1000">
                <a:solidFill>
                  <a:schemeClr val="dk1"/>
                </a:solidFill>
                <a:latin typeface="Lato"/>
                <a:ea typeface="Lato"/>
                <a:cs typeface="Lato"/>
                <a:sym typeface="Lato"/>
              </a:rPr>
              <a:t>Why?</a:t>
            </a:r>
            <a:endParaRPr sz="1000">
              <a:solidFill>
                <a:schemeClr val="dk1"/>
              </a:solidFill>
              <a:latin typeface="Lato"/>
              <a:ea typeface="Lato"/>
              <a:cs typeface="Lato"/>
              <a:sym typeface="Lato"/>
            </a:endParaRPr>
          </a:p>
          <a:p>
            <a:pPr marL="457200" lvl="0" indent="-292100" algn="l" rtl="0">
              <a:spcBef>
                <a:spcPts val="1000"/>
              </a:spcBef>
              <a:spcAft>
                <a:spcPts val="0"/>
              </a:spcAft>
              <a:buClr>
                <a:schemeClr val="dk1"/>
              </a:buClr>
              <a:buSzPts val="1000"/>
              <a:buFont typeface="Lato"/>
              <a:buChar char="●"/>
            </a:pPr>
            <a:r>
              <a:rPr lang="en" sz="1000">
                <a:solidFill>
                  <a:schemeClr val="dk1"/>
                </a:solidFill>
                <a:latin typeface="Lato"/>
                <a:ea typeface="Lato"/>
                <a:cs typeface="Lato"/>
                <a:sym typeface="Lato"/>
              </a:rPr>
              <a:t>Fluctuations in staff and fiscal resources which impact collaboration and leveraging resources</a:t>
            </a:r>
            <a:endParaRPr sz="1000">
              <a:solidFill>
                <a:schemeClr val="dk1"/>
              </a:solidFill>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 sz="1000">
                <a:solidFill>
                  <a:schemeClr val="dk1"/>
                </a:solidFill>
                <a:latin typeface="Lato"/>
                <a:ea typeface="Lato"/>
                <a:cs typeface="Lato"/>
                <a:sym typeface="Lato"/>
              </a:rPr>
              <a:t>Increase in fiscal and programmatic resources to expand Workforce Services in key areas to include Registered Apprenticeship Programs, COVID Response, Target Populations, as well as Upskilling Training</a:t>
            </a:r>
            <a:endParaRPr sz="1000">
              <a:solidFill>
                <a:schemeClr val="dk1"/>
              </a:solidFill>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 sz="1000">
                <a:solidFill>
                  <a:schemeClr val="dk1"/>
                </a:solidFill>
                <a:latin typeface="Lato"/>
                <a:ea typeface="Lato"/>
                <a:cs typeface="Lato"/>
                <a:sym typeface="Lato"/>
              </a:rPr>
              <a:t>Data showed that co-enrollment between DVR and AJCs was very low</a:t>
            </a:r>
            <a:endParaRPr sz="1000">
              <a:solidFill>
                <a:schemeClr val="dk1"/>
              </a:solidFill>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 sz="1000">
                <a:solidFill>
                  <a:schemeClr val="dk1"/>
                </a:solidFill>
                <a:latin typeface="Lato"/>
                <a:ea typeface="Lato"/>
                <a:cs typeface="Lato"/>
                <a:sym typeface="Lato"/>
              </a:rPr>
              <a:t>Leverage DVR expertise in program development, job seeker support services such as job coaching and job coaching; as well as knowledge of a variety of disability-related topics that benefit job seekers, businesses, and staff</a:t>
            </a:r>
            <a:endParaRPr sz="1000">
              <a:solidFill>
                <a:schemeClr val="dk1"/>
              </a:solidFill>
              <a:latin typeface="Lato"/>
              <a:ea typeface="Lato"/>
              <a:cs typeface="Lato"/>
              <a:sym typeface="Lato"/>
            </a:endParaRPr>
          </a:p>
        </p:txBody>
      </p:sp>
      <p:sp>
        <p:nvSpPr>
          <p:cNvPr id="519" name="Google Shape;519;p54"/>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23</a:t>
            </a:fld>
            <a:endParaRPr/>
          </a:p>
        </p:txBody>
      </p:sp>
      <p:pic>
        <p:nvPicPr>
          <p:cNvPr id="520" name="Google Shape;520;p54" descr="A group of colleagues put all hands in"/>
          <p:cNvPicPr preferRelativeResize="0">
            <a:picLocks noGrp="1"/>
          </p:cNvPicPr>
          <p:nvPr>
            <p:ph type="pic" idx="2"/>
          </p:nvPr>
        </p:nvPicPr>
        <p:blipFill rotWithShape="1">
          <a:blip r:embed="rId3">
            <a:alphaModFix/>
          </a:blip>
          <a:srcRect l="16658" r="16652"/>
          <a:stretch/>
        </p:blipFill>
        <p:spPr>
          <a:xfrm>
            <a:off x="211773" y="1089749"/>
            <a:ext cx="3084000" cy="2964000"/>
          </a:xfrm>
          <a:prstGeom prst="rect">
            <a:avLst/>
          </a:prstGeom>
          <a:noFill/>
          <a:ln>
            <a:noFill/>
          </a:ln>
        </p:spPr>
      </p:pic>
      <p:sp>
        <p:nvSpPr>
          <p:cNvPr id="521" name="Google Shape;521;p54"/>
          <p:cNvSpPr txBox="1">
            <a:spLocks noGrp="1"/>
          </p:cNvSpPr>
          <p:nvPr>
            <p:ph type="title"/>
          </p:nvPr>
        </p:nvSpPr>
        <p:spPr>
          <a:xfrm>
            <a:off x="2585850" y="288125"/>
            <a:ext cx="6447900" cy="568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Disability Program Navigator (DPN)</a:t>
            </a:r>
            <a:endParaRPr/>
          </a:p>
        </p:txBody>
      </p:sp>
      <p:sp>
        <p:nvSpPr>
          <p:cNvPr id="522" name="Google Shape;522;p54"/>
          <p:cNvSpPr txBox="1">
            <a:spLocks noGrp="1"/>
          </p:cNvSpPr>
          <p:nvPr>
            <p:ph type="body" idx="1"/>
          </p:nvPr>
        </p:nvSpPr>
        <p:spPr>
          <a:xfrm>
            <a:off x="3391535" y="1089758"/>
            <a:ext cx="2503200" cy="3903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sz="1400" b="1">
                <a:solidFill>
                  <a:schemeClr val="accent3"/>
                </a:solidFill>
                <a:highlight>
                  <a:schemeClr val="accent1"/>
                </a:highlight>
              </a:rPr>
              <a:t>Success through Partnership</a:t>
            </a:r>
            <a:endParaRPr sz="1400" b="1">
              <a:solidFill>
                <a:schemeClr val="accent3"/>
              </a:solidFill>
              <a:highlight>
                <a:schemeClr val="accent1"/>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55"/>
          <p:cNvSpPr txBox="1">
            <a:spLocks noGrp="1"/>
          </p:cNvSpPr>
          <p:nvPr>
            <p:ph type="title"/>
          </p:nvPr>
        </p:nvSpPr>
        <p:spPr>
          <a:xfrm>
            <a:off x="0" y="1"/>
            <a:ext cx="9144000" cy="965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Disability Program Navigator (DPN)</a:t>
            </a:r>
            <a:endParaRPr/>
          </a:p>
        </p:txBody>
      </p:sp>
      <p:sp>
        <p:nvSpPr>
          <p:cNvPr id="528" name="Google Shape;528;p55"/>
          <p:cNvSpPr txBox="1">
            <a:spLocks noGrp="1"/>
          </p:cNvSpPr>
          <p:nvPr>
            <p:ph type="body" idx="1"/>
          </p:nvPr>
        </p:nvSpPr>
        <p:spPr>
          <a:xfrm>
            <a:off x="819785" y="839633"/>
            <a:ext cx="2503200" cy="3903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Structure</a:t>
            </a:r>
            <a:endParaRPr/>
          </a:p>
        </p:txBody>
      </p:sp>
      <p:sp>
        <p:nvSpPr>
          <p:cNvPr id="529" name="Google Shape;529;p55"/>
          <p:cNvSpPr txBox="1">
            <a:spLocks noGrp="1"/>
          </p:cNvSpPr>
          <p:nvPr>
            <p:ph type="body" idx="2"/>
          </p:nvPr>
        </p:nvSpPr>
        <p:spPr>
          <a:xfrm>
            <a:off x="445055" y="1325673"/>
            <a:ext cx="8253900" cy="2993100"/>
          </a:xfrm>
          <a:prstGeom prst="rect">
            <a:avLst/>
          </a:prstGeom>
        </p:spPr>
        <p:txBody>
          <a:bodyPr spcFirstLastPara="1" wrap="square" lIns="68575" tIns="34275" rIns="68575" bIns="34275" anchor="t" anchorCtr="0">
            <a:noAutofit/>
          </a:bodyPr>
          <a:lstStyle/>
          <a:p>
            <a:pPr marL="0" lvl="0" indent="0" algn="l" rtl="0">
              <a:spcBef>
                <a:spcPts val="1000"/>
              </a:spcBef>
              <a:spcAft>
                <a:spcPts val="0"/>
              </a:spcAft>
              <a:buNone/>
            </a:pPr>
            <a:r>
              <a:rPr lang="en">
                <a:solidFill>
                  <a:schemeClr val="dk1"/>
                </a:solidFill>
              </a:rPr>
              <a:t>Interagency Agreement between DVR and the AJCs  in which the AJC provides DVR with non-federal match funds in order for DVR to in-turn drawdown additional federal funds to in </a:t>
            </a:r>
            <a:endParaRPr>
              <a:solidFill>
                <a:schemeClr val="dk1"/>
              </a:solidFill>
            </a:endParaRPr>
          </a:p>
          <a:p>
            <a:pPr marL="457200" lvl="0" indent="-298450" algn="l" rtl="0">
              <a:spcBef>
                <a:spcPts val="1000"/>
              </a:spcBef>
              <a:spcAft>
                <a:spcPts val="0"/>
              </a:spcAft>
              <a:buClr>
                <a:schemeClr val="dk1"/>
              </a:buClr>
              <a:buSzPts val="1100"/>
              <a:buChar char="●"/>
            </a:pPr>
            <a:r>
              <a:rPr lang="en">
                <a:solidFill>
                  <a:schemeClr val="dk1"/>
                </a:solidFill>
              </a:rPr>
              <a:t>Increased funding is utilized to pay for allowable expenses under the terms of the contract with AJC, assist with administrative expenses for DVR to operate the program,  as well as increase DVR case service funds in order to have resources to serve additional individuals with disabilities.</a:t>
            </a:r>
            <a:endParaRPr>
              <a:solidFill>
                <a:schemeClr val="dk1"/>
              </a:solidFill>
            </a:endParaRPr>
          </a:p>
          <a:p>
            <a:pPr marL="0" lvl="0" indent="0" algn="l" rtl="0">
              <a:spcBef>
                <a:spcPts val="1000"/>
              </a:spcBef>
              <a:spcAft>
                <a:spcPts val="0"/>
              </a:spcAft>
              <a:buNone/>
            </a:pPr>
            <a:r>
              <a:rPr lang="en">
                <a:solidFill>
                  <a:schemeClr val="dk1"/>
                </a:solidFill>
              </a:rPr>
              <a:t>Launched with four (4) pilot sites in February 2022</a:t>
            </a:r>
            <a:endParaRPr>
              <a:solidFill>
                <a:schemeClr val="dk1"/>
              </a:solidFill>
            </a:endParaRPr>
          </a:p>
          <a:p>
            <a:pPr marL="457200" lvl="0" indent="-298450" algn="l" rtl="0">
              <a:spcBef>
                <a:spcPts val="1000"/>
              </a:spcBef>
              <a:spcAft>
                <a:spcPts val="0"/>
              </a:spcAft>
              <a:buClr>
                <a:schemeClr val="dk1"/>
              </a:buClr>
              <a:buSzPts val="1100"/>
              <a:buChar char="●"/>
            </a:pPr>
            <a:r>
              <a:rPr lang="en">
                <a:solidFill>
                  <a:schemeClr val="dk1"/>
                </a:solidFill>
              </a:rPr>
              <a:t>Adams County Workforce &amp; Business Center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Jefferson County Business and Workforce Center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Denver Economic Development and Opportunity</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Arapahoe-Douglas Works!</a:t>
            </a:r>
            <a:endParaRPr>
              <a:solidFill>
                <a:schemeClr val="dk1"/>
              </a:solidFill>
            </a:endParaRPr>
          </a:p>
          <a:p>
            <a:pPr marL="457200" lvl="0" indent="0" algn="l" rtl="0">
              <a:spcBef>
                <a:spcPts val="1000"/>
              </a:spcBef>
              <a:spcAft>
                <a:spcPts val="0"/>
              </a:spcAft>
              <a:buNone/>
            </a:pPr>
            <a:endParaRPr>
              <a:solidFill>
                <a:schemeClr val="dk1"/>
              </a:solidFill>
            </a:endParaRPr>
          </a:p>
        </p:txBody>
      </p:sp>
      <p:sp>
        <p:nvSpPr>
          <p:cNvPr id="530" name="Google Shape;530;p55"/>
          <p:cNvSpPr/>
          <p:nvPr/>
        </p:nvSpPr>
        <p:spPr>
          <a:xfrm>
            <a:off x="4443900" y="2643700"/>
            <a:ext cx="4030800" cy="2110200"/>
          </a:xfrm>
          <a:prstGeom prst="roundRect">
            <a:avLst>
              <a:gd name="adj" fmla="val 16667"/>
            </a:avLst>
          </a:prstGeom>
          <a:solidFill>
            <a:schemeClr val="accen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000"/>
              </a:spcBef>
              <a:spcAft>
                <a:spcPts val="0"/>
              </a:spcAft>
              <a:buClr>
                <a:schemeClr val="dk1"/>
              </a:buClr>
              <a:buSzPts val="1100"/>
              <a:buFont typeface="Arial"/>
              <a:buNone/>
            </a:pPr>
            <a:r>
              <a:rPr lang="en" b="1">
                <a:solidFill>
                  <a:schemeClr val="accent4"/>
                </a:solidFill>
                <a:latin typeface="Roboto Slab"/>
                <a:ea typeface="Roboto Slab"/>
                <a:cs typeface="Roboto Slab"/>
                <a:sym typeface="Roboto Slab"/>
              </a:rPr>
              <a:t>Focused on three (3) key deliverables:</a:t>
            </a:r>
            <a:endParaRPr b="1">
              <a:solidFill>
                <a:schemeClr val="accent4"/>
              </a:solidFill>
              <a:latin typeface="Roboto Slab"/>
              <a:ea typeface="Roboto Slab"/>
              <a:cs typeface="Roboto Slab"/>
              <a:sym typeface="Roboto Slab"/>
            </a:endParaRPr>
          </a:p>
          <a:p>
            <a:pPr marL="457200" lvl="0" indent="-317500" algn="l" rtl="0">
              <a:lnSpc>
                <a:spcPct val="115000"/>
              </a:lnSpc>
              <a:spcBef>
                <a:spcPts val="1000"/>
              </a:spcBef>
              <a:spcAft>
                <a:spcPts val="0"/>
              </a:spcAft>
              <a:buClr>
                <a:schemeClr val="accent4"/>
              </a:buClr>
              <a:buSzPts val="1400"/>
              <a:buFont typeface="Roboto Slab"/>
              <a:buAutoNum type="arabicPeriod"/>
            </a:pPr>
            <a:r>
              <a:rPr lang="en" b="1">
                <a:solidFill>
                  <a:schemeClr val="accent4"/>
                </a:solidFill>
                <a:latin typeface="Roboto Slab"/>
                <a:ea typeface="Roboto Slab"/>
                <a:cs typeface="Roboto Slab"/>
                <a:sym typeface="Roboto Slab"/>
              </a:rPr>
              <a:t>Co-enrollment</a:t>
            </a:r>
            <a:endParaRPr b="1">
              <a:solidFill>
                <a:schemeClr val="accent4"/>
              </a:solidFill>
              <a:latin typeface="Roboto Slab"/>
              <a:ea typeface="Roboto Slab"/>
              <a:cs typeface="Roboto Slab"/>
              <a:sym typeface="Roboto Slab"/>
            </a:endParaRPr>
          </a:p>
          <a:p>
            <a:pPr marL="457200" lvl="0" indent="-317500" algn="l" rtl="0">
              <a:lnSpc>
                <a:spcPct val="115000"/>
              </a:lnSpc>
              <a:spcBef>
                <a:spcPts val="0"/>
              </a:spcBef>
              <a:spcAft>
                <a:spcPts val="0"/>
              </a:spcAft>
              <a:buClr>
                <a:schemeClr val="accent4"/>
              </a:buClr>
              <a:buSzPts val="1400"/>
              <a:buFont typeface="Roboto Slab"/>
              <a:buAutoNum type="arabicPeriod"/>
            </a:pPr>
            <a:r>
              <a:rPr lang="en" b="1">
                <a:solidFill>
                  <a:schemeClr val="accent4"/>
                </a:solidFill>
                <a:latin typeface="Roboto Slab"/>
                <a:ea typeface="Roboto Slab"/>
                <a:cs typeface="Roboto Slab"/>
                <a:sym typeface="Roboto Slab"/>
              </a:rPr>
              <a:t>Customer Satisfaction of individuals participating in the program</a:t>
            </a:r>
            <a:endParaRPr b="1">
              <a:solidFill>
                <a:schemeClr val="accent4"/>
              </a:solidFill>
              <a:latin typeface="Roboto Slab"/>
              <a:ea typeface="Roboto Slab"/>
              <a:cs typeface="Roboto Slab"/>
              <a:sym typeface="Roboto Slab"/>
            </a:endParaRPr>
          </a:p>
          <a:p>
            <a:pPr marL="457200" lvl="0" indent="-317500" algn="l" rtl="0">
              <a:lnSpc>
                <a:spcPct val="115000"/>
              </a:lnSpc>
              <a:spcBef>
                <a:spcPts val="0"/>
              </a:spcBef>
              <a:spcAft>
                <a:spcPts val="0"/>
              </a:spcAft>
              <a:buClr>
                <a:schemeClr val="accent4"/>
              </a:buClr>
              <a:buSzPts val="1400"/>
              <a:buFont typeface="Roboto Slab"/>
              <a:buAutoNum type="arabicPeriod"/>
            </a:pPr>
            <a:r>
              <a:rPr lang="en" b="1">
                <a:solidFill>
                  <a:schemeClr val="accent4"/>
                </a:solidFill>
                <a:latin typeface="Roboto Slab"/>
                <a:ea typeface="Roboto Slab"/>
                <a:cs typeface="Roboto Slab"/>
                <a:sym typeface="Roboto Slab"/>
              </a:rPr>
              <a:t>Service braiding</a:t>
            </a:r>
            <a:endParaRPr b="1">
              <a:solidFill>
                <a:schemeClr val="accent4"/>
              </a:solidFill>
              <a:latin typeface="Roboto Slab"/>
              <a:ea typeface="Roboto Slab"/>
              <a:cs typeface="Roboto Slab"/>
              <a:sym typeface="Roboto Slab"/>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56"/>
          <p:cNvSpPr txBox="1">
            <a:spLocks noGrp="1"/>
          </p:cNvSpPr>
          <p:nvPr>
            <p:ph type="body" idx="1"/>
          </p:nvPr>
        </p:nvSpPr>
        <p:spPr>
          <a:xfrm>
            <a:off x="3723225" y="1824625"/>
            <a:ext cx="4902600" cy="2796900"/>
          </a:xfrm>
          <a:prstGeom prst="rect">
            <a:avLst/>
          </a:prstGeom>
        </p:spPr>
        <p:txBody>
          <a:bodyPr spcFirstLastPara="1" wrap="square" lIns="68575" tIns="34275" rIns="68575" bIns="34275" anchor="t" anchorCtr="0">
            <a:noAutofit/>
          </a:bodyPr>
          <a:lstStyle/>
          <a:p>
            <a:pPr marL="0" lvl="0" indent="0" algn="l" rtl="0">
              <a:spcBef>
                <a:spcPts val="1000"/>
              </a:spcBef>
              <a:spcAft>
                <a:spcPts val="0"/>
              </a:spcAft>
              <a:buClr>
                <a:schemeClr val="dk1"/>
              </a:buClr>
              <a:buSzPts val="1100"/>
              <a:buFont typeface="Arial"/>
              <a:buNone/>
            </a:pPr>
            <a:r>
              <a:rPr lang="en">
                <a:solidFill>
                  <a:schemeClr val="dk1"/>
                </a:solidFill>
              </a:rPr>
              <a:t>Since inception, </a:t>
            </a:r>
            <a:r>
              <a:rPr lang="en" b="1">
                <a:solidFill>
                  <a:schemeClr val="dk1"/>
                </a:solidFill>
              </a:rPr>
              <a:t>490</a:t>
            </a:r>
            <a:r>
              <a:rPr lang="en">
                <a:solidFill>
                  <a:schemeClr val="dk1"/>
                </a:solidFill>
              </a:rPr>
              <a:t> individuals have been co-enrolled in DVR and Workforce Services since program inception across all Workforce Regions and 17 DVR offices</a:t>
            </a:r>
            <a:endParaRPr>
              <a:solidFill>
                <a:schemeClr val="dk1"/>
              </a:solidFill>
            </a:endParaRPr>
          </a:p>
          <a:p>
            <a:pPr marL="457200" lvl="0" indent="-298450" algn="l" rtl="0">
              <a:spcBef>
                <a:spcPts val="1000"/>
              </a:spcBef>
              <a:spcAft>
                <a:spcPts val="0"/>
              </a:spcAft>
              <a:buClr>
                <a:schemeClr val="dk1"/>
              </a:buClr>
              <a:buSzPts val="1100"/>
              <a:buChar char="●"/>
            </a:pPr>
            <a:r>
              <a:rPr lang="en" b="1">
                <a:solidFill>
                  <a:schemeClr val="dk1"/>
                </a:solidFill>
              </a:rPr>
              <a:t>102</a:t>
            </a:r>
            <a:r>
              <a:rPr lang="en">
                <a:solidFill>
                  <a:schemeClr val="dk1"/>
                </a:solidFill>
              </a:rPr>
              <a:t> individuals have obtained successful employment so far</a:t>
            </a:r>
            <a:endParaRPr>
              <a:solidFill>
                <a:schemeClr val="dk1"/>
              </a:solidFill>
            </a:endParaRPr>
          </a:p>
          <a:p>
            <a:pPr marL="0" lvl="0" indent="0" algn="l" rtl="0">
              <a:spcBef>
                <a:spcPts val="1000"/>
              </a:spcBef>
              <a:spcAft>
                <a:spcPts val="0"/>
              </a:spcAft>
              <a:buClr>
                <a:schemeClr val="dk1"/>
              </a:buClr>
              <a:buSzPts val="1100"/>
              <a:buFont typeface="Arial"/>
              <a:buNone/>
            </a:pPr>
            <a:r>
              <a:rPr lang="en">
                <a:solidFill>
                  <a:schemeClr val="dk1"/>
                </a:solidFill>
              </a:rPr>
              <a:t>Individuals have accessed career service support, training, youth programming, Dislocated Worker, RAP’s, discretionary grants, WBL, and more</a:t>
            </a:r>
            <a:endParaRPr>
              <a:solidFill>
                <a:schemeClr val="dk1"/>
              </a:solidFill>
            </a:endParaRPr>
          </a:p>
          <a:p>
            <a:pPr marL="0" lvl="0" indent="0" algn="l" rtl="0">
              <a:spcBef>
                <a:spcPts val="1000"/>
              </a:spcBef>
              <a:spcAft>
                <a:spcPts val="0"/>
              </a:spcAft>
              <a:buClr>
                <a:schemeClr val="dk1"/>
              </a:buClr>
              <a:buSzPts val="1100"/>
              <a:buFont typeface="Arial"/>
              <a:buNone/>
            </a:pPr>
            <a:r>
              <a:rPr lang="en">
                <a:solidFill>
                  <a:schemeClr val="dk1"/>
                </a:solidFill>
              </a:rPr>
              <a:t>In 2024, a collaborative budget request with DVR and CDLE E&amp;T, was submitted to the State Legislature.  </a:t>
            </a:r>
            <a:endParaRPr>
              <a:solidFill>
                <a:schemeClr val="dk1"/>
              </a:solidFill>
            </a:endParaRPr>
          </a:p>
          <a:p>
            <a:pPr marL="457200" lvl="0" indent="-298450" algn="l" rtl="0">
              <a:spcBef>
                <a:spcPts val="1000"/>
              </a:spcBef>
              <a:spcAft>
                <a:spcPts val="0"/>
              </a:spcAft>
              <a:buClr>
                <a:schemeClr val="dk1"/>
              </a:buClr>
              <a:buSzPts val="1100"/>
              <a:buChar char="●"/>
            </a:pPr>
            <a:r>
              <a:rPr lang="en">
                <a:solidFill>
                  <a:schemeClr val="dk1"/>
                </a:solidFill>
              </a:rPr>
              <a:t>$389,366 in non-federal funds allocated to DVR, which in turn will generate $1,427,558 in federal funds ($1,813,924 in total funds)</a:t>
            </a:r>
            <a:endParaRPr>
              <a:solidFill>
                <a:schemeClr val="dk1"/>
              </a:solidFill>
            </a:endParaRPr>
          </a:p>
          <a:p>
            <a:pPr marL="0" lvl="0" indent="0" algn="l" rtl="0">
              <a:spcBef>
                <a:spcPts val="1000"/>
              </a:spcBef>
              <a:spcAft>
                <a:spcPts val="0"/>
              </a:spcAft>
              <a:buClr>
                <a:schemeClr val="dk1"/>
              </a:buClr>
              <a:buSzPts val="1100"/>
              <a:buFont typeface="Arial"/>
              <a:buNone/>
            </a:pPr>
            <a:r>
              <a:rPr lang="en">
                <a:solidFill>
                  <a:schemeClr val="dk1"/>
                </a:solidFill>
              </a:rPr>
              <a:t>Program has now expanded to all AJC Regions in Colorado (11 total Navigators and growing)</a:t>
            </a:r>
            <a:endParaRPr>
              <a:solidFill>
                <a:schemeClr val="dk1"/>
              </a:solidFill>
            </a:endParaRPr>
          </a:p>
          <a:p>
            <a:pPr marL="0" lvl="0" indent="0" algn="l" rtl="0">
              <a:spcBef>
                <a:spcPts val="0"/>
              </a:spcBef>
              <a:spcAft>
                <a:spcPts val="0"/>
              </a:spcAft>
              <a:buNone/>
            </a:pPr>
            <a:endParaRPr/>
          </a:p>
        </p:txBody>
      </p:sp>
      <p:sp>
        <p:nvSpPr>
          <p:cNvPr id="536" name="Google Shape;536;p56"/>
          <p:cNvSpPr txBox="1">
            <a:spLocks noGrp="1"/>
          </p:cNvSpPr>
          <p:nvPr>
            <p:ph type="title"/>
          </p:nvPr>
        </p:nvSpPr>
        <p:spPr>
          <a:xfrm>
            <a:off x="2859830" y="205100"/>
            <a:ext cx="5766000" cy="994200"/>
          </a:xfrm>
          <a:prstGeom prst="rect">
            <a:avLst/>
          </a:prstGeom>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1100"/>
              <a:buFont typeface="Arial"/>
              <a:buNone/>
            </a:pPr>
            <a:r>
              <a:rPr lang="en"/>
              <a:t>Disability Program Navigator (DPN)</a:t>
            </a:r>
            <a:endParaRPr/>
          </a:p>
        </p:txBody>
      </p:sp>
      <p:pic>
        <p:nvPicPr>
          <p:cNvPr id="537" name="Google Shape;537;p56"/>
          <p:cNvPicPr preferRelativeResize="0"/>
          <p:nvPr/>
        </p:nvPicPr>
        <p:blipFill>
          <a:blip r:embed="rId3">
            <a:alphaModFix/>
          </a:blip>
          <a:stretch>
            <a:fillRect/>
          </a:stretch>
        </p:blipFill>
        <p:spPr>
          <a:xfrm>
            <a:off x="57400" y="1335549"/>
            <a:ext cx="3465975" cy="2320200"/>
          </a:xfrm>
          <a:prstGeom prst="rect">
            <a:avLst/>
          </a:prstGeom>
          <a:noFill/>
          <a:ln>
            <a:noFill/>
          </a:ln>
        </p:spPr>
      </p:pic>
      <p:sp>
        <p:nvSpPr>
          <p:cNvPr id="538" name="Google Shape;538;p56"/>
          <p:cNvSpPr txBox="1">
            <a:spLocks noGrp="1"/>
          </p:cNvSpPr>
          <p:nvPr>
            <p:ph type="body" idx="1"/>
          </p:nvPr>
        </p:nvSpPr>
        <p:spPr>
          <a:xfrm>
            <a:off x="3723225" y="1335550"/>
            <a:ext cx="3973800" cy="390300"/>
          </a:xfrm>
          <a:prstGeom prst="rect">
            <a:avLst/>
          </a:prstGeom>
          <a:solidFill>
            <a:schemeClr val="accent1"/>
          </a:solid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2"/>
              </a:buClr>
              <a:buSzPts val="1700"/>
              <a:buNone/>
            </a:pPr>
            <a:r>
              <a:rPr lang="en" sz="1400" b="1">
                <a:solidFill>
                  <a:schemeClr val="accent3"/>
                </a:solidFill>
                <a:highlight>
                  <a:schemeClr val="accent1"/>
                </a:highlight>
              </a:rPr>
              <a:t>What we have accomplished…</a:t>
            </a:r>
            <a:endParaRPr sz="1400" b="1">
              <a:solidFill>
                <a:schemeClr val="accent3"/>
              </a:solidFill>
              <a:highlight>
                <a:schemeClr val="accent1"/>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57"/>
          <p:cNvSpPr txBox="1">
            <a:spLocks noGrp="1"/>
          </p:cNvSpPr>
          <p:nvPr>
            <p:ph type="title"/>
          </p:nvPr>
        </p:nvSpPr>
        <p:spPr>
          <a:xfrm>
            <a:off x="5321449" y="874875"/>
            <a:ext cx="35472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300"/>
              <a:buFont typeface="Arial"/>
              <a:buNone/>
            </a:pPr>
            <a:r>
              <a:rPr lang="en"/>
              <a:t>State As a Model Employer (SAME)</a:t>
            </a:r>
            <a:endParaRPr/>
          </a:p>
        </p:txBody>
      </p:sp>
      <p:sp>
        <p:nvSpPr>
          <p:cNvPr id="544" name="Google Shape;544;p57"/>
          <p:cNvSpPr txBox="1">
            <a:spLocks noGrp="1"/>
          </p:cNvSpPr>
          <p:nvPr>
            <p:ph type="body" idx="1"/>
          </p:nvPr>
        </p:nvSpPr>
        <p:spPr>
          <a:xfrm>
            <a:off x="5321462" y="1928056"/>
            <a:ext cx="3314700" cy="3342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accent3"/>
              </a:buClr>
              <a:buSzPts val="1700"/>
              <a:buNone/>
            </a:pPr>
            <a:r>
              <a:rPr lang="en"/>
              <a:t>Leading the way…</a:t>
            </a:r>
            <a:endParaRPr/>
          </a:p>
        </p:txBody>
      </p:sp>
      <p:sp>
        <p:nvSpPr>
          <p:cNvPr id="545" name="Google Shape;545;p57"/>
          <p:cNvSpPr txBox="1">
            <a:spLocks noGrp="1"/>
          </p:cNvSpPr>
          <p:nvPr>
            <p:ph type="body" idx="2"/>
          </p:nvPr>
        </p:nvSpPr>
        <p:spPr>
          <a:xfrm>
            <a:off x="5321462" y="2321352"/>
            <a:ext cx="3314700" cy="1959900"/>
          </a:xfrm>
          <a:prstGeom prst="rect">
            <a:avLst/>
          </a:prstGeom>
          <a:noFill/>
          <a:ln>
            <a:noFill/>
          </a:ln>
        </p:spPr>
        <p:txBody>
          <a:bodyPr spcFirstLastPara="1" wrap="square" lIns="68575" tIns="34275" rIns="68575" bIns="34275" anchor="t" anchorCtr="0">
            <a:noAutofit/>
          </a:bodyPr>
          <a:lstStyle/>
          <a:p>
            <a:pPr marL="0" lvl="0" indent="0" algn="l" rtl="0">
              <a:spcBef>
                <a:spcPts val="800"/>
              </a:spcBef>
              <a:spcAft>
                <a:spcPts val="0"/>
              </a:spcAft>
              <a:buClr>
                <a:schemeClr val="dk1"/>
              </a:buClr>
              <a:buSzPts val="1100"/>
              <a:buFont typeface="Arial"/>
              <a:buNone/>
            </a:pPr>
            <a:r>
              <a:rPr lang="en"/>
              <a:t>Accomplishments/Involvement:</a:t>
            </a:r>
            <a:endParaRPr/>
          </a:p>
          <a:p>
            <a:pPr marL="457200" lvl="0" indent="-298450" algn="l" rtl="0">
              <a:spcBef>
                <a:spcPts val="800"/>
              </a:spcBef>
              <a:spcAft>
                <a:spcPts val="0"/>
              </a:spcAft>
              <a:buSzPts val="1100"/>
              <a:buChar char="●"/>
            </a:pPr>
            <a:r>
              <a:rPr lang="en"/>
              <a:t>CDLE Disability Hiring Preference Pilot</a:t>
            </a:r>
            <a:endParaRPr/>
          </a:p>
          <a:p>
            <a:pPr marL="457200" lvl="0" indent="-298450" algn="l" rtl="0">
              <a:spcBef>
                <a:spcPts val="0"/>
              </a:spcBef>
              <a:spcAft>
                <a:spcPts val="0"/>
              </a:spcAft>
              <a:buSzPts val="1100"/>
              <a:buChar char="●"/>
            </a:pPr>
            <a:r>
              <a:rPr lang="en"/>
              <a:t>Redaction of PII (Personal Identify Information) in the application process</a:t>
            </a:r>
            <a:endParaRPr/>
          </a:p>
          <a:p>
            <a:pPr marL="457200" lvl="0" indent="-298450" algn="l" rtl="0">
              <a:spcBef>
                <a:spcPts val="0"/>
              </a:spcBef>
              <a:spcAft>
                <a:spcPts val="0"/>
              </a:spcAft>
              <a:buSzPts val="1100"/>
              <a:buChar char="●"/>
            </a:pPr>
            <a:r>
              <a:rPr lang="en"/>
              <a:t>Disability Affinity Groups</a:t>
            </a:r>
            <a:endParaRPr/>
          </a:p>
          <a:p>
            <a:pPr marL="457200" lvl="0" indent="-298450" algn="l" rtl="0">
              <a:spcBef>
                <a:spcPts val="0"/>
              </a:spcBef>
              <a:spcAft>
                <a:spcPts val="0"/>
              </a:spcAft>
              <a:buSzPts val="1100"/>
              <a:buChar char="●"/>
            </a:pPr>
            <a:r>
              <a:rPr lang="en"/>
              <a:t>Skillful</a:t>
            </a:r>
            <a:endParaRPr/>
          </a:p>
          <a:p>
            <a:pPr marL="457200" lvl="0" indent="-298450" algn="l" rtl="0">
              <a:spcBef>
                <a:spcPts val="0"/>
              </a:spcBef>
              <a:spcAft>
                <a:spcPts val="0"/>
              </a:spcAft>
              <a:buSzPts val="1100"/>
              <a:buChar char="●"/>
            </a:pPr>
            <a:r>
              <a:rPr lang="en"/>
              <a:t>Embracing Disability Trainings</a:t>
            </a:r>
            <a:endParaRPr/>
          </a:p>
          <a:p>
            <a:pPr marL="457200" lvl="0" indent="-298450" algn="l" rtl="0">
              <a:spcBef>
                <a:spcPts val="0"/>
              </a:spcBef>
              <a:spcAft>
                <a:spcPts val="0"/>
              </a:spcAft>
              <a:buSzPts val="1100"/>
              <a:buChar char="●"/>
            </a:pPr>
            <a:r>
              <a:rPr lang="en"/>
              <a:t>Equitable Hiring Structure </a:t>
            </a:r>
            <a:endParaRPr/>
          </a:p>
          <a:p>
            <a:pPr marL="457200" lvl="0" indent="-298450" algn="l" rtl="0">
              <a:spcBef>
                <a:spcPts val="0"/>
              </a:spcBef>
              <a:spcAft>
                <a:spcPts val="0"/>
              </a:spcAft>
              <a:buSzPts val="1100"/>
              <a:buChar char="●"/>
            </a:pPr>
            <a:r>
              <a:rPr lang="en"/>
              <a:t>How to Apply for A State Job video</a:t>
            </a:r>
            <a:endParaRPr/>
          </a:p>
          <a:p>
            <a:pPr marL="457200" lvl="0" indent="-298450" algn="l" rtl="0">
              <a:spcBef>
                <a:spcPts val="0"/>
              </a:spcBef>
              <a:spcAft>
                <a:spcPts val="0"/>
              </a:spcAft>
              <a:buSzPts val="1100"/>
              <a:buChar char="●"/>
            </a:pPr>
            <a:r>
              <a:rPr lang="en"/>
              <a:t>SAME Community of Practice (CoP) with other SAME States</a:t>
            </a:r>
            <a:endParaRPr/>
          </a:p>
          <a:p>
            <a:pPr marL="457200" lvl="0" indent="-298450" algn="l" rtl="0">
              <a:spcBef>
                <a:spcPts val="0"/>
              </a:spcBef>
              <a:spcAft>
                <a:spcPts val="0"/>
              </a:spcAft>
              <a:buSzPts val="1100"/>
              <a:buChar char="●"/>
            </a:pPr>
            <a:r>
              <a:rPr lang="en"/>
              <a:t>23 individuals have obtained State employment since January 2022</a:t>
            </a:r>
            <a:endParaRPr/>
          </a:p>
          <a:p>
            <a:pPr marL="0" lvl="0" indent="0" algn="l" rtl="0">
              <a:spcBef>
                <a:spcPts val="1000"/>
              </a:spcBef>
              <a:spcAft>
                <a:spcPts val="0"/>
              </a:spcAft>
              <a:buClr>
                <a:schemeClr val="dk1"/>
              </a:buClr>
              <a:buSzPts val="1100"/>
              <a:buFont typeface="Arial"/>
              <a:buNone/>
            </a:pPr>
            <a:endParaRPr/>
          </a:p>
        </p:txBody>
      </p:sp>
      <p:sp>
        <p:nvSpPr>
          <p:cNvPr id="546" name="Google Shape;546;p57"/>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26</a:t>
            </a:fld>
            <a:endParaRPr/>
          </a:p>
        </p:txBody>
      </p:sp>
      <p:pic>
        <p:nvPicPr>
          <p:cNvPr id="547" name="Google Shape;547;p57" descr="Colorado's state capitol building with the American and Colorado State flags waving proudly"/>
          <p:cNvPicPr preferRelativeResize="0"/>
          <p:nvPr/>
        </p:nvPicPr>
        <p:blipFill rotWithShape="1">
          <a:blip r:embed="rId3">
            <a:alphaModFix/>
          </a:blip>
          <a:srcRect l="7943" r="10250"/>
          <a:stretch/>
        </p:blipFill>
        <p:spPr>
          <a:xfrm>
            <a:off x="408075" y="920250"/>
            <a:ext cx="3966375" cy="3041949"/>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8"/>
          <p:cNvSpPr txBox="1">
            <a:spLocks noGrp="1"/>
          </p:cNvSpPr>
          <p:nvPr>
            <p:ph type="body" idx="2"/>
          </p:nvPr>
        </p:nvSpPr>
        <p:spPr>
          <a:xfrm>
            <a:off x="3078100" y="1342302"/>
            <a:ext cx="5522400" cy="28029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Qualified Apprenticeship Intermediaries are organizations operating in Colorado that play a crucial role in expanding or enhancing our state’s Registered Apprenticeship System through their support of career seekers, apprentices, employers, and/or Sponsors.</a:t>
            </a:r>
            <a:endParaRPr>
              <a:solidFill>
                <a:schemeClr val="dk1"/>
              </a:solidFill>
              <a:highlight>
                <a:srgbClr val="FFFFFF"/>
              </a:highlight>
            </a:endParaRPr>
          </a:p>
          <a:p>
            <a:pPr marL="0" lvl="0" indent="0" algn="l" rtl="0">
              <a:spcBef>
                <a:spcPts val="900"/>
              </a:spcBef>
              <a:spcAft>
                <a:spcPts val="0"/>
              </a:spcAft>
              <a:buClr>
                <a:schemeClr val="dk1"/>
              </a:buClr>
              <a:buSzPts val="1100"/>
              <a:buFont typeface="Arial"/>
              <a:buNone/>
            </a:pPr>
            <a:r>
              <a:rPr lang="en">
                <a:solidFill>
                  <a:schemeClr val="dk1"/>
                </a:solidFill>
                <a:highlight>
                  <a:srgbClr val="FFFFFF"/>
                </a:highlight>
              </a:rPr>
              <a:t>Organizations can apply for recognition in one or both categories:</a:t>
            </a:r>
            <a:endParaRPr>
              <a:solidFill>
                <a:schemeClr val="dk1"/>
              </a:solidFill>
              <a:highlight>
                <a:srgbClr val="FFFFFF"/>
              </a:highlight>
            </a:endParaRPr>
          </a:p>
          <a:p>
            <a:pPr marL="457200" lvl="0" indent="-298450" algn="l" rtl="0">
              <a:spcBef>
                <a:spcPts val="900"/>
              </a:spcBef>
              <a:spcAft>
                <a:spcPts val="0"/>
              </a:spcAft>
              <a:buClr>
                <a:schemeClr val="dk1"/>
              </a:buClr>
              <a:buSzPts val="1100"/>
              <a:buFont typeface="Trebuchet MS"/>
              <a:buChar char="●"/>
            </a:pPr>
            <a:r>
              <a:rPr lang="en" b="1">
                <a:solidFill>
                  <a:schemeClr val="dk1"/>
                </a:solidFill>
                <a:highlight>
                  <a:srgbClr val="FFFFFF"/>
                </a:highlight>
              </a:rPr>
              <a:t>Industry Apprenticeship Intermediaries</a:t>
            </a:r>
            <a:r>
              <a:rPr lang="en">
                <a:solidFill>
                  <a:schemeClr val="dk1"/>
                </a:solidFill>
                <a:highlight>
                  <a:srgbClr val="FFFFFF"/>
                </a:highlight>
              </a:rPr>
              <a:t> focus on addressing employer needs through apprenticeship by providing services such as designing and delivering curriculum, connecting employers to apprenticeship programs, reducing administrative burden through tools or acting as the Sponsor, offering professional development, and providing financial support and other resources to support the growth and sustainability of Registered Apprenticeship Programs.</a:t>
            </a:r>
            <a:endParaRPr>
              <a:solidFill>
                <a:schemeClr val="dk1"/>
              </a:solidFill>
              <a:highlight>
                <a:srgbClr val="FFFFFF"/>
              </a:highlight>
            </a:endParaRPr>
          </a:p>
          <a:p>
            <a:pPr marL="457200" lvl="0" indent="-298450" algn="l" rtl="0">
              <a:spcBef>
                <a:spcPts val="0"/>
              </a:spcBef>
              <a:spcAft>
                <a:spcPts val="0"/>
              </a:spcAft>
              <a:buClr>
                <a:schemeClr val="dk1"/>
              </a:buClr>
              <a:buSzPts val="1100"/>
              <a:buFont typeface="Trebuchet MS"/>
              <a:buChar char="●"/>
            </a:pPr>
            <a:r>
              <a:rPr lang="en" b="1">
                <a:solidFill>
                  <a:schemeClr val="dk1"/>
                </a:solidFill>
                <a:highlight>
                  <a:srgbClr val="FFFFFF"/>
                </a:highlight>
              </a:rPr>
              <a:t>Talent Apprenticeship Intermediaries</a:t>
            </a:r>
            <a:r>
              <a:rPr lang="en">
                <a:solidFill>
                  <a:schemeClr val="dk1"/>
                </a:solidFill>
                <a:highlight>
                  <a:srgbClr val="FFFFFF"/>
                </a:highlight>
              </a:rPr>
              <a:t> focus on career seeker and/or apprentice needs, especially those facing employment barriers, by ensuring that they are aware of apprenticeship programs, have the resources and referrals to enroll in the program, and the support necessary to complete their program and understand their career pathway.</a:t>
            </a:r>
            <a:endParaRPr>
              <a:solidFill>
                <a:schemeClr val="dk1"/>
              </a:solidFill>
              <a:highlight>
                <a:srgbClr val="FFFFFF"/>
              </a:highlight>
            </a:endParaRPr>
          </a:p>
          <a:p>
            <a:pPr marL="0" lvl="0" indent="0" algn="l" rtl="0">
              <a:spcBef>
                <a:spcPts val="900"/>
              </a:spcBef>
              <a:spcAft>
                <a:spcPts val="0"/>
              </a:spcAft>
              <a:buNone/>
            </a:pPr>
            <a:endParaRPr/>
          </a:p>
        </p:txBody>
      </p:sp>
      <p:sp>
        <p:nvSpPr>
          <p:cNvPr id="553" name="Google Shape;553;p58"/>
          <p:cNvSpPr txBox="1">
            <a:spLocks noGrp="1"/>
          </p:cNvSpPr>
          <p:nvPr>
            <p:ph type="title"/>
          </p:nvPr>
        </p:nvSpPr>
        <p:spPr>
          <a:xfrm>
            <a:off x="2887350" y="107175"/>
            <a:ext cx="6066000" cy="8370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a:t>DVR is a Qualified Apprenticeship Intermediary!</a:t>
            </a:r>
            <a:endParaRPr/>
          </a:p>
        </p:txBody>
      </p:sp>
      <p:sp>
        <p:nvSpPr>
          <p:cNvPr id="554" name="Google Shape;554;p58"/>
          <p:cNvSpPr txBox="1">
            <a:spLocks noGrp="1"/>
          </p:cNvSpPr>
          <p:nvPr>
            <p:ph type="body" idx="1"/>
          </p:nvPr>
        </p:nvSpPr>
        <p:spPr>
          <a:xfrm>
            <a:off x="2968250" y="944165"/>
            <a:ext cx="3303900" cy="290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In both Industry &amp; Talent Categories</a:t>
            </a:r>
            <a:endParaRPr/>
          </a:p>
        </p:txBody>
      </p:sp>
      <p:sp>
        <p:nvSpPr>
          <p:cNvPr id="555" name="Google Shape;555;p58"/>
          <p:cNvSpPr/>
          <p:nvPr/>
        </p:nvSpPr>
        <p:spPr>
          <a:xfrm>
            <a:off x="421700" y="1234875"/>
            <a:ext cx="1716900" cy="20325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BRU has delivered 61 RAP Consultation Services to individual businesses since July 1st!</a:t>
            </a:r>
            <a:endParaRPr>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59"/>
          <p:cNvSpPr txBox="1">
            <a:spLocks noGrp="1"/>
          </p:cNvSpPr>
          <p:nvPr>
            <p:ph type="title"/>
          </p:nvPr>
        </p:nvSpPr>
        <p:spPr>
          <a:xfrm>
            <a:off x="520982" y="608167"/>
            <a:ext cx="3566400" cy="5391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a:t>Culture in Action</a:t>
            </a:r>
            <a:endParaRPr/>
          </a:p>
        </p:txBody>
      </p:sp>
      <p:sp>
        <p:nvSpPr>
          <p:cNvPr id="561" name="Google Shape;561;p59"/>
          <p:cNvSpPr txBox="1">
            <a:spLocks noGrp="1"/>
          </p:cNvSpPr>
          <p:nvPr>
            <p:ph type="body" idx="1"/>
          </p:nvPr>
        </p:nvSpPr>
        <p:spPr>
          <a:xfrm>
            <a:off x="520982" y="1245475"/>
            <a:ext cx="3566400" cy="30339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a:t>Awarded the 2024 Team Innovator Award</a:t>
            </a:r>
            <a:endParaRPr/>
          </a:p>
          <a:p>
            <a:pPr marL="0" lvl="0" indent="0" algn="l" rtl="0">
              <a:spcBef>
                <a:spcPts val="800"/>
              </a:spcBef>
              <a:spcAft>
                <a:spcPts val="0"/>
              </a:spcAft>
              <a:buNone/>
            </a:pPr>
            <a:endParaRPr/>
          </a:p>
          <a:p>
            <a:pPr marL="0" lvl="0" indent="0" algn="l" rtl="0">
              <a:spcBef>
                <a:spcPts val="800"/>
              </a:spcBef>
              <a:spcAft>
                <a:spcPts val="0"/>
              </a:spcAft>
              <a:buNone/>
            </a:pPr>
            <a:r>
              <a:rPr lang="en" i="1"/>
              <a:t>Unit or Team within DVR that finds efficient, modern, and creative ways of doing things that solve a need, problem, or opportunity.They demonstrate collaboration,  share their innovations and gets others on board. This Unit or Team embraces new opportunities, finds creative ways to solve problems and seeks to improve customer service. A Team who proactively assumes responsibility for new projects, while, executing effective strategies with positive outcomes, measured objectively or subjectively. Confronting adverse circumstances with ingenuity and passion.</a:t>
            </a:r>
            <a:endParaRPr i="1"/>
          </a:p>
          <a:p>
            <a:pPr marL="0" lvl="0" indent="0" algn="l" rtl="0">
              <a:spcBef>
                <a:spcPts val="800"/>
              </a:spcBef>
              <a:spcAft>
                <a:spcPts val="0"/>
              </a:spcAft>
              <a:buNone/>
            </a:pPr>
            <a:endParaRPr/>
          </a:p>
        </p:txBody>
      </p:sp>
      <p:sp>
        <p:nvSpPr>
          <p:cNvPr id="562" name="Google Shape;562;p59"/>
          <p:cNvSpPr>
            <a:spLocks noGrp="1"/>
          </p:cNvSpPr>
          <p:nvPr>
            <p:ph type="pic" idx="2"/>
          </p:nvPr>
        </p:nvSpPr>
        <p:spPr>
          <a:xfrm>
            <a:off x="4638184" y="671230"/>
            <a:ext cx="3782400" cy="3801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pic>
        <p:nvPicPr>
          <p:cNvPr id="563" name="Google Shape;563;p59" descr="Award notice for the Culture in Action Team Innovator award"/>
          <p:cNvPicPr preferRelativeResize="0"/>
          <p:nvPr/>
        </p:nvPicPr>
        <p:blipFill>
          <a:blip r:embed="rId3">
            <a:alphaModFix/>
          </a:blip>
          <a:stretch>
            <a:fillRect/>
          </a:stretch>
        </p:blipFill>
        <p:spPr>
          <a:xfrm>
            <a:off x="4638175" y="719425"/>
            <a:ext cx="3782401" cy="37528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60"/>
          <p:cNvSpPr txBox="1">
            <a:spLocks noGrp="1"/>
          </p:cNvSpPr>
          <p:nvPr>
            <p:ph type="title"/>
          </p:nvPr>
        </p:nvSpPr>
        <p:spPr>
          <a:xfrm>
            <a:off x="502586" y="725510"/>
            <a:ext cx="5088000" cy="525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3300"/>
              <a:buFont typeface="Arial"/>
              <a:buNone/>
            </a:pPr>
            <a:r>
              <a:rPr lang="en"/>
              <a:t>Successful Services</a:t>
            </a:r>
            <a:endParaRPr/>
          </a:p>
        </p:txBody>
      </p:sp>
      <p:sp>
        <p:nvSpPr>
          <p:cNvPr id="569" name="Google Shape;569;p60"/>
          <p:cNvSpPr txBox="1">
            <a:spLocks noGrp="1"/>
          </p:cNvSpPr>
          <p:nvPr>
            <p:ph type="body" idx="1"/>
          </p:nvPr>
        </p:nvSpPr>
        <p:spPr>
          <a:xfrm>
            <a:off x="501152" y="402025"/>
            <a:ext cx="1746300" cy="260700"/>
          </a:xfrm>
          <a:prstGeom prst="rect">
            <a:avLst/>
          </a:prstGeom>
          <a:solidFill>
            <a:schemeClr val="accent1"/>
          </a:solid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accent3"/>
              </a:buClr>
              <a:buSzPts val="1700"/>
              <a:buNone/>
            </a:pPr>
            <a:r>
              <a:rPr lang="en"/>
              <a:t>Hard work pays off</a:t>
            </a:r>
            <a:endParaRPr/>
          </a:p>
        </p:txBody>
      </p:sp>
      <p:sp>
        <p:nvSpPr>
          <p:cNvPr id="570" name="Google Shape;570;p60"/>
          <p:cNvSpPr txBox="1">
            <a:spLocks noGrp="1"/>
          </p:cNvSpPr>
          <p:nvPr>
            <p:ph type="body" idx="2"/>
          </p:nvPr>
        </p:nvSpPr>
        <p:spPr>
          <a:xfrm>
            <a:off x="501161" y="1313636"/>
            <a:ext cx="5089500" cy="2853300"/>
          </a:xfrm>
          <a:prstGeom prst="rect">
            <a:avLst/>
          </a:prstGeom>
          <a:noFill/>
          <a:ln>
            <a:noFill/>
          </a:ln>
        </p:spPr>
        <p:txBody>
          <a:bodyPr spcFirstLastPara="1" wrap="square" lIns="68575" tIns="34275" rIns="68575" bIns="34275" anchor="t" anchorCtr="0">
            <a:noAutofit/>
          </a:bodyPr>
          <a:lstStyle/>
          <a:p>
            <a:pPr marL="0" lvl="0" indent="0" algn="l" rtl="0">
              <a:spcBef>
                <a:spcPts val="1000"/>
              </a:spcBef>
              <a:spcAft>
                <a:spcPts val="0"/>
              </a:spcAft>
              <a:buNone/>
            </a:pPr>
            <a:r>
              <a:rPr lang="en" b="1" u="sng">
                <a:solidFill>
                  <a:schemeClr val="dk1"/>
                </a:solidFill>
              </a:rPr>
              <a:t>State Fiscal 2024 Performance:</a:t>
            </a:r>
            <a:endParaRPr b="1" u="sng">
              <a:solidFill>
                <a:schemeClr val="dk1"/>
              </a:solidFill>
            </a:endParaRPr>
          </a:p>
          <a:p>
            <a:pPr marL="457200" lvl="0" indent="-298450" algn="l" rtl="0">
              <a:spcBef>
                <a:spcPts val="1000"/>
              </a:spcBef>
              <a:spcAft>
                <a:spcPts val="0"/>
              </a:spcAft>
              <a:buClr>
                <a:schemeClr val="dk1"/>
              </a:buClr>
              <a:buSzPts val="1100"/>
              <a:buChar char="●"/>
            </a:pPr>
            <a:r>
              <a:rPr lang="en" sz="1300" b="1">
                <a:solidFill>
                  <a:schemeClr val="accent3"/>
                </a:solidFill>
                <a:highlight>
                  <a:schemeClr val="accent1"/>
                </a:highlight>
              </a:rPr>
              <a:t>6,258</a:t>
            </a:r>
            <a:r>
              <a:rPr lang="en">
                <a:solidFill>
                  <a:schemeClr val="dk1"/>
                </a:solidFill>
              </a:rPr>
              <a:t> total Businesses served by the BRU</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In 2018, that number was 1233</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 August 2024, the BRU had their highest service month to date of serving </a:t>
            </a:r>
            <a:r>
              <a:rPr lang="en" sz="1400" b="1">
                <a:solidFill>
                  <a:schemeClr val="accent3"/>
                </a:solidFill>
                <a:highlight>
                  <a:schemeClr val="accent1"/>
                </a:highlight>
              </a:rPr>
              <a:t>835</a:t>
            </a:r>
            <a:r>
              <a:rPr lang="en">
                <a:solidFill>
                  <a:schemeClr val="dk1"/>
                </a:solidFill>
              </a:rPr>
              <a:t> businesses.</a:t>
            </a:r>
            <a:endParaRPr>
              <a:solidFill>
                <a:schemeClr val="dk1"/>
              </a:solidFill>
            </a:endParaRPr>
          </a:p>
          <a:p>
            <a:pPr marL="0" lvl="0" indent="0" algn="l" rtl="0">
              <a:spcBef>
                <a:spcPts val="1000"/>
              </a:spcBef>
              <a:spcAft>
                <a:spcPts val="0"/>
              </a:spcAft>
              <a:buNone/>
            </a:pPr>
            <a:r>
              <a:rPr lang="en">
                <a:solidFill>
                  <a:schemeClr val="dk1"/>
                </a:solidFill>
              </a:rPr>
              <a:t>Last year, BRU was involved in </a:t>
            </a:r>
            <a:r>
              <a:rPr lang="en" sz="1400" b="1">
                <a:solidFill>
                  <a:schemeClr val="accent3"/>
                </a:solidFill>
                <a:highlight>
                  <a:schemeClr val="accent1"/>
                </a:highlight>
              </a:rPr>
              <a:t>790</a:t>
            </a:r>
            <a:r>
              <a:rPr lang="en">
                <a:solidFill>
                  <a:schemeClr val="dk1"/>
                </a:solidFill>
              </a:rPr>
              <a:t> employment opportunities, of which:</a:t>
            </a:r>
            <a:endParaRPr>
              <a:solidFill>
                <a:schemeClr val="dk1"/>
              </a:solidFill>
            </a:endParaRPr>
          </a:p>
          <a:p>
            <a:pPr marL="457200" lvl="0" indent="-298450" algn="l" rtl="0">
              <a:spcBef>
                <a:spcPts val="1000"/>
              </a:spcBef>
              <a:spcAft>
                <a:spcPts val="0"/>
              </a:spcAft>
              <a:buClr>
                <a:schemeClr val="dk1"/>
              </a:buClr>
              <a:buSzPts val="1100"/>
              <a:buChar char="●"/>
            </a:pPr>
            <a:r>
              <a:rPr lang="en">
                <a:solidFill>
                  <a:schemeClr val="dk1"/>
                </a:solidFill>
              </a:rPr>
              <a:t>Only 26 ended prior to successful closure (3.3%), and only 14 ended in unsuccessful closure (1.8%)</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BRU was involved in </a:t>
            </a:r>
            <a:r>
              <a:rPr lang="en" b="1" i="1">
                <a:solidFill>
                  <a:schemeClr val="dk1"/>
                </a:solidFill>
              </a:rPr>
              <a:t>39% of DVR’s total employment outcomes</a:t>
            </a:r>
            <a:r>
              <a:rPr lang="en">
                <a:solidFill>
                  <a:schemeClr val="dk1"/>
                </a:solidFill>
              </a:rPr>
              <a:t> for the year. </a:t>
            </a:r>
            <a:endParaRPr>
              <a:solidFill>
                <a:schemeClr val="dk1"/>
              </a:solidFill>
            </a:endParaRPr>
          </a:p>
          <a:p>
            <a:pPr marL="0" lvl="0" indent="0" algn="l" rtl="0">
              <a:spcBef>
                <a:spcPts val="1000"/>
              </a:spcBef>
              <a:spcAft>
                <a:spcPts val="0"/>
              </a:spcAft>
              <a:buNone/>
            </a:pPr>
            <a:r>
              <a:rPr lang="en">
                <a:solidFill>
                  <a:schemeClr val="dk1"/>
                </a:solidFill>
              </a:rPr>
              <a:t>For a team of 13, BRU proves that our Services provide excellent wrap-around support for both Businesses and DVR Participants in resulting in a successful match or transition in employment!</a:t>
            </a:r>
            <a:endParaRPr>
              <a:solidFill>
                <a:schemeClr val="dk1"/>
              </a:solidFill>
            </a:endParaRPr>
          </a:p>
          <a:p>
            <a:pPr marL="0" lvl="0" indent="0" algn="l" rtl="0">
              <a:spcBef>
                <a:spcPts val="1000"/>
              </a:spcBef>
              <a:spcAft>
                <a:spcPts val="0"/>
              </a:spcAft>
              <a:buNone/>
            </a:pPr>
            <a:endParaRPr>
              <a:solidFill>
                <a:schemeClr val="dk1"/>
              </a:solidFill>
            </a:endParaRPr>
          </a:p>
          <a:p>
            <a:pPr marL="0" lvl="0" indent="0" algn="l" rtl="0">
              <a:spcBef>
                <a:spcPts val="1000"/>
              </a:spcBef>
              <a:spcAft>
                <a:spcPts val="0"/>
              </a:spcAft>
              <a:buNone/>
            </a:pPr>
            <a:endParaRPr>
              <a:solidFill>
                <a:schemeClr val="dk1"/>
              </a:solidFill>
            </a:endParaRPr>
          </a:p>
        </p:txBody>
      </p:sp>
      <p:sp>
        <p:nvSpPr>
          <p:cNvPr id="571" name="Google Shape;571;p60"/>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29</a:t>
            </a:fld>
            <a:endParaRPr/>
          </a:p>
        </p:txBody>
      </p:sp>
      <p:pic>
        <p:nvPicPr>
          <p:cNvPr id="572" name="Google Shape;572;p60" descr="A young barista is learning to master the art of foam pouring as her mentor proud watches, ready to assist."/>
          <p:cNvPicPr preferRelativeResize="0">
            <a:picLocks noGrp="1"/>
          </p:cNvPicPr>
          <p:nvPr>
            <p:ph type="pic" idx="3"/>
          </p:nvPr>
        </p:nvPicPr>
        <p:blipFill rotWithShape="1">
          <a:blip r:embed="rId3">
            <a:alphaModFix/>
          </a:blip>
          <a:srcRect l="18501" r="41991"/>
          <a:stretch/>
        </p:blipFill>
        <p:spPr>
          <a:xfrm>
            <a:off x="6096000" y="0"/>
            <a:ext cx="3048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4"/>
          <p:cNvSpPr txBox="1">
            <a:spLocks noGrp="1"/>
          </p:cNvSpPr>
          <p:nvPr>
            <p:ph type="title"/>
          </p:nvPr>
        </p:nvSpPr>
        <p:spPr>
          <a:xfrm>
            <a:off x="3112497" y="3268480"/>
            <a:ext cx="4402800" cy="1583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lt1"/>
              </a:buClr>
              <a:buSzPts val="3300"/>
              <a:buFont typeface="Arial"/>
              <a:buNone/>
            </a:pPr>
            <a:r>
              <a:rPr lang="en" sz="2200">
                <a:solidFill>
                  <a:schemeClr val="accent3"/>
                </a:solidFill>
              </a:rPr>
              <a:t>DVR</a:t>
            </a:r>
            <a:r>
              <a:rPr lang="en" sz="1500"/>
              <a:t> seeks to be a resource and partner for those we serve in achieving employment that aligns with the Business needs.</a:t>
            </a:r>
            <a:endParaRPr sz="1500"/>
          </a:p>
          <a:p>
            <a:pPr marL="0" lvl="0" indent="0" algn="l" rtl="0">
              <a:lnSpc>
                <a:spcPct val="100000"/>
              </a:lnSpc>
              <a:spcBef>
                <a:spcPts val="0"/>
              </a:spcBef>
              <a:spcAft>
                <a:spcPts val="0"/>
              </a:spcAft>
              <a:buClr>
                <a:schemeClr val="lt1"/>
              </a:buClr>
              <a:buSzPts val="3300"/>
              <a:buFont typeface="Arial"/>
              <a:buNone/>
            </a:pPr>
            <a:endParaRPr/>
          </a:p>
        </p:txBody>
      </p:sp>
      <p:sp>
        <p:nvSpPr>
          <p:cNvPr id="258" name="Google Shape;258;p34"/>
          <p:cNvSpPr txBox="1">
            <a:spLocks noGrp="1"/>
          </p:cNvSpPr>
          <p:nvPr>
            <p:ph type="body" idx="1"/>
          </p:nvPr>
        </p:nvSpPr>
        <p:spPr>
          <a:xfrm>
            <a:off x="829129" y="800844"/>
            <a:ext cx="2019300" cy="2880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r>
              <a:rPr lang="en"/>
              <a:t>At DVR, we believe...</a:t>
            </a:r>
            <a:endParaRPr/>
          </a:p>
        </p:txBody>
      </p:sp>
      <p:sp>
        <p:nvSpPr>
          <p:cNvPr id="259" name="Google Shape;259;p34"/>
          <p:cNvSpPr txBox="1">
            <a:spLocks noGrp="1"/>
          </p:cNvSpPr>
          <p:nvPr>
            <p:ph type="body" idx="3"/>
          </p:nvPr>
        </p:nvSpPr>
        <p:spPr>
          <a:xfrm>
            <a:off x="767875" y="1164125"/>
            <a:ext cx="2080500" cy="442200"/>
          </a:xfrm>
          <a:prstGeom prst="rect">
            <a:avLst/>
          </a:prstGeom>
          <a:noFill/>
          <a:ln>
            <a:noFill/>
          </a:ln>
        </p:spPr>
        <p:txBody>
          <a:bodyPr spcFirstLastPara="1" wrap="square" lIns="68575" tIns="34275" rIns="68575" bIns="34275" anchor="t" anchorCtr="0">
            <a:noAutofit/>
          </a:bodyPr>
          <a:lstStyle/>
          <a:p>
            <a:pPr marL="0" lvl="0" indent="0" algn="r" rtl="0">
              <a:spcBef>
                <a:spcPts val="1000"/>
              </a:spcBef>
              <a:spcAft>
                <a:spcPts val="0"/>
              </a:spcAft>
              <a:buClr>
                <a:schemeClr val="dk1"/>
              </a:buClr>
              <a:buSzPts val="1100"/>
              <a:buFont typeface="Arial"/>
              <a:buNone/>
            </a:pPr>
            <a:r>
              <a:rPr lang="en"/>
              <a:t>All people with disabilities can choose a career path leading to meaningful employment and independent living.</a:t>
            </a:r>
            <a:endParaRPr/>
          </a:p>
        </p:txBody>
      </p:sp>
      <p:sp>
        <p:nvSpPr>
          <p:cNvPr id="260" name="Google Shape;260;p34"/>
          <p:cNvSpPr txBox="1">
            <a:spLocks noGrp="1"/>
          </p:cNvSpPr>
          <p:nvPr>
            <p:ph type="body" idx="1"/>
          </p:nvPr>
        </p:nvSpPr>
        <p:spPr>
          <a:xfrm>
            <a:off x="798479" y="1988919"/>
            <a:ext cx="2019300" cy="2880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r>
              <a:rPr lang="en"/>
              <a:t>AND</a:t>
            </a:r>
            <a:endParaRPr/>
          </a:p>
        </p:txBody>
      </p:sp>
      <p:sp>
        <p:nvSpPr>
          <p:cNvPr id="261" name="Google Shape;261;p34"/>
          <p:cNvSpPr txBox="1">
            <a:spLocks noGrp="1"/>
          </p:cNvSpPr>
          <p:nvPr>
            <p:ph type="body" idx="3"/>
          </p:nvPr>
        </p:nvSpPr>
        <p:spPr>
          <a:xfrm>
            <a:off x="573775" y="2238225"/>
            <a:ext cx="2274600" cy="967500"/>
          </a:xfrm>
          <a:prstGeom prst="rect">
            <a:avLst/>
          </a:prstGeom>
          <a:noFill/>
          <a:ln>
            <a:noFill/>
          </a:ln>
        </p:spPr>
        <p:txBody>
          <a:bodyPr spcFirstLastPara="1" wrap="square" lIns="68575" tIns="34275" rIns="68575" bIns="34275" anchor="t" anchorCtr="0">
            <a:noAutofit/>
          </a:bodyPr>
          <a:lstStyle/>
          <a:p>
            <a:pPr marL="0" lvl="0" indent="0" algn="r" rtl="0">
              <a:spcBef>
                <a:spcPts val="1000"/>
              </a:spcBef>
              <a:spcAft>
                <a:spcPts val="0"/>
              </a:spcAft>
              <a:buClr>
                <a:schemeClr val="dk1"/>
              </a:buClr>
              <a:buSzPts val="1100"/>
              <a:buFont typeface="Arial"/>
              <a:buNone/>
            </a:pPr>
            <a:r>
              <a:rPr lang="en"/>
              <a:t>That anyone with a disability who wants to work, can work, regardless of the type or severity of their disability.</a:t>
            </a:r>
            <a:endParaRPr/>
          </a:p>
          <a:p>
            <a:pPr marL="0" lvl="0" indent="0" algn="r" rtl="0">
              <a:spcBef>
                <a:spcPts val="1000"/>
              </a:spcBef>
              <a:spcAft>
                <a:spcPts val="0"/>
              </a:spcAft>
              <a:buClr>
                <a:schemeClr val="dk1"/>
              </a:buClr>
              <a:buSzPts val="1100"/>
              <a:buFont typeface="Arial"/>
              <a:buNone/>
            </a:pPr>
            <a:endParaRPr/>
          </a:p>
        </p:txBody>
      </p:sp>
      <p:sp>
        <p:nvSpPr>
          <p:cNvPr id="262" name="Google Shape;262;p34"/>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a:t>
            </a:fld>
            <a:endParaRPr/>
          </a:p>
        </p:txBody>
      </p:sp>
      <p:pic>
        <p:nvPicPr>
          <p:cNvPr id="263" name="Google Shape;263;p34" descr="a small group of colleagues working together"/>
          <p:cNvPicPr preferRelativeResize="0"/>
          <p:nvPr/>
        </p:nvPicPr>
        <p:blipFill>
          <a:blip r:embed="rId3">
            <a:alphaModFix/>
          </a:blip>
          <a:stretch>
            <a:fillRect/>
          </a:stretch>
        </p:blipFill>
        <p:spPr>
          <a:xfrm>
            <a:off x="3198326" y="0"/>
            <a:ext cx="5187277" cy="32387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61"/>
          <p:cNvSpPr txBox="1">
            <a:spLocks noGrp="1"/>
          </p:cNvSpPr>
          <p:nvPr>
            <p:ph type="title"/>
          </p:nvPr>
        </p:nvSpPr>
        <p:spPr>
          <a:xfrm>
            <a:off x="502586" y="725510"/>
            <a:ext cx="5088000" cy="5253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Successful Strategies </a:t>
            </a:r>
            <a:endParaRPr/>
          </a:p>
        </p:txBody>
      </p:sp>
      <p:sp>
        <p:nvSpPr>
          <p:cNvPr id="578" name="Google Shape;578;p61"/>
          <p:cNvSpPr txBox="1">
            <a:spLocks noGrp="1"/>
          </p:cNvSpPr>
          <p:nvPr>
            <p:ph type="body" idx="1"/>
          </p:nvPr>
        </p:nvSpPr>
        <p:spPr>
          <a:xfrm>
            <a:off x="501161" y="402031"/>
            <a:ext cx="2137200" cy="260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Continued</a:t>
            </a:r>
            <a:endParaRPr/>
          </a:p>
        </p:txBody>
      </p:sp>
      <p:sp>
        <p:nvSpPr>
          <p:cNvPr id="579" name="Google Shape;579;p61"/>
          <p:cNvSpPr txBox="1">
            <a:spLocks noGrp="1"/>
          </p:cNvSpPr>
          <p:nvPr>
            <p:ph type="body" idx="2"/>
          </p:nvPr>
        </p:nvSpPr>
        <p:spPr>
          <a:xfrm>
            <a:off x="383200" y="1313575"/>
            <a:ext cx="4398600" cy="3342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200"/>
              <a:t>Additional SFY24 outcome successes included:</a:t>
            </a:r>
            <a:endParaRPr sz="1200"/>
          </a:p>
          <a:p>
            <a:pPr marL="457200" lvl="0" indent="-304800" algn="l" rtl="0">
              <a:spcBef>
                <a:spcPts val="800"/>
              </a:spcBef>
              <a:spcAft>
                <a:spcPts val="0"/>
              </a:spcAft>
              <a:buSzPts val="1200"/>
              <a:buChar char="●"/>
            </a:pPr>
            <a:r>
              <a:rPr lang="en" sz="1200" b="1">
                <a:solidFill>
                  <a:schemeClr val="accent3"/>
                </a:solidFill>
                <a:highlight>
                  <a:schemeClr val="accent1"/>
                </a:highlight>
              </a:rPr>
              <a:t>847</a:t>
            </a:r>
            <a:r>
              <a:rPr lang="en" sz="1200"/>
              <a:t> total Retention Services</a:t>
            </a:r>
            <a:endParaRPr sz="1200"/>
          </a:p>
          <a:p>
            <a:pPr marL="914400" lvl="1" indent="-304800" algn="l" rtl="0">
              <a:spcBef>
                <a:spcPts val="0"/>
              </a:spcBef>
              <a:spcAft>
                <a:spcPts val="0"/>
              </a:spcAft>
              <a:buSzPts val="1200"/>
              <a:buChar char="○"/>
            </a:pPr>
            <a:r>
              <a:rPr lang="en" sz="1200"/>
              <a:t>Includes </a:t>
            </a:r>
            <a:r>
              <a:rPr lang="en" sz="1200" b="1">
                <a:solidFill>
                  <a:schemeClr val="accent3"/>
                </a:solidFill>
                <a:highlight>
                  <a:schemeClr val="accent1"/>
                </a:highlight>
              </a:rPr>
              <a:t>407</a:t>
            </a:r>
            <a:r>
              <a:rPr lang="en" sz="1200"/>
              <a:t> services directly to individuals</a:t>
            </a:r>
            <a:endParaRPr sz="1200"/>
          </a:p>
          <a:p>
            <a:pPr marL="457200" lvl="0" indent="-304800" algn="l" rtl="0">
              <a:spcBef>
                <a:spcPts val="0"/>
              </a:spcBef>
              <a:spcAft>
                <a:spcPts val="0"/>
              </a:spcAft>
              <a:buSzPts val="1200"/>
              <a:buChar char="●"/>
            </a:pPr>
            <a:r>
              <a:rPr lang="en" sz="1200" b="1">
                <a:solidFill>
                  <a:schemeClr val="accent3"/>
                </a:solidFill>
                <a:highlight>
                  <a:schemeClr val="accent1"/>
                </a:highlight>
              </a:rPr>
              <a:t>587</a:t>
            </a:r>
            <a:r>
              <a:rPr lang="en" sz="1200"/>
              <a:t> specific Disability Awareness Trainings: </a:t>
            </a:r>
            <a:endParaRPr sz="1200" b="1"/>
          </a:p>
          <a:p>
            <a:pPr marL="457200" lvl="0" indent="-304800" algn="l" rtl="0">
              <a:spcBef>
                <a:spcPts val="0"/>
              </a:spcBef>
              <a:spcAft>
                <a:spcPts val="0"/>
              </a:spcAft>
              <a:buSzPts val="1200"/>
              <a:buChar char="●"/>
            </a:pPr>
            <a:r>
              <a:rPr lang="en" sz="1200"/>
              <a:t>Provided training and consultation around Skills Based Hiring to </a:t>
            </a:r>
            <a:r>
              <a:rPr lang="en" sz="1200" b="1">
                <a:solidFill>
                  <a:schemeClr val="accent3"/>
                </a:solidFill>
                <a:highlight>
                  <a:schemeClr val="accent1"/>
                </a:highlight>
              </a:rPr>
              <a:t>360</a:t>
            </a:r>
            <a:r>
              <a:rPr lang="en" sz="1200" b="1"/>
              <a:t> </a:t>
            </a:r>
            <a:r>
              <a:rPr lang="en" sz="1200"/>
              <a:t>businesses</a:t>
            </a:r>
            <a:endParaRPr sz="1200"/>
          </a:p>
          <a:p>
            <a:pPr marL="457200" lvl="0" indent="-304800" algn="l" rtl="0">
              <a:spcBef>
                <a:spcPts val="0"/>
              </a:spcBef>
              <a:spcAft>
                <a:spcPts val="0"/>
              </a:spcAft>
              <a:buSzPts val="1200"/>
              <a:buChar char="●"/>
            </a:pPr>
            <a:r>
              <a:rPr lang="en" sz="1200"/>
              <a:t>Made new connections with </a:t>
            </a:r>
            <a:r>
              <a:rPr lang="en" sz="1200" b="1">
                <a:solidFill>
                  <a:schemeClr val="accent3"/>
                </a:solidFill>
                <a:highlight>
                  <a:schemeClr val="accent1"/>
                </a:highlight>
              </a:rPr>
              <a:t>931</a:t>
            </a:r>
            <a:r>
              <a:rPr lang="en" sz="1200" b="1"/>
              <a:t> </a:t>
            </a:r>
            <a:r>
              <a:rPr lang="en" sz="1200"/>
              <a:t>businesses</a:t>
            </a:r>
            <a:endParaRPr sz="1200" b="1"/>
          </a:p>
          <a:p>
            <a:pPr marL="457200" lvl="0" indent="-304800" algn="l" rtl="0">
              <a:spcBef>
                <a:spcPts val="0"/>
              </a:spcBef>
              <a:spcAft>
                <a:spcPts val="0"/>
              </a:spcAft>
              <a:buSzPts val="1200"/>
              <a:buChar char="●"/>
            </a:pPr>
            <a:r>
              <a:rPr lang="en" sz="1200"/>
              <a:t>Provided awareness of the value and purpose of the DVR program to </a:t>
            </a:r>
            <a:r>
              <a:rPr lang="en" sz="1200" b="1">
                <a:solidFill>
                  <a:schemeClr val="accent3"/>
                </a:solidFill>
                <a:highlight>
                  <a:schemeClr val="accent1"/>
                </a:highlight>
              </a:rPr>
              <a:t>1128</a:t>
            </a:r>
            <a:r>
              <a:rPr lang="en" sz="1200"/>
              <a:t> businesses</a:t>
            </a:r>
            <a:endParaRPr sz="1200"/>
          </a:p>
          <a:p>
            <a:pPr marL="457200" lvl="0" indent="-304800" algn="l" rtl="0">
              <a:spcBef>
                <a:spcPts val="0"/>
              </a:spcBef>
              <a:spcAft>
                <a:spcPts val="0"/>
              </a:spcAft>
              <a:buClr>
                <a:schemeClr val="dk1"/>
              </a:buClr>
              <a:buSzPts val="1200"/>
              <a:buChar char="●"/>
            </a:pPr>
            <a:r>
              <a:rPr lang="en" sz="1200">
                <a:solidFill>
                  <a:schemeClr val="dk1"/>
                </a:solidFill>
              </a:rPr>
              <a:t>For participants whose case closed with a business served by business services:</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Had an average hourly wage of </a:t>
            </a:r>
            <a:r>
              <a:rPr lang="en" sz="1200">
                <a:solidFill>
                  <a:schemeClr val="accent3"/>
                </a:solidFill>
                <a:highlight>
                  <a:schemeClr val="accent1"/>
                </a:highlight>
              </a:rPr>
              <a:t>$20/hour</a:t>
            </a:r>
            <a:r>
              <a:rPr lang="en" sz="1200">
                <a:solidFill>
                  <a:schemeClr val="dk1"/>
                </a:solidFill>
              </a:rPr>
              <a:t> (DVR as a whole = $19.94/hour)</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Were working an average </a:t>
            </a:r>
            <a:r>
              <a:rPr lang="en" sz="1200">
                <a:solidFill>
                  <a:schemeClr val="accent3"/>
                </a:solidFill>
                <a:highlight>
                  <a:schemeClr val="accent1"/>
                </a:highlight>
              </a:rPr>
              <a:t>29.26 hours/week </a:t>
            </a:r>
            <a:r>
              <a:rPr lang="en" sz="1200">
                <a:solidFill>
                  <a:schemeClr val="dk1"/>
                </a:solidFill>
              </a:rPr>
              <a:t>(DVR as a whole = 28.4 hours/week)</a:t>
            </a:r>
            <a:endParaRPr sz="1200" i="1">
              <a:solidFill>
                <a:schemeClr val="dk1"/>
              </a:solidFill>
            </a:endParaRPr>
          </a:p>
        </p:txBody>
      </p:sp>
      <p:sp>
        <p:nvSpPr>
          <p:cNvPr id="580" name="Google Shape;580;p61"/>
          <p:cNvSpPr>
            <a:spLocks noGrp="1"/>
          </p:cNvSpPr>
          <p:nvPr>
            <p:ph type="pic" idx="3"/>
          </p:nvPr>
        </p:nvSpPr>
        <p:spPr>
          <a:xfrm>
            <a:off x="6096000" y="0"/>
            <a:ext cx="3048000" cy="51435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pic>
        <p:nvPicPr>
          <p:cNvPr id="581" name="Google Shape;581;p61"/>
          <p:cNvPicPr preferRelativeResize="0"/>
          <p:nvPr/>
        </p:nvPicPr>
        <p:blipFill rotWithShape="1">
          <a:blip r:embed="rId3">
            <a:alphaModFix/>
          </a:blip>
          <a:srcRect t="10228" b="10236"/>
          <a:stretch/>
        </p:blipFill>
        <p:spPr>
          <a:xfrm>
            <a:off x="4833850" y="0"/>
            <a:ext cx="4310148" cy="51435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62"/>
          <p:cNvSpPr txBox="1">
            <a:spLocks noGrp="1"/>
          </p:cNvSpPr>
          <p:nvPr>
            <p:ph type="title"/>
          </p:nvPr>
        </p:nvSpPr>
        <p:spPr>
          <a:xfrm>
            <a:off x="628650" y="3486150"/>
            <a:ext cx="7886700" cy="9942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Clr>
                <a:schemeClr val="dk2"/>
              </a:buClr>
              <a:buSzPts val="3300"/>
              <a:buFont typeface="Arial"/>
              <a:buNone/>
            </a:pPr>
            <a:r>
              <a:rPr lang="en"/>
              <a:t>Resources</a:t>
            </a:r>
            <a:endParaRPr/>
          </a:p>
        </p:txBody>
      </p:sp>
      <p:sp>
        <p:nvSpPr>
          <p:cNvPr id="587" name="Google Shape;587;p62"/>
          <p:cNvSpPr txBox="1">
            <a:spLocks noGrp="1"/>
          </p:cNvSpPr>
          <p:nvPr>
            <p:ph type="body" idx="1"/>
          </p:nvPr>
        </p:nvSpPr>
        <p:spPr>
          <a:xfrm>
            <a:off x="6190488" y="1676696"/>
            <a:ext cx="2325000" cy="2366100"/>
          </a:xfrm>
          <a:prstGeom prst="rect">
            <a:avLst/>
          </a:prstGeom>
          <a:noFill/>
          <a:ln>
            <a:noFill/>
          </a:ln>
        </p:spPr>
        <p:txBody>
          <a:bodyPr spcFirstLastPara="1" wrap="square" lIns="68575" tIns="34275" rIns="68575" bIns="34275" anchor="t" anchorCtr="0">
            <a:noAutofit/>
          </a:bodyPr>
          <a:lstStyle/>
          <a:p>
            <a:pPr marL="0" lvl="0" indent="0" algn="r" rtl="0">
              <a:lnSpc>
                <a:spcPct val="100000"/>
              </a:lnSpc>
              <a:spcBef>
                <a:spcPts val="0"/>
              </a:spcBef>
              <a:spcAft>
                <a:spcPts val="0"/>
              </a:spcAft>
              <a:buClr>
                <a:schemeClr val="lt1"/>
              </a:buClr>
              <a:buSzPts val="14900"/>
              <a:buNone/>
            </a:pPr>
            <a:r>
              <a:rPr lang="en" sz="1100"/>
              <a:t>06</a:t>
            </a:r>
            <a:endParaRPr sz="1100"/>
          </a:p>
        </p:txBody>
      </p:sp>
      <p:sp>
        <p:nvSpPr>
          <p:cNvPr id="588" name="Google Shape;588;p62"/>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31</a:t>
            </a:fld>
            <a:endParaRPr/>
          </a:p>
        </p:txBody>
      </p:sp>
      <p:pic>
        <p:nvPicPr>
          <p:cNvPr id="589" name="Google Shape;589;p62" descr="Zoomed out view of Colorado mountain range containing snow, outdoor, sky, nature"/>
          <p:cNvPicPr preferRelativeResize="0">
            <a:picLocks noGrp="1"/>
          </p:cNvPicPr>
          <p:nvPr>
            <p:ph type="pic" idx="2"/>
          </p:nvPr>
        </p:nvPicPr>
        <p:blipFill rotWithShape="1">
          <a:blip r:embed="rId3">
            <a:alphaModFix/>
          </a:blip>
          <a:srcRect/>
          <a:stretch/>
        </p:blipFill>
        <p:spPr>
          <a:xfrm>
            <a:off x="0" y="0"/>
            <a:ext cx="9144000" cy="3486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63"/>
          <p:cNvSpPr>
            <a:spLocks noGrp="1"/>
          </p:cNvSpPr>
          <p:nvPr>
            <p:ph type="pic" idx="4"/>
          </p:nvPr>
        </p:nvSpPr>
        <p:spPr>
          <a:xfrm>
            <a:off x="676429" y="677650"/>
            <a:ext cx="3789300" cy="37881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595" name="Google Shape;595;p63"/>
          <p:cNvSpPr txBox="1">
            <a:spLocks noGrp="1"/>
          </p:cNvSpPr>
          <p:nvPr>
            <p:ph type="body" idx="1"/>
          </p:nvPr>
        </p:nvSpPr>
        <p:spPr>
          <a:xfrm>
            <a:off x="4851824" y="677650"/>
            <a:ext cx="3785100" cy="1020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900"/>
              <a:t>Colorado DVR Resources</a:t>
            </a:r>
            <a:endParaRPr sz="2900"/>
          </a:p>
        </p:txBody>
      </p:sp>
      <p:sp>
        <p:nvSpPr>
          <p:cNvPr id="596" name="Google Shape;596;p63"/>
          <p:cNvSpPr txBox="1">
            <a:spLocks noGrp="1"/>
          </p:cNvSpPr>
          <p:nvPr>
            <p:ph type="body" idx="3"/>
          </p:nvPr>
        </p:nvSpPr>
        <p:spPr>
          <a:xfrm>
            <a:off x="4855429" y="1963746"/>
            <a:ext cx="3789300" cy="21009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a:t>For more information on DVR Case Services, please visit our main webpage: </a:t>
            </a:r>
            <a:endParaRPr/>
          </a:p>
          <a:p>
            <a:pPr marL="457200" lvl="0" indent="-298450" algn="l" rtl="0">
              <a:spcBef>
                <a:spcPts val="800"/>
              </a:spcBef>
              <a:spcAft>
                <a:spcPts val="0"/>
              </a:spcAft>
              <a:buSzPts val="1100"/>
              <a:buChar char="●"/>
            </a:pPr>
            <a:r>
              <a:rPr lang="en" u="sng">
                <a:solidFill>
                  <a:schemeClr val="hlink"/>
                </a:solidFill>
                <a:hlinkClick r:id="rId3"/>
              </a:rPr>
              <a:t>https://dvr.colorado.gov/</a:t>
            </a:r>
            <a:endParaRPr/>
          </a:p>
          <a:p>
            <a:pPr marL="0" lvl="0" indent="0" algn="l" rtl="0">
              <a:spcBef>
                <a:spcPts val="800"/>
              </a:spcBef>
              <a:spcAft>
                <a:spcPts val="0"/>
              </a:spcAft>
              <a:buNone/>
            </a:pPr>
            <a:r>
              <a:rPr lang="en"/>
              <a:t>Information includes services for Adults, Youth, Business partners, as well as details on how to become a Vendor with DVR and more resources!</a:t>
            </a:r>
            <a:endParaRPr/>
          </a:p>
          <a:p>
            <a:pPr marL="0" lvl="0" indent="0" algn="l" rtl="0">
              <a:spcBef>
                <a:spcPts val="800"/>
              </a:spcBef>
              <a:spcAft>
                <a:spcPts val="0"/>
              </a:spcAft>
              <a:buNone/>
            </a:pPr>
            <a:endParaRPr/>
          </a:p>
          <a:p>
            <a:pPr marL="0" lvl="0" indent="0" algn="l" rtl="0">
              <a:spcBef>
                <a:spcPts val="800"/>
              </a:spcBef>
              <a:spcAft>
                <a:spcPts val="0"/>
              </a:spcAft>
              <a:buNone/>
            </a:pPr>
            <a:r>
              <a:rPr lang="en"/>
              <a:t>For more information on Business Relations Unit, visit here:</a:t>
            </a:r>
            <a:endParaRPr/>
          </a:p>
          <a:p>
            <a:pPr marL="457200" lvl="0" indent="-298450" algn="l" rtl="0">
              <a:spcBef>
                <a:spcPts val="800"/>
              </a:spcBef>
              <a:spcAft>
                <a:spcPts val="0"/>
              </a:spcAft>
              <a:buSzPts val="1100"/>
              <a:buChar char="●"/>
            </a:pPr>
            <a:r>
              <a:rPr lang="en" u="sng">
                <a:solidFill>
                  <a:schemeClr val="hlink"/>
                </a:solidFill>
                <a:hlinkClick r:id="rId4"/>
              </a:rPr>
              <a:t>https://dvr.colorado.gov/business-services</a:t>
            </a:r>
            <a:endParaRPr/>
          </a:p>
        </p:txBody>
      </p:sp>
      <p:pic>
        <p:nvPicPr>
          <p:cNvPr id="597" name="Google Shape;597;p63" descr="A biker takes an adaptive bike through the forest"/>
          <p:cNvPicPr preferRelativeResize="0"/>
          <p:nvPr/>
        </p:nvPicPr>
        <p:blipFill>
          <a:blip r:embed="rId5">
            <a:alphaModFix/>
          </a:blip>
          <a:stretch>
            <a:fillRect/>
          </a:stretch>
        </p:blipFill>
        <p:spPr>
          <a:xfrm>
            <a:off x="744213" y="331588"/>
            <a:ext cx="3267075" cy="41814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64"/>
          <p:cNvSpPr txBox="1">
            <a:spLocks noGrp="1"/>
          </p:cNvSpPr>
          <p:nvPr>
            <p:ph type="body" idx="3"/>
          </p:nvPr>
        </p:nvSpPr>
        <p:spPr>
          <a:xfrm>
            <a:off x="457200" y="2157744"/>
            <a:ext cx="2391300" cy="9675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r>
              <a:rPr lang="en"/>
              <a:t>Email us at:</a:t>
            </a:r>
            <a:endParaRPr/>
          </a:p>
          <a:p>
            <a:pPr marL="0" lvl="0" indent="0" algn="r" rtl="0">
              <a:spcBef>
                <a:spcPts val="0"/>
              </a:spcBef>
              <a:spcAft>
                <a:spcPts val="0"/>
              </a:spcAft>
              <a:buNone/>
            </a:pPr>
            <a:r>
              <a:rPr lang="en" sz="1300" b="1"/>
              <a:t>eric.clark@ state.co.us</a:t>
            </a:r>
            <a:endParaRPr sz="1300" b="1"/>
          </a:p>
          <a:p>
            <a:pPr marL="0" lvl="0" indent="0" algn="r" rtl="0">
              <a:spcBef>
                <a:spcPts val="0"/>
              </a:spcBef>
              <a:spcAft>
                <a:spcPts val="0"/>
              </a:spcAft>
              <a:buNone/>
            </a:pPr>
            <a:r>
              <a:rPr lang="en" sz="1300" b="1"/>
              <a:t>heather.brooks@state.co.us</a:t>
            </a:r>
            <a:endParaRPr sz="1300" b="1"/>
          </a:p>
          <a:p>
            <a:pPr marL="0" lvl="0" indent="0" algn="r" rtl="0">
              <a:spcBef>
                <a:spcPts val="0"/>
              </a:spcBef>
              <a:spcAft>
                <a:spcPts val="0"/>
              </a:spcAft>
              <a:buNone/>
            </a:pPr>
            <a:endParaRPr/>
          </a:p>
          <a:p>
            <a:pPr marL="0" lvl="0" indent="0" algn="r" rtl="0">
              <a:spcBef>
                <a:spcPts val="0"/>
              </a:spcBef>
              <a:spcAft>
                <a:spcPts val="0"/>
              </a:spcAft>
              <a:buNone/>
            </a:pPr>
            <a:r>
              <a:rPr lang="en"/>
              <a:t>or connect with us on LinkedIn: </a:t>
            </a:r>
            <a:endParaRPr/>
          </a:p>
          <a:p>
            <a:pPr marL="0" lvl="0" indent="0" algn="r" rtl="0">
              <a:spcBef>
                <a:spcPts val="0"/>
              </a:spcBef>
              <a:spcAft>
                <a:spcPts val="0"/>
              </a:spcAft>
              <a:buNone/>
            </a:pPr>
            <a:endParaRPr/>
          </a:p>
        </p:txBody>
      </p:sp>
      <p:sp>
        <p:nvSpPr>
          <p:cNvPr id="603" name="Google Shape;603;p64"/>
          <p:cNvSpPr txBox="1">
            <a:spLocks noGrp="1"/>
          </p:cNvSpPr>
          <p:nvPr>
            <p:ph type="body" idx="1"/>
          </p:nvPr>
        </p:nvSpPr>
        <p:spPr>
          <a:xfrm>
            <a:off x="829129" y="1794469"/>
            <a:ext cx="2019300" cy="2880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r>
              <a:rPr lang="en"/>
              <a:t>Let’s Connect! </a:t>
            </a:r>
            <a:endParaRPr/>
          </a:p>
        </p:txBody>
      </p:sp>
      <p:sp>
        <p:nvSpPr>
          <p:cNvPr id="604" name="Google Shape;604;p64"/>
          <p:cNvSpPr>
            <a:spLocks noGrp="1"/>
          </p:cNvSpPr>
          <p:nvPr>
            <p:ph type="pic" idx="2"/>
          </p:nvPr>
        </p:nvSpPr>
        <p:spPr>
          <a:xfrm>
            <a:off x="3112294" y="465454"/>
            <a:ext cx="5574600" cy="26598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pic>
        <p:nvPicPr>
          <p:cNvPr id="605" name="Google Shape;605;p64"/>
          <p:cNvPicPr preferRelativeResize="0"/>
          <p:nvPr/>
        </p:nvPicPr>
        <p:blipFill>
          <a:blip r:embed="rId3">
            <a:alphaModFix/>
          </a:blip>
          <a:stretch>
            <a:fillRect/>
          </a:stretch>
        </p:blipFill>
        <p:spPr>
          <a:xfrm>
            <a:off x="3182400" y="509027"/>
            <a:ext cx="2216025" cy="2216025"/>
          </a:xfrm>
          <a:prstGeom prst="rect">
            <a:avLst/>
          </a:prstGeom>
          <a:noFill/>
          <a:ln>
            <a:noFill/>
          </a:ln>
        </p:spPr>
      </p:pic>
      <p:pic>
        <p:nvPicPr>
          <p:cNvPr id="606" name="Google Shape;606;p64"/>
          <p:cNvPicPr preferRelativeResize="0"/>
          <p:nvPr/>
        </p:nvPicPr>
        <p:blipFill>
          <a:blip r:embed="rId4">
            <a:alphaModFix/>
          </a:blip>
          <a:stretch>
            <a:fillRect/>
          </a:stretch>
        </p:blipFill>
        <p:spPr>
          <a:xfrm>
            <a:off x="5929273" y="2725052"/>
            <a:ext cx="2216025" cy="2216025"/>
          </a:xfrm>
          <a:prstGeom prst="rect">
            <a:avLst/>
          </a:prstGeom>
          <a:noFill/>
          <a:ln>
            <a:noFill/>
          </a:ln>
        </p:spPr>
      </p:pic>
      <p:sp>
        <p:nvSpPr>
          <p:cNvPr id="607" name="Google Shape;607;p64"/>
          <p:cNvSpPr txBox="1"/>
          <p:nvPr/>
        </p:nvSpPr>
        <p:spPr>
          <a:xfrm>
            <a:off x="3146775" y="108825"/>
            <a:ext cx="171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4"/>
                </a:solidFill>
                <a:latin typeface="Lato"/>
                <a:ea typeface="Lato"/>
                <a:cs typeface="Lato"/>
                <a:sym typeface="Lato"/>
              </a:rPr>
              <a:t>Eric Clark</a:t>
            </a:r>
            <a:endParaRPr b="1">
              <a:solidFill>
                <a:schemeClr val="accent4"/>
              </a:solidFill>
              <a:latin typeface="Lato"/>
              <a:ea typeface="Lato"/>
              <a:cs typeface="Lato"/>
              <a:sym typeface="Lato"/>
            </a:endParaRPr>
          </a:p>
        </p:txBody>
      </p:sp>
      <p:sp>
        <p:nvSpPr>
          <p:cNvPr id="608" name="Google Shape;608;p64"/>
          <p:cNvSpPr txBox="1"/>
          <p:nvPr/>
        </p:nvSpPr>
        <p:spPr>
          <a:xfrm>
            <a:off x="5868575" y="2324850"/>
            <a:ext cx="171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4"/>
                </a:solidFill>
                <a:latin typeface="Lato"/>
                <a:ea typeface="Lato"/>
                <a:cs typeface="Lato"/>
                <a:sym typeface="Lato"/>
              </a:rPr>
              <a:t>Heather Brooks</a:t>
            </a:r>
            <a:endParaRPr b="1">
              <a:solidFill>
                <a:schemeClr val="accent4"/>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612"/>
        <p:cNvGrpSpPr/>
        <p:nvPr/>
      </p:nvGrpSpPr>
      <p:grpSpPr>
        <a:xfrm>
          <a:off x="0" y="0"/>
          <a:ext cx="0" cy="0"/>
          <a:chOff x="0" y="0"/>
          <a:chExt cx="0" cy="0"/>
        </a:xfrm>
      </p:grpSpPr>
      <p:sp>
        <p:nvSpPr>
          <p:cNvPr id="613" name="Google Shape;613;p65"/>
          <p:cNvSpPr txBox="1">
            <a:spLocks noGrp="1"/>
          </p:cNvSpPr>
          <p:nvPr>
            <p:ph type="title"/>
          </p:nvPr>
        </p:nvSpPr>
        <p:spPr>
          <a:xfrm>
            <a:off x="399388" y="681569"/>
            <a:ext cx="8440200" cy="5388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solidFill>
                  <a:schemeClr val="lt1"/>
                </a:solidFill>
              </a:rPr>
              <a:t>What steps can you take to invest in Business Services?</a:t>
            </a:r>
            <a:endParaRPr>
              <a:solidFill>
                <a:schemeClr val="lt1"/>
              </a:solidFill>
            </a:endParaRPr>
          </a:p>
        </p:txBody>
      </p:sp>
      <p:sp>
        <p:nvSpPr>
          <p:cNvPr id="614" name="Google Shape;614;p65"/>
          <p:cNvSpPr txBox="1">
            <a:spLocks noGrp="1"/>
          </p:cNvSpPr>
          <p:nvPr>
            <p:ph type="body" idx="2"/>
          </p:nvPr>
        </p:nvSpPr>
        <p:spPr>
          <a:xfrm>
            <a:off x="584042" y="2226624"/>
            <a:ext cx="1359900" cy="19950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sz="1400" b="1">
                <a:solidFill>
                  <a:schemeClr val="accent2"/>
                </a:solidFill>
              </a:rPr>
              <a:t>Develop a specific team tasked with engaging with businesses.</a:t>
            </a:r>
            <a:endParaRPr sz="1400" b="1">
              <a:solidFill>
                <a:schemeClr val="accent2"/>
              </a:solidFill>
            </a:endParaRPr>
          </a:p>
        </p:txBody>
      </p:sp>
      <p:sp>
        <p:nvSpPr>
          <p:cNvPr id="615" name="Google Shape;615;p65"/>
          <p:cNvSpPr txBox="1">
            <a:spLocks noGrp="1"/>
          </p:cNvSpPr>
          <p:nvPr>
            <p:ph type="body" idx="4"/>
          </p:nvPr>
        </p:nvSpPr>
        <p:spPr>
          <a:xfrm>
            <a:off x="4935062" y="1961547"/>
            <a:ext cx="1359900" cy="19950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sz="1400" b="1">
                <a:solidFill>
                  <a:schemeClr val="accent2"/>
                </a:solidFill>
              </a:rPr>
              <a:t>Find opportunities to link business &amp; case services around the common goal: </a:t>
            </a:r>
            <a:r>
              <a:rPr lang="en" sz="1400" b="1" i="1">
                <a:solidFill>
                  <a:schemeClr val="accent2"/>
                </a:solidFill>
              </a:rPr>
              <a:t>successful employment outcomes!</a:t>
            </a:r>
            <a:endParaRPr sz="1400" b="1" i="1">
              <a:solidFill>
                <a:schemeClr val="accent2"/>
              </a:solidFill>
            </a:endParaRPr>
          </a:p>
        </p:txBody>
      </p:sp>
      <p:sp>
        <p:nvSpPr>
          <p:cNvPr id="616" name="Google Shape;616;p65"/>
          <p:cNvSpPr txBox="1">
            <a:spLocks noGrp="1"/>
          </p:cNvSpPr>
          <p:nvPr>
            <p:ph type="body" idx="3"/>
          </p:nvPr>
        </p:nvSpPr>
        <p:spPr>
          <a:xfrm>
            <a:off x="2750395" y="1961547"/>
            <a:ext cx="1359900" cy="19950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b="1"/>
              <a:t> </a:t>
            </a:r>
            <a:r>
              <a:rPr lang="en" sz="1400" b="1">
                <a:solidFill>
                  <a:schemeClr val="accent2"/>
                </a:solidFill>
              </a:rPr>
              <a:t>Invest in developing Business Services staff, in skill and experience throughout their time with your agency</a:t>
            </a:r>
            <a:endParaRPr sz="1400" b="1">
              <a:solidFill>
                <a:schemeClr val="accent2"/>
              </a:solidFill>
            </a:endParaRPr>
          </a:p>
        </p:txBody>
      </p:sp>
      <p:sp>
        <p:nvSpPr>
          <p:cNvPr id="617" name="Google Shape;617;p65"/>
          <p:cNvSpPr txBox="1">
            <a:spLocks noGrp="1"/>
          </p:cNvSpPr>
          <p:nvPr>
            <p:ph type="body" idx="5"/>
          </p:nvPr>
        </p:nvSpPr>
        <p:spPr>
          <a:xfrm>
            <a:off x="7119698" y="2159099"/>
            <a:ext cx="1359900" cy="19950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sz="1400" b="1">
                <a:solidFill>
                  <a:schemeClr val="accent2"/>
                </a:solidFill>
              </a:rPr>
              <a:t>Seek out opportunities to partner with other Workforce entities to promote DVR’s Mission</a:t>
            </a:r>
            <a:endParaRPr sz="1400" b="1">
              <a:solidFill>
                <a:schemeClr val="accent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66" descr="Colorado Flatirons mountains"/>
          <p:cNvPicPr preferRelativeResize="0">
            <a:picLocks noGrp="1"/>
          </p:cNvPicPr>
          <p:nvPr>
            <p:ph type="pic" idx="5"/>
          </p:nvPr>
        </p:nvPicPr>
        <p:blipFill rotWithShape="1">
          <a:blip r:embed="rId3">
            <a:alphaModFix/>
          </a:blip>
          <a:srcRect/>
          <a:stretch/>
        </p:blipFill>
        <p:spPr>
          <a:xfrm>
            <a:off x="142318" y="140366"/>
            <a:ext cx="4329600" cy="2334000"/>
          </a:xfrm>
          <a:prstGeom prst="rect">
            <a:avLst/>
          </a:prstGeom>
          <a:noFill/>
          <a:ln>
            <a:noFill/>
          </a:ln>
        </p:spPr>
      </p:pic>
      <p:pic>
        <p:nvPicPr>
          <p:cNvPr id="623" name="Google Shape;623;p66" descr="Small bush overlooking a mountain range"/>
          <p:cNvPicPr preferRelativeResize="0">
            <a:picLocks noGrp="1"/>
          </p:cNvPicPr>
          <p:nvPr>
            <p:ph type="pic" idx="4"/>
          </p:nvPr>
        </p:nvPicPr>
        <p:blipFill rotWithShape="1">
          <a:blip r:embed="rId4">
            <a:alphaModFix/>
          </a:blip>
          <a:srcRect/>
          <a:stretch/>
        </p:blipFill>
        <p:spPr>
          <a:xfrm>
            <a:off x="4676571" y="2665953"/>
            <a:ext cx="4329600" cy="2334000"/>
          </a:xfrm>
          <a:prstGeom prst="rect">
            <a:avLst/>
          </a:prstGeom>
          <a:noFill/>
          <a:ln>
            <a:noFill/>
          </a:ln>
        </p:spPr>
      </p:pic>
      <p:pic>
        <p:nvPicPr>
          <p:cNvPr id="624" name="Google Shape;624;p66" descr="Warehouse worker smiling toward camera"/>
          <p:cNvPicPr preferRelativeResize="0">
            <a:picLocks noGrp="1"/>
          </p:cNvPicPr>
          <p:nvPr>
            <p:ph type="pic" idx="2"/>
          </p:nvPr>
        </p:nvPicPr>
        <p:blipFill rotWithShape="1">
          <a:blip r:embed="rId5">
            <a:alphaModFix/>
          </a:blip>
          <a:srcRect/>
          <a:stretch/>
        </p:blipFill>
        <p:spPr>
          <a:xfrm>
            <a:off x="4676571" y="141151"/>
            <a:ext cx="4329600" cy="2334000"/>
          </a:xfrm>
          <a:prstGeom prst="rect">
            <a:avLst/>
          </a:prstGeom>
          <a:noFill/>
          <a:ln>
            <a:noFill/>
          </a:ln>
        </p:spPr>
      </p:pic>
      <p:pic>
        <p:nvPicPr>
          <p:cNvPr id="625" name="Google Shape;625;p66" descr="Two male workers and one female worker all in hard hats collaborating with one another on a tablet"/>
          <p:cNvPicPr preferRelativeResize="0">
            <a:picLocks noGrp="1"/>
          </p:cNvPicPr>
          <p:nvPr>
            <p:ph type="pic" idx="3"/>
          </p:nvPr>
        </p:nvPicPr>
        <p:blipFill rotWithShape="1">
          <a:blip r:embed="rId6">
            <a:alphaModFix/>
          </a:blip>
          <a:srcRect/>
          <a:stretch/>
        </p:blipFill>
        <p:spPr>
          <a:xfrm>
            <a:off x="142318" y="2659572"/>
            <a:ext cx="4329600" cy="2334000"/>
          </a:xfrm>
          <a:prstGeom prst="rect">
            <a:avLst/>
          </a:prstGeom>
          <a:noFill/>
          <a:ln>
            <a:noFill/>
          </a:ln>
        </p:spPr>
      </p:pic>
      <p:sp>
        <p:nvSpPr>
          <p:cNvPr id="626" name="Google Shape;626;p66"/>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35</a:t>
            </a:fld>
            <a:endParaRPr/>
          </a:p>
        </p:txBody>
      </p:sp>
      <p:sp>
        <p:nvSpPr>
          <p:cNvPr id="627" name="Google Shape;627;p66"/>
          <p:cNvSpPr/>
          <p:nvPr/>
        </p:nvSpPr>
        <p:spPr>
          <a:xfrm>
            <a:off x="3351077" y="1346226"/>
            <a:ext cx="2446500" cy="2448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28" name="Google Shape;628;p66"/>
          <p:cNvSpPr txBox="1">
            <a:spLocks noGrp="1"/>
          </p:cNvSpPr>
          <p:nvPr>
            <p:ph type="title"/>
          </p:nvPr>
        </p:nvSpPr>
        <p:spPr>
          <a:xfrm>
            <a:off x="3442145" y="1457383"/>
            <a:ext cx="2273400" cy="16170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3300"/>
              <a:buFont typeface="Arial"/>
              <a:buNone/>
            </a:pPr>
            <a:r>
              <a:rPr lang="en"/>
              <a:t>Thank </a:t>
            </a:r>
            <a:endParaRPr/>
          </a:p>
          <a:p>
            <a:pPr marL="0" lvl="0" indent="0" algn="ctr" rtl="0">
              <a:lnSpc>
                <a:spcPct val="90000"/>
              </a:lnSpc>
              <a:spcBef>
                <a:spcPts val="0"/>
              </a:spcBef>
              <a:spcAft>
                <a:spcPts val="0"/>
              </a:spcAft>
              <a:buClr>
                <a:schemeClr val="lt1"/>
              </a:buClr>
              <a:buSzPts val="3300"/>
              <a:buFont typeface="Arial"/>
              <a:buNone/>
            </a:pPr>
            <a:r>
              <a:rPr lang="en"/>
              <a:t>You!</a:t>
            </a:r>
            <a:endParaRPr i="0" u="none" strike="noStrike" cap="none">
              <a:solidFill>
                <a:schemeClr val="lt1"/>
              </a:solidFill>
            </a:endParaRPr>
          </a:p>
        </p:txBody>
      </p:sp>
      <p:sp>
        <p:nvSpPr>
          <p:cNvPr id="629" name="Google Shape;629;p66"/>
          <p:cNvSpPr txBox="1">
            <a:spLocks noGrp="1"/>
          </p:cNvSpPr>
          <p:nvPr>
            <p:ph type="body" idx="1"/>
          </p:nvPr>
        </p:nvSpPr>
        <p:spPr>
          <a:xfrm>
            <a:off x="3442300" y="2986896"/>
            <a:ext cx="2273100" cy="5067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accent3"/>
              </a:buClr>
              <a:buSzPts val="1700"/>
              <a:buFont typeface="Arial"/>
              <a:buNone/>
            </a:pPr>
            <a:r>
              <a:rPr lang="en" sz="1600"/>
              <a:t>Questions?</a:t>
            </a:r>
            <a:endParaRPr sz="1600"/>
          </a:p>
          <a:p>
            <a:pPr marL="0" marR="0" lvl="0" indent="0" algn="ctr" rtl="0">
              <a:lnSpc>
                <a:spcPct val="100000"/>
              </a:lnSpc>
              <a:spcBef>
                <a:spcPts val="0"/>
              </a:spcBef>
              <a:spcAft>
                <a:spcPts val="0"/>
              </a:spcAft>
              <a:buClr>
                <a:schemeClr val="accent3"/>
              </a:buClr>
              <a:buSzPts val="1700"/>
              <a:buFont typeface="Arial"/>
              <a:buNone/>
            </a:pPr>
            <a:endParaRPr>
              <a:solidFill>
                <a:schemeClr val="lt1"/>
              </a:solidFill>
            </a:endParaRPr>
          </a:p>
          <a:p>
            <a:pPr marL="0" marR="0" lvl="0" indent="0" algn="ctr" rtl="0">
              <a:lnSpc>
                <a:spcPct val="100000"/>
              </a:lnSpc>
              <a:spcBef>
                <a:spcPts val="0"/>
              </a:spcBef>
              <a:spcAft>
                <a:spcPts val="0"/>
              </a:spcAft>
              <a:buClr>
                <a:schemeClr val="accent3"/>
              </a:buClr>
              <a:buSzPts val="1700"/>
              <a:buFont typeface="Arial"/>
              <a:buNone/>
            </a:pPr>
            <a:endParaRPr sz="1300">
              <a:solidFill>
                <a:schemeClr val="lt1"/>
              </a:solidFill>
            </a:endParaRPr>
          </a:p>
          <a:p>
            <a:pPr marL="0" marR="0" lvl="0" indent="0" algn="ctr" rtl="0">
              <a:lnSpc>
                <a:spcPct val="100000"/>
              </a:lnSpc>
              <a:spcBef>
                <a:spcPts val="0"/>
              </a:spcBef>
              <a:spcAft>
                <a:spcPts val="0"/>
              </a:spcAft>
              <a:buClr>
                <a:schemeClr val="accent3"/>
              </a:buClr>
              <a:buSzPts val="1700"/>
              <a:buFont typeface="Arial"/>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5"/>
          <p:cNvSpPr txBox="1">
            <a:spLocks noGrp="1"/>
          </p:cNvSpPr>
          <p:nvPr>
            <p:ph type="title"/>
          </p:nvPr>
        </p:nvSpPr>
        <p:spPr>
          <a:xfrm>
            <a:off x="5321462" y="874885"/>
            <a:ext cx="3314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300"/>
              <a:buFont typeface="Arial"/>
              <a:buNone/>
            </a:pPr>
            <a:r>
              <a:rPr lang="en"/>
              <a:t>The Business Relations Unit (BRU)</a:t>
            </a:r>
            <a:endParaRPr/>
          </a:p>
          <a:p>
            <a:pPr marL="0" lvl="0" indent="0" algn="l" rtl="0">
              <a:lnSpc>
                <a:spcPct val="90000"/>
              </a:lnSpc>
              <a:spcBef>
                <a:spcPts val="0"/>
              </a:spcBef>
              <a:spcAft>
                <a:spcPts val="0"/>
              </a:spcAft>
              <a:buClr>
                <a:schemeClr val="lt1"/>
              </a:buClr>
              <a:buSzPts val="3300"/>
              <a:buFont typeface="Arial"/>
              <a:buNone/>
            </a:pPr>
            <a:endParaRPr/>
          </a:p>
        </p:txBody>
      </p:sp>
      <p:sp>
        <p:nvSpPr>
          <p:cNvPr id="269" name="Google Shape;269;p35"/>
          <p:cNvSpPr txBox="1">
            <a:spLocks noGrp="1"/>
          </p:cNvSpPr>
          <p:nvPr>
            <p:ph type="body" idx="1"/>
          </p:nvPr>
        </p:nvSpPr>
        <p:spPr>
          <a:xfrm>
            <a:off x="5321449" y="1928050"/>
            <a:ext cx="3637800" cy="3342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accent3"/>
              </a:buClr>
              <a:buSzPts val="1700"/>
              <a:buNone/>
            </a:pPr>
            <a:r>
              <a:rPr lang="en"/>
              <a:t>Because employers are our customers too!</a:t>
            </a:r>
            <a:endParaRPr/>
          </a:p>
        </p:txBody>
      </p:sp>
      <p:sp>
        <p:nvSpPr>
          <p:cNvPr id="270" name="Google Shape;270;p35"/>
          <p:cNvSpPr txBox="1">
            <a:spLocks noGrp="1"/>
          </p:cNvSpPr>
          <p:nvPr>
            <p:ph type="body" idx="2"/>
          </p:nvPr>
        </p:nvSpPr>
        <p:spPr>
          <a:xfrm>
            <a:off x="5321462" y="2321352"/>
            <a:ext cx="3314700" cy="1959900"/>
          </a:xfrm>
          <a:prstGeom prst="rect">
            <a:avLst/>
          </a:prstGeom>
          <a:noFill/>
          <a:ln>
            <a:noFill/>
          </a:ln>
        </p:spPr>
        <p:txBody>
          <a:bodyPr spcFirstLastPara="1" wrap="square" lIns="68575" tIns="34275" rIns="68575" bIns="34275" anchor="t" anchorCtr="0">
            <a:noAutofit/>
          </a:bodyPr>
          <a:lstStyle/>
          <a:p>
            <a:pPr marL="0" lvl="0" indent="0" algn="l" rtl="0">
              <a:spcBef>
                <a:spcPts val="1000"/>
              </a:spcBef>
              <a:spcAft>
                <a:spcPts val="0"/>
              </a:spcAft>
              <a:buClr>
                <a:schemeClr val="dk1"/>
              </a:buClr>
              <a:buSzPts val="1100"/>
              <a:buFont typeface="Arial"/>
              <a:buNone/>
            </a:pPr>
            <a:r>
              <a:rPr lang="en"/>
              <a:t>The goals of the BRU are to create long-term, strategic partnerships with businesses across the State of Colorado in an effort to: </a:t>
            </a:r>
            <a:endParaRPr/>
          </a:p>
          <a:p>
            <a:pPr marL="457200" lvl="0" indent="-298450" algn="l" rtl="0">
              <a:spcBef>
                <a:spcPts val="1000"/>
              </a:spcBef>
              <a:spcAft>
                <a:spcPts val="0"/>
              </a:spcAft>
              <a:buSzPts val="1100"/>
              <a:buChar char="●"/>
            </a:pPr>
            <a:r>
              <a:rPr lang="en"/>
              <a:t>Link business to talent/resources as well as with DVR job seekers </a:t>
            </a:r>
            <a:endParaRPr/>
          </a:p>
          <a:p>
            <a:pPr marL="457200" lvl="0" indent="-298450" algn="l" rtl="0">
              <a:spcBef>
                <a:spcPts val="0"/>
              </a:spcBef>
              <a:spcAft>
                <a:spcPts val="0"/>
              </a:spcAft>
              <a:buSzPts val="1100"/>
              <a:buChar char="●"/>
            </a:pPr>
            <a:r>
              <a:rPr lang="en"/>
              <a:t>Promote People with Disabilities as an untapped talent pool</a:t>
            </a:r>
            <a:endParaRPr/>
          </a:p>
          <a:p>
            <a:pPr marL="457200" lvl="0" indent="-298450" algn="l" rtl="0">
              <a:spcBef>
                <a:spcPts val="0"/>
              </a:spcBef>
              <a:spcAft>
                <a:spcPts val="0"/>
              </a:spcAft>
              <a:buSzPts val="1100"/>
              <a:buChar char="●"/>
            </a:pPr>
            <a:r>
              <a:rPr lang="en"/>
              <a:t>Gather real time LMI to promote viable career opportunities</a:t>
            </a:r>
            <a:endParaRPr/>
          </a:p>
          <a:p>
            <a:pPr marL="457200" lvl="0" indent="-298450" algn="l" rtl="0">
              <a:spcBef>
                <a:spcPts val="0"/>
              </a:spcBef>
              <a:spcAft>
                <a:spcPts val="0"/>
              </a:spcAft>
              <a:buSzPts val="1100"/>
              <a:buChar char="●"/>
            </a:pPr>
            <a:r>
              <a:rPr lang="en"/>
              <a:t>Provide training to business on Diversity, Equity,  Inclusion, &amp; Accessibility</a:t>
            </a:r>
            <a:endParaRPr/>
          </a:p>
          <a:p>
            <a:pPr marL="0" lvl="0" indent="0" algn="l" rtl="0">
              <a:spcBef>
                <a:spcPts val="1000"/>
              </a:spcBef>
              <a:spcAft>
                <a:spcPts val="0"/>
              </a:spcAft>
              <a:buClr>
                <a:schemeClr val="dk1"/>
              </a:buClr>
              <a:buSzPts val="1100"/>
              <a:buFont typeface="Arial"/>
              <a:buNone/>
            </a:pPr>
            <a:endParaRPr/>
          </a:p>
        </p:txBody>
      </p:sp>
      <p:sp>
        <p:nvSpPr>
          <p:cNvPr id="271" name="Google Shape;271;p35"/>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a:t>
            </a:fld>
            <a:endParaRPr/>
          </a:p>
        </p:txBody>
      </p:sp>
      <p:pic>
        <p:nvPicPr>
          <p:cNvPr id="272" name="Google Shape;272;p35" descr="Two men meet with a handshake"/>
          <p:cNvPicPr preferRelativeResize="0">
            <a:picLocks noGrp="1"/>
          </p:cNvPicPr>
          <p:nvPr>
            <p:ph type="pic" idx="3"/>
          </p:nvPr>
        </p:nvPicPr>
        <p:blipFill rotWithShape="1">
          <a:blip r:embed="rId3">
            <a:alphaModFix/>
          </a:blip>
          <a:srcRect l="9593" r="9585"/>
          <a:stretch/>
        </p:blipFill>
        <p:spPr>
          <a:xfrm>
            <a:off x="866775" y="866775"/>
            <a:ext cx="4143600" cy="3414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6"/>
          <p:cNvSpPr txBox="1">
            <a:spLocks noGrp="1"/>
          </p:cNvSpPr>
          <p:nvPr>
            <p:ph type="title"/>
          </p:nvPr>
        </p:nvSpPr>
        <p:spPr>
          <a:xfrm>
            <a:off x="628650" y="2838459"/>
            <a:ext cx="7886700" cy="99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endParaRPr/>
          </a:p>
        </p:txBody>
      </p:sp>
      <p:pic>
        <p:nvPicPr>
          <p:cNvPr id="278" name="Google Shape;278;p36"/>
          <p:cNvPicPr preferRelativeResize="0"/>
          <p:nvPr/>
        </p:nvPicPr>
        <p:blipFill>
          <a:blip r:embed="rId3">
            <a:alphaModFix amt="38000"/>
          </a:blip>
          <a:stretch>
            <a:fillRect/>
          </a:stretch>
        </p:blipFill>
        <p:spPr>
          <a:xfrm>
            <a:off x="0" y="21825"/>
            <a:ext cx="9144003" cy="5143501"/>
          </a:xfrm>
          <a:prstGeom prst="rect">
            <a:avLst/>
          </a:prstGeom>
          <a:noFill/>
          <a:ln>
            <a:noFill/>
          </a:ln>
        </p:spPr>
      </p:pic>
      <p:sp>
        <p:nvSpPr>
          <p:cNvPr id="279" name="Google Shape;279;p36"/>
          <p:cNvSpPr txBox="1"/>
          <p:nvPr/>
        </p:nvSpPr>
        <p:spPr>
          <a:xfrm>
            <a:off x="721450" y="787550"/>
            <a:ext cx="7794000" cy="341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chemeClr val="accent2"/>
                </a:solidFill>
                <a:latin typeface="Roboto Slab"/>
                <a:ea typeface="Roboto Slab"/>
                <a:cs typeface="Roboto Slab"/>
                <a:sym typeface="Roboto Slab"/>
              </a:rPr>
              <a:t>The purpose of the Business Relations Unit is to lead with intention through meaningful relationships with Partners, Employers, and People with Disabilities, so that all workers in Colorado benefit from inclusive and accessible workplaces.</a:t>
            </a:r>
            <a:endParaRPr sz="3000" b="1">
              <a:solidFill>
                <a:schemeClr val="accent2"/>
              </a:solidFill>
              <a:latin typeface="Roboto Slab"/>
              <a:ea typeface="Roboto Slab"/>
              <a:cs typeface="Roboto Slab"/>
              <a:sym typeface="Roboto Slab"/>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83"/>
        <p:cNvGrpSpPr/>
        <p:nvPr/>
      </p:nvGrpSpPr>
      <p:grpSpPr>
        <a:xfrm>
          <a:off x="0" y="0"/>
          <a:ext cx="0" cy="0"/>
          <a:chOff x="0" y="0"/>
          <a:chExt cx="0" cy="0"/>
        </a:xfrm>
      </p:grpSpPr>
      <p:sp>
        <p:nvSpPr>
          <p:cNvPr id="284" name="Google Shape;284;p37"/>
          <p:cNvSpPr txBox="1">
            <a:spLocks noGrp="1"/>
          </p:cNvSpPr>
          <p:nvPr>
            <p:ph type="title" idx="4294967295"/>
          </p:nvPr>
        </p:nvSpPr>
        <p:spPr>
          <a:xfrm>
            <a:off x="172250" y="168800"/>
            <a:ext cx="8226900" cy="925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4200"/>
              <a:buFont typeface="Arial"/>
              <a:buNone/>
            </a:pPr>
            <a:r>
              <a:rPr lang="en">
                <a:solidFill>
                  <a:schemeClr val="accent2"/>
                </a:solidFill>
              </a:rPr>
              <a:t>Session Objectives</a:t>
            </a:r>
            <a:endParaRPr>
              <a:solidFill>
                <a:schemeClr val="accent2"/>
              </a:solidFill>
            </a:endParaRPr>
          </a:p>
          <a:p>
            <a:pPr marL="0" lvl="0" indent="0" algn="l" rtl="0">
              <a:lnSpc>
                <a:spcPct val="90000"/>
              </a:lnSpc>
              <a:spcBef>
                <a:spcPts val="0"/>
              </a:spcBef>
              <a:spcAft>
                <a:spcPts val="0"/>
              </a:spcAft>
              <a:buClr>
                <a:schemeClr val="lt1"/>
              </a:buClr>
              <a:buSzPts val="4200"/>
              <a:buFont typeface="Arial"/>
              <a:buNone/>
            </a:pPr>
            <a:endParaRPr>
              <a:solidFill>
                <a:schemeClr val="lt1"/>
              </a:solidFill>
            </a:endParaRPr>
          </a:p>
        </p:txBody>
      </p:sp>
      <p:sp>
        <p:nvSpPr>
          <p:cNvPr id="285" name="Google Shape;285;p37"/>
          <p:cNvSpPr txBox="1">
            <a:spLocks noGrp="1"/>
          </p:cNvSpPr>
          <p:nvPr>
            <p:ph type="sldNum" idx="12"/>
          </p:nvPr>
        </p:nvSpPr>
        <p:spPr>
          <a:xfrm>
            <a:off x="8636295" y="4775237"/>
            <a:ext cx="3975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a:t>
            </a:fld>
            <a:endParaRPr/>
          </a:p>
        </p:txBody>
      </p:sp>
      <p:sp>
        <p:nvSpPr>
          <p:cNvPr id="286" name="Google Shape;286;p37"/>
          <p:cNvSpPr txBox="1"/>
          <p:nvPr/>
        </p:nvSpPr>
        <p:spPr>
          <a:xfrm>
            <a:off x="537475" y="889725"/>
            <a:ext cx="7487100" cy="283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a:solidFill>
                  <a:schemeClr val="dk1"/>
                </a:solidFill>
                <a:latin typeface="Lato"/>
                <a:ea typeface="Lato"/>
                <a:cs typeface="Lato"/>
                <a:sym typeface="Lato"/>
              </a:rPr>
              <a:t>We are excited to speak with you today and provide:</a:t>
            </a:r>
            <a:endParaRPr sz="15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500">
              <a:solidFill>
                <a:schemeClr val="dk1"/>
              </a:solidFill>
              <a:latin typeface="Lato"/>
              <a:ea typeface="Lato"/>
              <a:cs typeface="Lato"/>
              <a:sym typeface="Lato"/>
            </a:endParaRPr>
          </a:p>
          <a:p>
            <a:pPr marL="457200" lvl="0" indent="-323850" algn="l" rtl="0">
              <a:lnSpc>
                <a:spcPct val="115000"/>
              </a:lnSpc>
              <a:spcBef>
                <a:spcPts val="0"/>
              </a:spcBef>
              <a:spcAft>
                <a:spcPts val="0"/>
              </a:spcAft>
              <a:buClr>
                <a:schemeClr val="dk1"/>
              </a:buClr>
              <a:buSzPts val="1500"/>
              <a:buFont typeface="Lato"/>
              <a:buAutoNum type="arabicPeriod"/>
            </a:pPr>
            <a:r>
              <a:rPr lang="en" sz="1500">
                <a:solidFill>
                  <a:schemeClr val="dk1"/>
                </a:solidFill>
                <a:latin typeface="Lato"/>
                <a:ea typeface="Lato"/>
                <a:cs typeface="Lato"/>
                <a:sym typeface="Lato"/>
              </a:rPr>
              <a:t>An overview of the Colorado BRU’s organizational</a:t>
            </a:r>
            <a:r>
              <a:rPr lang="en" sz="1500" i="1">
                <a:solidFill>
                  <a:schemeClr val="dk1"/>
                </a:solidFill>
                <a:latin typeface="Lato"/>
                <a:ea typeface="Lato"/>
                <a:cs typeface="Lato"/>
                <a:sym typeface="Lato"/>
              </a:rPr>
              <a:t> </a:t>
            </a:r>
            <a:r>
              <a:rPr lang="en" sz="1500" b="1" i="1">
                <a:solidFill>
                  <a:schemeClr val="dk1"/>
                </a:solidFill>
                <a:latin typeface="Lato"/>
                <a:ea typeface="Lato"/>
                <a:cs typeface="Lato"/>
                <a:sym typeface="Lato"/>
              </a:rPr>
              <a:t>structure</a:t>
            </a:r>
            <a:r>
              <a:rPr lang="en" sz="1500">
                <a:solidFill>
                  <a:schemeClr val="dk1"/>
                </a:solidFill>
                <a:latin typeface="Lato"/>
                <a:ea typeface="Lato"/>
                <a:cs typeface="Lato"/>
                <a:sym typeface="Lato"/>
              </a:rPr>
              <a:t> and professional development models, that fuze DVR as an integral part of the workforce development ecosystem in Colorado;</a:t>
            </a:r>
            <a:endParaRPr sz="1500">
              <a:solidFill>
                <a:schemeClr val="dk1"/>
              </a:solidFill>
              <a:latin typeface="Lato"/>
              <a:ea typeface="Lato"/>
              <a:cs typeface="Lato"/>
              <a:sym typeface="Lato"/>
            </a:endParaRPr>
          </a:p>
          <a:p>
            <a:pPr marL="457200" lvl="0" indent="-323850" algn="l" rtl="0">
              <a:lnSpc>
                <a:spcPct val="115000"/>
              </a:lnSpc>
              <a:spcBef>
                <a:spcPts val="0"/>
              </a:spcBef>
              <a:spcAft>
                <a:spcPts val="0"/>
              </a:spcAft>
              <a:buClr>
                <a:schemeClr val="dk1"/>
              </a:buClr>
              <a:buSzPts val="1500"/>
              <a:buFont typeface="Lato"/>
              <a:buAutoNum type="arabicPeriod"/>
            </a:pPr>
            <a:r>
              <a:rPr lang="en" sz="1500">
                <a:solidFill>
                  <a:schemeClr val="dk1"/>
                </a:solidFill>
                <a:latin typeface="Lato"/>
                <a:ea typeface="Lato"/>
                <a:cs typeface="Lato"/>
                <a:sym typeface="Lato"/>
              </a:rPr>
              <a:t>Effective </a:t>
            </a:r>
            <a:r>
              <a:rPr lang="en" sz="1500" b="1" i="1">
                <a:solidFill>
                  <a:schemeClr val="dk1"/>
                </a:solidFill>
                <a:latin typeface="Lato"/>
                <a:ea typeface="Lato"/>
                <a:cs typeface="Lato"/>
                <a:sym typeface="Lato"/>
              </a:rPr>
              <a:t>strategies</a:t>
            </a:r>
            <a:r>
              <a:rPr lang="en" sz="1500">
                <a:solidFill>
                  <a:schemeClr val="dk1"/>
                </a:solidFill>
                <a:latin typeface="Lato"/>
                <a:ea typeface="Lato"/>
                <a:cs typeface="Lato"/>
                <a:sym typeface="Lato"/>
              </a:rPr>
              <a:t> for expanding BRU’s impact through initiatives that support both internal and external customers with education and partnership;</a:t>
            </a:r>
            <a:endParaRPr sz="1500">
              <a:solidFill>
                <a:schemeClr val="dk1"/>
              </a:solidFill>
              <a:latin typeface="Lato"/>
              <a:ea typeface="Lato"/>
              <a:cs typeface="Lato"/>
              <a:sym typeface="Lato"/>
            </a:endParaRPr>
          </a:p>
          <a:p>
            <a:pPr marL="457200" lvl="0" indent="-323850" algn="l" rtl="0">
              <a:lnSpc>
                <a:spcPct val="115000"/>
              </a:lnSpc>
              <a:spcBef>
                <a:spcPts val="0"/>
              </a:spcBef>
              <a:spcAft>
                <a:spcPts val="0"/>
              </a:spcAft>
              <a:buClr>
                <a:schemeClr val="dk1"/>
              </a:buClr>
              <a:buSzPts val="1500"/>
              <a:buFont typeface="Lato"/>
              <a:buAutoNum type="arabicPeriod"/>
            </a:pPr>
            <a:r>
              <a:rPr lang="en" sz="1500">
                <a:solidFill>
                  <a:schemeClr val="dk1"/>
                </a:solidFill>
                <a:latin typeface="Lato"/>
                <a:ea typeface="Lato"/>
                <a:cs typeface="Lato"/>
                <a:sym typeface="Lato"/>
              </a:rPr>
              <a:t>And share some of out </a:t>
            </a:r>
            <a:r>
              <a:rPr lang="en" sz="1500" b="1" i="1">
                <a:solidFill>
                  <a:schemeClr val="dk1"/>
                </a:solidFill>
                <a:latin typeface="Lato"/>
                <a:ea typeface="Lato"/>
                <a:cs typeface="Lato"/>
                <a:sym typeface="Lato"/>
              </a:rPr>
              <a:t>successes</a:t>
            </a:r>
            <a:r>
              <a:rPr lang="en" sz="1500">
                <a:solidFill>
                  <a:schemeClr val="dk1"/>
                </a:solidFill>
                <a:latin typeface="Lato"/>
                <a:ea typeface="Lato"/>
                <a:cs typeface="Lato"/>
                <a:sym typeface="Lato"/>
              </a:rPr>
              <a:t> on how Colorado BRU has leveraged partnerships and strategies to bolster DVR’s overall Mission and goals</a:t>
            </a:r>
            <a:endParaRPr sz="15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700">
              <a:solidFill>
                <a:schemeClr val="dk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8"/>
          <p:cNvSpPr txBox="1">
            <a:spLocks noGrp="1"/>
          </p:cNvSpPr>
          <p:nvPr>
            <p:ph type="title"/>
          </p:nvPr>
        </p:nvSpPr>
        <p:spPr>
          <a:xfrm>
            <a:off x="628650" y="3486150"/>
            <a:ext cx="7886700" cy="994172"/>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Clr>
                <a:schemeClr val="dk2"/>
              </a:buClr>
              <a:buSzPts val="3300"/>
              <a:buFont typeface="Arial"/>
              <a:buNone/>
            </a:pPr>
            <a:r>
              <a:rPr lang="en"/>
              <a:t>Part 1: BRU’s Structure</a:t>
            </a:r>
            <a:endParaRPr/>
          </a:p>
        </p:txBody>
      </p:sp>
      <p:sp>
        <p:nvSpPr>
          <p:cNvPr id="292" name="Google Shape;292;p38"/>
          <p:cNvSpPr txBox="1">
            <a:spLocks noGrp="1"/>
          </p:cNvSpPr>
          <p:nvPr>
            <p:ph type="body" idx="1"/>
          </p:nvPr>
        </p:nvSpPr>
        <p:spPr>
          <a:xfrm>
            <a:off x="6190488" y="1676696"/>
            <a:ext cx="2324862" cy="2366010"/>
          </a:xfrm>
          <a:prstGeom prst="rect">
            <a:avLst/>
          </a:prstGeom>
          <a:noFill/>
          <a:ln>
            <a:noFill/>
          </a:ln>
        </p:spPr>
        <p:txBody>
          <a:bodyPr spcFirstLastPara="1" wrap="square" lIns="68575" tIns="34275" rIns="68575" bIns="34275" anchor="t" anchorCtr="0">
            <a:noAutofit/>
          </a:bodyPr>
          <a:lstStyle/>
          <a:p>
            <a:pPr marL="0" lvl="0" indent="0" algn="r" rtl="0">
              <a:lnSpc>
                <a:spcPct val="100000"/>
              </a:lnSpc>
              <a:spcBef>
                <a:spcPts val="0"/>
              </a:spcBef>
              <a:spcAft>
                <a:spcPts val="0"/>
              </a:spcAft>
              <a:buClr>
                <a:schemeClr val="lt1"/>
              </a:buClr>
              <a:buSzPts val="14900"/>
              <a:buNone/>
            </a:pPr>
            <a:r>
              <a:rPr lang="en" sz="1100"/>
              <a:t>06</a:t>
            </a:r>
            <a:endParaRPr sz="1100"/>
          </a:p>
        </p:txBody>
      </p:sp>
      <p:sp>
        <p:nvSpPr>
          <p:cNvPr id="293" name="Google Shape;293;p38"/>
          <p:cNvSpPr txBox="1">
            <a:spLocks noGrp="1"/>
          </p:cNvSpPr>
          <p:nvPr>
            <p:ph type="sldNum" idx="12"/>
          </p:nvPr>
        </p:nvSpPr>
        <p:spPr>
          <a:xfrm>
            <a:off x="8636295" y="4775237"/>
            <a:ext cx="397392"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a:t>
            </a:fld>
            <a:endParaRPr/>
          </a:p>
        </p:txBody>
      </p:sp>
      <p:pic>
        <p:nvPicPr>
          <p:cNvPr id="294" name="Google Shape;294;p38" descr="Zoomed out view of Colorado mountain range containing snow, outdoor, sky, nature"/>
          <p:cNvPicPr preferRelativeResize="0">
            <a:picLocks noGrp="1"/>
          </p:cNvPicPr>
          <p:nvPr>
            <p:ph type="pic" idx="2"/>
          </p:nvPr>
        </p:nvPicPr>
        <p:blipFill rotWithShape="1">
          <a:blip r:embed="rId3">
            <a:alphaModFix/>
          </a:blip>
          <a:srcRect/>
          <a:stretch/>
        </p:blipFill>
        <p:spPr>
          <a:xfrm>
            <a:off x="0" y="0"/>
            <a:ext cx="9144000" cy="3486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9"/>
          <p:cNvSpPr txBox="1">
            <a:spLocks noGrp="1"/>
          </p:cNvSpPr>
          <p:nvPr>
            <p:ph type="title"/>
          </p:nvPr>
        </p:nvSpPr>
        <p:spPr>
          <a:xfrm>
            <a:off x="135700" y="14250"/>
            <a:ext cx="9144000" cy="806700"/>
          </a:xfrm>
          <a:prstGeom prst="rect">
            <a:avLst/>
          </a:prstGeom>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BRU’s Structure</a:t>
            </a:r>
            <a:endParaRPr/>
          </a:p>
        </p:txBody>
      </p:sp>
      <p:sp>
        <p:nvSpPr>
          <p:cNvPr id="300" name="Google Shape;300;p39"/>
          <p:cNvSpPr/>
          <p:nvPr/>
        </p:nvSpPr>
        <p:spPr>
          <a:xfrm>
            <a:off x="4320375" y="285049"/>
            <a:ext cx="1825500" cy="604200"/>
          </a:xfrm>
          <a:prstGeom prst="rect">
            <a:avLst/>
          </a:prstGeom>
          <a:solidFill>
            <a:srgbClr val="0942A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Lato"/>
                <a:ea typeface="Lato"/>
                <a:cs typeface="Lato"/>
                <a:sym typeface="Lato"/>
              </a:rPr>
              <a:t>Eric Clark, Manager of Workforce Strategy &amp; Business Development</a:t>
            </a:r>
            <a:endParaRPr sz="1100">
              <a:solidFill>
                <a:srgbClr val="FFFFFF"/>
              </a:solidFill>
              <a:latin typeface="Lato"/>
              <a:ea typeface="Lato"/>
              <a:cs typeface="Lato"/>
              <a:sym typeface="Lato"/>
            </a:endParaRPr>
          </a:p>
        </p:txBody>
      </p:sp>
      <p:sp>
        <p:nvSpPr>
          <p:cNvPr id="301" name="Google Shape;301;p39"/>
          <p:cNvSpPr/>
          <p:nvPr/>
        </p:nvSpPr>
        <p:spPr>
          <a:xfrm>
            <a:off x="2264997" y="1315502"/>
            <a:ext cx="1825500" cy="525300"/>
          </a:xfrm>
          <a:prstGeom prst="rect">
            <a:avLst/>
          </a:prstGeom>
          <a:solidFill>
            <a:srgbClr val="0D5C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Lato"/>
                <a:ea typeface="Lato"/>
                <a:cs typeface="Lato"/>
                <a:sym typeface="Lato"/>
              </a:rPr>
              <a:t>Sandra Sharp, SAME Development Specialist</a:t>
            </a:r>
            <a:endParaRPr sz="1100">
              <a:solidFill>
                <a:srgbClr val="FFFFFF"/>
              </a:solidFill>
              <a:latin typeface="Lato"/>
              <a:ea typeface="Lato"/>
              <a:cs typeface="Lato"/>
              <a:sym typeface="Lato"/>
            </a:endParaRPr>
          </a:p>
        </p:txBody>
      </p:sp>
      <p:cxnSp>
        <p:nvCxnSpPr>
          <p:cNvPr id="302" name="Google Shape;302;p39"/>
          <p:cNvCxnSpPr>
            <a:stCxn id="300" idx="2"/>
            <a:endCxn id="301" idx="0"/>
          </p:cNvCxnSpPr>
          <p:nvPr/>
        </p:nvCxnSpPr>
        <p:spPr>
          <a:xfrm rot="5400000">
            <a:off x="3992325" y="74749"/>
            <a:ext cx="426300" cy="2055300"/>
          </a:xfrm>
          <a:prstGeom prst="bentConnector3">
            <a:avLst>
              <a:gd name="adj1" fmla="val 26343"/>
            </a:avLst>
          </a:prstGeom>
          <a:noFill/>
          <a:ln w="19050" cap="flat" cmpd="sng">
            <a:solidFill>
              <a:schemeClr val="accent2"/>
            </a:solidFill>
            <a:prstDash val="solid"/>
            <a:round/>
            <a:headEnd type="none" w="sm" len="sm"/>
            <a:tailEnd type="none" w="sm" len="sm"/>
          </a:ln>
        </p:spPr>
      </p:cxnSp>
      <p:sp>
        <p:nvSpPr>
          <p:cNvPr id="303" name="Google Shape;303;p39"/>
          <p:cNvSpPr/>
          <p:nvPr/>
        </p:nvSpPr>
        <p:spPr>
          <a:xfrm>
            <a:off x="245547" y="1315502"/>
            <a:ext cx="1825500" cy="525300"/>
          </a:xfrm>
          <a:prstGeom prst="rect">
            <a:avLst/>
          </a:prstGeom>
          <a:solidFill>
            <a:srgbClr val="0D5C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Lato"/>
                <a:ea typeface="Lato"/>
                <a:cs typeface="Lato"/>
                <a:sym typeface="Lato"/>
              </a:rPr>
              <a:t>Linda Wray, Program Assistant</a:t>
            </a:r>
            <a:endParaRPr sz="1100">
              <a:solidFill>
                <a:srgbClr val="FFFFFF"/>
              </a:solidFill>
              <a:latin typeface="Lato"/>
              <a:ea typeface="Lato"/>
              <a:cs typeface="Lato"/>
              <a:sym typeface="Lato"/>
            </a:endParaRPr>
          </a:p>
        </p:txBody>
      </p:sp>
      <p:sp>
        <p:nvSpPr>
          <p:cNvPr id="304" name="Google Shape;304;p39"/>
          <p:cNvSpPr/>
          <p:nvPr/>
        </p:nvSpPr>
        <p:spPr>
          <a:xfrm>
            <a:off x="6145875" y="1112275"/>
            <a:ext cx="1855500" cy="604200"/>
          </a:xfrm>
          <a:prstGeom prst="rect">
            <a:avLst/>
          </a:prstGeom>
          <a:solidFill>
            <a:srgbClr val="0D5C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Lato"/>
                <a:ea typeface="Lato"/>
                <a:cs typeface="Lato"/>
                <a:sym typeface="Lato"/>
              </a:rPr>
              <a:t>Heather Brooks, Manager Business Outreach Services</a:t>
            </a:r>
            <a:endParaRPr sz="1100">
              <a:solidFill>
                <a:srgbClr val="FFFFFF"/>
              </a:solidFill>
              <a:latin typeface="Lato"/>
              <a:ea typeface="Lato"/>
              <a:cs typeface="Lato"/>
              <a:sym typeface="Lato"/>
            </a:endParaRPr>
          </a:p>
        </p:txBody>
      </p:sp>
      <p:sp>
        <p:nvSpPr>
          <p:cNvPr id="305" name="Google Shape;305;p39"/>
          <p:cNvSpPr/>
          <p:nvPr/>
        </p:nvSpPr>
        <p:spPr>
          <a:xfrm>
            <a:off x="7278259" y="3174816"/>
            <a:ext cx="1825500" cy="525300"/>
          </a:xfrm>
          <a:prstGeom prst="rect">
            <a:avLst/>
          </a:prstGeom>
          <a:solidFill>
            <a:srgbClr val="307A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Lato"/>
                <a:ea typeface="Lato"/>
                <a:cs typeface="Lato"/>
                <a:sym typeface="Lato"/>
              </a:rPr>
              <a:t>Jeff Sidders, North Metro/ Boulder</a:t>
            </a:r>
            <a:endParaRPr sz="1100">
              <a:solidFill>
                <a:srgbClr val="FFFFFF"/>
              </a:solidFill>
              <a:latin typeface="Lato"/>
              <a:ea typeface="Lato"/>
              <a:cs typeface="Lato"/>
              <a:sym typeface="Lato"/>
            </a:endParaRPr>
          </a:p>
        </p:txBody>
      </p:sp>
      <p:sp>
        <p:nvSpPr>
          <p:cNvPr id="306" name="Google Shape;306;p39"/>
          <p:cNvSpPr/>
          <p:nvPr/>
        </p:nvSpPr>
        <p:spPr>
          <a:xfrm>
            <a:off x="7278261" y="2516878"/>
            <a:ext cx="1825500" cy="525300"/>
          </a:xfrm>
          <a:prstGeom prst="rect">
            <a:avLst/>
          </a:prstGeom>
          <a:solidFill>
            <a:srgbClr val="307A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Lato"/>
                <a:ea typeface="Lato"/>
                <a:cs typeface="Lato"/>
                <a:sym typeface="Lato"/>
              </a:rPr>
              <a:t>David Atkinson, South Western Colorado</a:t>
            </a:r>
            <a:endParaRPr sz="1500">
              <a:solidFill>
                <a:srgbClr val="FFFFFF"/>
              </a:solidFill>
              <a:latin typeface="Lato"/>
              <a:ea typeface="Lato"/>
              <a:cs typeface="Lato"/>
              <a:sym typeface="Lato"/>
            </a:endParaRPr>
          </a:p>
        </p:txBody>
      </p:sp>
      <p:sp>
        <p:nvSpPr>
          <p:cNvPr id="307" name="Google Shape;307;p39"/>
          <p:cNvSpPr/>
          <p:nvPr/>
        </p:nvSpPr>
        <p:spPr>
          <a:xfrm>
            <a:off x="5051825" y="3174116"/>
            <a:ext cx="1825500" cy="525300"/>
          </a:xfrm>
          <a:prstGeom prst="rect">
            <a:avLst/>
          </a:prstGeom>
          <a:solidFill>
            <a:srgbClr val="307A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Lato"/>
                <a:ea typeface="Lato"/>
                <a:cs typeface="Lato"/>
                <a:sym typeface="Lato"/>
              </a:rPr>
              <a:t>Jerry Davis, Eastern Plains</a:t>
            </a:r>
            <a:endParaRPr sz="1100">
              <a:solidFill>
                <a:srgbClr val="FFFFFF"/>
              </a:solidFill>
              <a:latin typeface="Lato"/>
              <a:ea typeface="Lato"/>
              <a:cs typeface="Lato"/>
              <a:sym typeface="Lato"/>
            </a:endParaRPr>
          </a:p>
        </p:txBody>
      </p:sp>
      <p:sp>
        <p:nvSpPr>
          <p:cNvPr id="308" name="Google Shape;308;p39"/>
          <p:cNvSpPr/>
          <p:nvPr/>
        </p:nvSpPr>
        <p:spPr>
          <a:xfrm>
            <a:off x="5051814" y="2515628"/>
            <a:ext cx="1825500" cy="525300"/>
          </a:xfrm>
          <a:prstGeom prst="rect">
            <a:avLst/>
          </a:prstGeom>
          <a:solidFill>
            <a:srgbClr val="307A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Lato"/>
                <a:ea typeface="Lato"/>
                <a:cs typeface="Lato"/>
                <a:sym typeface="Lato"/>
              </a:rPr>
              <a:t>Adam Shake, Northern Colorado</a:t>
            </a:r>
            <a:endParaRPr sz="1500">
              <a:solidFill>
                <a:srgbClr val="FFFFFF"/>
              </a:solidFill>
              <a:latin typeface="Lato"/>
              <a:ea typeface="Lato"/>
              <a:cs typeface="Lato"/>
              <a:sym typeface="Lato"/>
            </a:endParaRPr>
          </a:p>
        </p:txBody>
      </p:sp>
      <p:sp>
        <p:nvSpPr>
          <p:cNvPr id="309" name="Google Shape;309;p39"/>
          <p:cNvSpPr/>
          <p:nvPr/>
        </p:nvSpPr>
        <p:spPr>
          <a:xfrm>
            <a:off x="5051825" y="3831066"/>
            <a:ext cx="1825500" cy="525300"/>
          </a:xfrm>
          <a:prstGeom prst="rect">
            <a:avLst/>
          </a:prstGeom>
          <a:solidFill>
            <a:srgbClr val="307A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Lato"/>
                <a:ea typeface="Lato"/>
                <a:cs typeface="Lato"/>
                <a:sym typeface="Lato"/>
              </a:rPr>
              <a:t>Renee Romero, Denver Metro/ Aurora</a:t>
            </a:r>
            <a:endParaRPr sz="1500">
              <a:solidFill>
                <a:srgbClr val="FFFFFF"/>
              </a:solidFill>
              <a:latin typeface="Lato"/>
              <a:ea typeface="Lato"/>
              <a:cs typeface="Lato"/>
              <a:sym typeface="Lato"/>
            </a:endParaRPr>
          </a:p>
        </p:txBody>
      </p:sp>
      <p:sp>
        <p:nvSpPr>
          <p:cNvPr id="310" name="Google Shape;310;p39"/>
          <p:cNvSpPr/>
          <p:nvPr/>
        </p:nvSpPr>
        <p:spPr>
          <a:xfrm>
            <a:off x="7278250" y="3832091"/>
            <a:ext cx="1825500" cy="525300"/>
          </a:xfrm>
          <a:prstGeom prst="rect">
            <a:avLst/>
          </a:prstGeom>
          <a:solidFill>
            <a:srgbClr val="307A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Lato"/>
                <a:ea typeface="Lato"/>
                <a:cs typeface="Lato"/>
                <a:sym typeface="Lato"/>
              </a:rPr>
              <a:t>Michael Gordon, Denver Metro/ Golden</a:t>
            </a:r>
            <a:endParaRPr sz="1100">
              <a:solidFill>
                <a:srgbClr val="FFFFFF"/>
              </a:solidFill>
              <a:latin typeface="Lato"/>
              <a:ea typeface="Lato"/>
              <a:cs typeface="Lato"/>
              <a:sym typeface="Lato"/>
            </a:endParaRPr>
          </a:p>
        </p:txBody>
      </p:sp>
      <p:sp>
        <p:nvSpPr>
          <p:cNvPr id="311" name="Google Shape;311;p39"/>
          <p:cNvSpPr/>
          <p:nvPr/>
        </p:nvSpPr>
        <p:spPr>
          <a:xfrm>
            <a:off x="5051825" y="4488016"/>
            <a:ext cx="1825500" cy="525300"/>
          </a:xfrm>
          <a:prstGeom prst="rect">
            <a:avLst/>
          </a:prstGeom>
          <a:solidFill>
            <a:srgbClr val="307A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Lato"/>
                <a:ea typeface="Lato"/>
                <a:cs typeface="Lato"/>
                <a:sym typeface="Lato"/>
              </a:rPr>
              <a:t>Kasey Watts, Western Slope</a:t>
            </a:r>
            <a:endParaRPr sz="1100">
              <a:solidFill>
                <a:srgbClr val="FFFFFF"/>
              </a:solidFill>
              <a:latin typeface="Lato"/>
              <a:ea typeface="Lato"/>
              <a:cs typeface="Lato"/>
              <a:sym typeface="Lato"/>
            </a:endParaRPr>
          </a:p>
        </p:txBody>
      </p:sp>
      <p:sp>
        <p:nvSpPr>
          <p:cNvPr id="312" name="Google Shape;312;p39"/>
          <p:cNvSpPr/>
          <p:nvPr/>
        </p:nvSpPr>
        <p:spPr>
          <a:xfrm>
            <a:off x="7278250" y="4489366"/>
            <a:ext cx="1825500" cy="525300"/>
          </a:xfrm>
          <a:prstGeom prst="rect">
            <a:avLst/>
          </a:prstGeom>
          <a:solidFill>
            <a:srgbClr val="307A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Lato"/>
                <a:ea typeface="Lato"/>
                <a:cs typeface="Lato"/>
                <a:sym typeface="Lato"/>
              </a:rPr>
              <a:t>Connie Brachtenbach, Colorado Springs</a:t>
            </a:r>
            <a:endParaRPr sz="1100">
              <a:solidFill>
                <a:srgbClr val="FFFFFF"/>
              </a:solidFill>
              <a:latin typeface="Lato"/>
              <a:ea typeface="Lato"/>
              <a:cs typeface="Lato"/>
              <a:sym typeface="Lato"/>
            </a:endParaRPr>
          </a:p>
        </p:txBody>
      </p:sp>
      <p:sp>
        <p:nvSpPr>
          <p:cNvPr id="313" name="Google Shape;313;p39"/>
          <p:cNvSpPr/>
          <p:nvPr/>
        </p:nvSpPr>
        <p:spPr>
          <a:xfrm>
            <a:off x="6160875" y="1854016"/>
            <a:ext cx="1825500" cy="525300"/>
          </a:xfrm>
          <a:prstGeom prst="rect">
            <a:avLst/>
          </a:prstGeom>
          <a:solidFill>
            <a:srgbClr val="307A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Lato"/>
                <a:ea typeface="Lato"/>
                <a:cs typeface="Lato"/>
                <a:sym typeface="Lato"/>
              </a:rPr>
              <a:t>Tiffany Garcia- Team Lead, Pueblo</a:t>
            </a:r>
            <a:endParaRPr sz="1100">
              <a:solidFill>
                <a:srgbClr val="FFFFFF"/>
              </a:solidFill>
              <a:latin typeface="Lato"/>
              <a:ea typeface="Lato"/>
              <a:cs typeface="Lato"/>
              <a:sym typeface="Lato"/>
            </a:endParaRPr>
          </a:p>
        </p:txBody>
      </p:sp>
      <p:sp>
        <p:nvSpPr>
          <p:cNvPr id="314" name="Google Shape;314;p39"/>
          <p:cNvSpPr/>
          <p:nvPr/>
        </p:nvSpPr>
        <p:spPr>
          <a:xfrm>
            <a:off x="2071047" y="2731902"/>
            <a:ext cx="1825500" cy="525300"/>
          </a:xfrm>
          <a:prstGeom prst="rect">
            <a:avLst/>
          </a:prstGeom>
          <a:solidFill>
            <a:srgbClr val="0D5C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Lato"/>
                <a:ea typeface="Lato"/>
                <a:cs typeface="Lato"/>
                <a:sym typeface="Lato"/>
              </a:rPr>
              <a:t>Disability Program Navigator (DPN) Program</a:t>
            </a:r>
            <a:endParaRPr sz="1100">
              <a:solidFill>
                <a:srgbClr val="FFFFFF"/>
              </a:solidFill>
              <a:latin typeface="Lato"/>
              <a:ea typeface="Lato"/>
              <a:cs typeface="Lato"/>
              <a:sym typeface="Lato"/>
            </a:endParaRPr>
          </a:p>
        </p:txBody>
      </p:sp>
      <p:sp>
        <p:nvSpPr>
          <p:cNvPr id="315" name="Google Shape;315;p39"/>
          <p:cNvSpPr/>
          <p:nvPr/>
        </p:nvSpPr>
        <p:spPr>
          <a:xfrm>
            <a:off x="193097" y="2731902"/>
            <a:ext cx="1825500" cy="525300"/>
          </a:xfrm>
          <a:prstGeom prst="rect">
            <a:avLst/>
          </a:prstGeom>
          <a:solidFill>
            <a:srgbClr val="0D5C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Lato"/>
                <a:ea typeface="Lato"/>
                <a:cs typeface="Lato"/>
                <a:sym typeface="Lato"/>
              </a:rPr>
              <a:t>Self Employment Program</a:t>
            </a:r>
            <a:endParaRPr sz="1100">
              <a:solidFill>
                <a:srgbClr val="FFFFFF"/>
              </a:solidFill>
              <a:latin typeface="Lato"/>
              <a:ea typeface="Lato"/>
              <a:cs typeface="Lato"/>
              <a:sym typeface="Lato"/>
            </a:endParaRPr>
          </a:p>
        </p:txBody>
      </p:sp>
      <p:sp>
        <p:nvSpPr>
          <p:cNvPr id="316" name="Google Shape;316;p39"/>
          <p:cNvSpPr txBox="1"/>
          <p:nvPr/>
        </p:nvSpPr>
        <p:spPr>
          <a:xfrm>
            <a:off x="1226450" y="2335350"/>
            <a:ext cx="1584300" cy="4002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Special Programs:</a:t>
            </a:r>
            <a:endParaRPr>
              <a:latin typeface="Lato"/>
              <a:ea typeface="Lato"/>
              <a:cs typeface="Lato"/>
              <a:sym typeface="Lato"/>
            </a:endParaRPr>
          </a:p>
        </p:txBody>
      </p:sp>
      <p:cxnSp>
        <p:nvCxnSpPr>
          <p:cNvPr id="317" name="Google Shape;317;p39"/>
          <p:cNvCxnSpPr>
            <a:stCxn id="303" idx="0"/>
            <a:endCxn id="300" idx="2"/>
          </p:cNvCxnSpPr>
          <p:nvPr/>
        </p:nvCxnSpPr>
        <p:spPr>
          <a:xfrm rot="-5400000">
            <a:off x="2982597" y="-935098"/>
            <a:ext cx="426300" cy="4074900"/>
          </a:xfrm>
          <a:prstGeom prst="bentConnector3">
            <a:avLst>
              <a:gd name="adj1" fmla="val 70461"/>
            </a:avLst>
          </a:prstGeom>
          <a:noFill/>
          <a:ln w="28575" cap="flat" cmpd="sng">
            <a:solidFill>
              <a:schemeClr val="dk2"/>
            </a:solidFill>
            <a:prstDash val="solid"/>
            <a:round/>
            <a:headEnd type="none" w="med" len="med"/>
            <a:tailEnd type="none" w="med" len="med"/>
          </a:ln>
        </p:spPr>
      </p:cxnSp>
      <p:cxnSp>
        <p:nvCxnSpPr>
          <p:cNvPr id="318" name="Google Shape;318;p39"/>
          <p:cNvCxnSpPr>
            <a:stCxn id="316" idx="0"/>
            <a:endCxn id="300" idx="2"/>
          </p:cNvCxnSpPr>
          <p:nvPr/>
        </p:nvCxnSpPr>
        <p:spPr>
          <a:xfrm rot="-5400000">
            <a:off x="2902850" y="5100"/>
            <a:ext cx="1446000" cy="3214500"/>
          </a:xfrm>
          <a:prstGeom prst="bentConnector3">
            <a:avLst>
              <a:gd name="adj1" fmla="val 18095"/>
            </a:avLst>
          </a:prstGeom>
          <a:noFill/>
          <a:ln w="28575" cap="flat" cmpd="sng">
            <a:solidFill>
              <a:schemeClr val="dk2"/>
            </a:solidFill>
            <a:prstDash val="solid"/>
            <a:round/>
            <a:headEnd type="none" w="med" len="med"/>
            <a:tailEnd type="none" w="med" len="med"/>
          </a:ln>
        </p:spPr>
      </p:cxnSp>
      <p:cxnSp>
        <p:nvCxnSpPr>
          <p:cNvPr id="319" name="Google Shape;319;p39"/>
          <p:cNvCxnSpPr>
            <a:stCxn id="304" idx="0"/>
            <a:endCxn id="300" idx="2"/>
          </p:cNvCxnSpPr>
          <p:nvPr/>
        </p:nvCxnSpPr>
        <p:spPr>
          <a:xfrm rot="5400000" flipH="1">
            <a:off x="6041925" y="80575"/>
            <a:ext cx="222900" cy="1840500"/>
          </a:xfrm>
          <a:prstGeom prst="bentConnector3">
            <a:avLst>
              <a:gd name="adj1" fmla="val 50028"/>
            </a:avLst>
          </a:prstGeom>
          <a:noFill/>
          <a:ln w="28575" cap="flat" cmpd="sng">
            <a:solidFill>
              <a:schemeClr val="dk2"/>
            </a:solidFill>
            <a:prstDash val="solid"/>
            <a:round/>
            <a:headEnd type="none" w="med" len="med"/>
            <a:tailEnd type="none" w="med" len="med"/>
          </a:ln>
        </p:spPr>
      </p:cxnSp>
      <p:cxnSp>
        <p:nvCxnSpPr>
          <p:cNvPr id="320" name="Google Shape;320;p39"/>
          <p:cNvCxnSpPr>
            <a:stCxn id="304" idx="2"/>
            <a:endCxn id="313" idx="0"/>
          </p:cNvCxnSpPr>
          <p:nvPr/>
        </p:nvCxnSpPr>
        <p:spPr>
          <a:xfrm>
            <a:off x="7073625" y="1716475"/>
            <a:ext cx="0" cy="137400"/>
          </a:xfrm>
          <a:prstGeom prst="straightConnector1">
            <a:avLst/>
          </a:prstGeom>
          <a:noFill/>
          <a:ln w="28575" cap="flat" cmpd="sng">
            <a:solidFill>
              <a:schemeClr val="dk2"/>
            </a:solidFill>
            <a:prstDash val="solid"/>
            <a:round/>
            <a:headEnd type="none" w="med" len="med"/>
            <a:tailEnd type="none" w="med" len="med"/>
          </a:ln>
        </p:spPr>
      </p:cxnSp>
      <p:cxnSp>
        <p:nvCxnSpPr>
          <p:cNvPr id="321" name="Google Shape;321;p39"/>
          <p:cNvCxnSpPr>
            <a:stCxn id="313" idx="2"/>
          </p:cNvCxnSpPr>
          <p:nvPr/>
        </p:nvCxnSpPr>
        <p:spPr>
          <a:xfrm flipH="1">
            <a:off x="7070025" y="2379316"/>
            <a:ext cx="3600" cy="2374800"/>
          </a:xfrm>
          <a:prstGeom prst="straightConnector1">
            <a:avLst/>
          </a:prstGeom>
          <a:noFill/>
          <a:ln w="28575" cap="flat" cmpd="sng">
            <a:solidFill>
              <a:schemeClr val="dk2"/>
            </a:solidFill>
            <a:prstDash val="solid"/>
            <a:round/>
            <a:headEnd type="none" w="med" len="med"/>
            <a:tailEnd type="none" w="med" len="med"/>
          </a:ln>
        </p:spPr>
      </p:cxnSp>
      <p:cxnSp>
        <p:nvCxnSpPr>
          <p:cNvPr id="322" name="Google Shape;322;p39"/>
          <p:cNvCxnSpPr>
            <a:stCxn id="308" idx="3"/>
            <a:endCxn id="306" idx="1"/>
          </p:cNvCxnSpPr>
          <p:nvPr/>
        </p:nvCxnSpPr>
        <p:spPr>
          <a:xfrm>
            <a:off x="6877314" y="2778278"/>
            <a:ext cx="400800" cy="1200"/>
          </a:xfrm>
          <a:prstGeom prst="straightConnector1">
            <a:avLst/>
          </a:prstGeom>
          <a:noFill/>
          <a:ln w="28575" cap="flat" cmpd="sng">
            <a:solidFill>
              <a:schemeClr val="dk2"/>
            </a:solidFill>
            <a:prstDash val="solid"/>
            <a:round/>
            <a:headEnd type="none" w="med" len="med"/>
            <a:tailEnd type="none" w="med" len="med"/>
          </a:ln>
        </p:spPr>
      </p:cxnSp>
      <p:cxnSp>
        <p:nvCxnSpPr>
          <p:cNvPr id="323" name="Google Shape;323;p39"/>
          <p:cNvCxnSpPr>
            <a:stCxn id="307" idx="3"/>
            <a:endCxn id="305" idx="1"/>
          </p:cNvCxnSpPr>
          <p:nvPr/>
        </p:nvCxnSpPr>
        <p:spPr>
          <a:xfrm>
            <a:off x="6877325" y="3436766"/>
            <a:ext cx="400800" cy="600"/>
          </a:xfrm>
          <a:prstGeom prst="straightConnector1">
            <a:avLst/>
          </a:prstGeom>
          <a:noFill/>
          <a:ln w="28575" cap="flat" cmpd="sng">
            <a:solidFill>
              <a:schemeClr val="dk2"/>
            </a:solidFill>
            <a:prstDash val="solid"/>
            <a:round/>
            <a:headEnd type="none" w="med" len="med"/>
            <a:tailEnd type="none" w="med" len="med"/>
          </a:ln>
        </p:spPr>
      </p:cxnSp>
      <p:cxnSp>
        <p:nvCxnSpPr>
          <p:cNvPr id="324" name="Google Shape;324;p39"/>
          <p:cNvCxnSpPr>
            <a:stCxn id="309" idx="3"/>
            <a:endCxn id="310" idx="1"/>
          </p:cNvCxnSpPr>
          <p:nvPr/>
        </p:nvCxnSpPr>
        <p:spPr>
          <a:xfrm>
            <a:off x="6877325" y="4093716"/>
            <a:ext cx="400800" cy="900"/>
          </a:xfrm>
          <a:prstGeom prst="straightConnector1">
            <a:avLst/>
          </a:prstGeom>
          <a:noFill/>
          <a:ln w="28575" cap="flat" cmpd="sng">
            <a:solidFill>
              <a:schemeClr val="dk2"/>
            </a:solidFill>
            <a:prstDash val="solid"/>
            <a:round/>
            <a:headEnd type="none" w="med" len="med"/>
            <a:tailEnd type="none" w="med" len="med"/>
          </a:ln>
        </p:spPr>
      </p:cxnSp>
      <p:cxnSp>
        <p:nvCxnSpPr>
          <p:cNvPr id="325" name="Google Shape;325;p39"/>
          <p:cNvCxnSpPr>
            <a:stCxn id="311" idx="3"/>
            <a:endCxn id="312" idx="1"/>
          </p:cNvCxnSpPr>
          <p:nvPr/>
        </p:nvCxnSpPr>
        <p:spPr>
          <a:xfrm>
            <a:off x="6877325" y="4750666"/>
            <a:ext cx="400800" cy="1500"/>
          </a:xfrm>
          <a:prstGeom prst="straightConnector1">
            <a:avLst/>
          </a:prstGeom>
          <a:noFill/>
          <a:ln w="28575" cap="flat" cmpd="sng">
            <a:solidFill>
              <a:schemeClr val="dk2"/>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0"/>
          <p:cNvSpPr txBox="1">
            <a:spLocks noGrp="1"/>
          </p:cNvSpPr>
          <p:nvPr>
            <p:ph type="title"/>
          </p:nvPr>
        </p:nvSpPr>
        <p:spPr>
          <a:xfrm>
            <a:off x="85100" y="49050"/>
            <a:ext cx="1958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Coverage</a:t>
            </a:r>
            <a:endParaRPr/>
          </a:p>
        </p:txBody>
      </p:sp>
      <p:pic>
        <p:nvPicPr>
          <p:cNvPr id="331" name="Google Shape;331;p40" descr="Colorado map showing regions of coverage for the BRU"/>
          <p:cNvPicPr preferRelativeResize="0"/>
          <p:nvPr/>
        </p:nvPicPr>
        <p:blipFill>
          <a:blip r:embed="rId3">
            <a:alphaModFix/>
          </a:blip>
          <a:stretch>
            <a:fillRect/>
          </a:stretch>
        </p:blipFill>
        <p:spPr>
          <a:xfrm>
            <a:off x="2043200" y="432488"/>
            <a:ext cx="5911626" cy="4278525"/>
          </a:xfrm>
          <a:prstGeom prst="rect">
            <a:avLst/>
          </a:prstGeom>
          <a:noFill/>
          <a:ln>
            <a:noFill/>
          </a:ln>
        </p:spPr>
      </p:pic>
    </p:spTree>
  </p:cSld>
  <p:clrMapOvr>
    <a:masterClrMapping/>
  </p:clrMapOvr>
</p:sld>
</file>

<file path=ppt/theme/theme1.xml><?xml version="1.0" encoding="utf-8"?>
<a:theme xmlns:a="http://schemas.openxmlformats.org/drawingml/2006/main" name="Main, logo on lower left corner">
  <a:themeElements>
    <a:clrScheme name="CDLE Branding 2">
      <a:dk1>
        <a:srgbClr val="000000"/>
      </a:dk1>
      <a:lt1>
        <a:srgbClr val="FFFFFF"/>
      </a:lt1>
      <a:dk2>
        <a:srgbClr val="1D1D1D"/>
      </a:dk2>
      <a:lt2>
        <a:srgbClr val="E7E6E6"/>
      </a:lt2>
      <a:accent1>
        <a:srgbClr val="004989"/>
      </a:accent1>
      <a:accent2>
        <a:srgbClr val="262E66"/>
      </a:accent2>
      <a:accent3>
        <a:srgbClr val="FFDD00"/>
      </a:accent3>
      <a:accent4>
        <a:srgbClr val="F3BB12"/>
      </a:accent4>
      <a:accent5>
        <a:srgbClr val="C3002F"/>
      </a:accent5>
      <a:accent6>
        <a:srgbClr val="88002F"/>
      </a:accent6>
      <a:hlink>
        <a:srgbClr val="004989"/>
      </a:hlink>
      <a:folHlink>
        <a:srgbClr val="B8D3D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3985</Words>
  <Application>Microsoft Office PowerPoint</Application>
  <PresentationFormat>On-screen Show (16:9)</PresentationFormat>
  <Paragraphs>344</Paragraphs>
  <Slides>35</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Lato</vt:lpstr>
      <vt:lpstr>Trebuchet MS</vt:lpstr>
      <vt:lpstr>Calibri</vt:lpstr>
      <vt:lpstr>Roboto Slab Black</vt:lpstr>
      <vt:lpstr>Open Sans</vt:lpstr>
      <vt:lpstr>Roboto</vt:lpstr>
      <vt:lpstr>Roboto Slab</vt:lpstr>
      <vt:lpstr>Main, logo on lower left corner</vt:lpstr>
      <vt:lpstr>Advancing Vocational Rehabilitation (VR):</vt:lpstr>
      <vt:lpstr>Hello! We are Colorado’s Business Relations Unit</vt:lpstr>
      <vt:lpstr>DVR seeks to be a resource and partner for those we serve in achieving employment that aligns with the Business needs. </vt:lpstr>
      <vt:lpstr>The Business Relations Unit (BRU) </vt:lpstr>
      <vt:lpstr>PowerPoint Presentation</vt:lpstr>
      <vt:lpstr>Session Objectives </vt:lpstr>
      <vt:lpstr>Part 1: BRU’s Structure</vt:lpstr>
      <vt:lpstr>BRU’s Structure</vt:lpstr>
      <vt:lpstr>Coverage</vt:lpstr>
      <vt:lpstr>Developing your Team</vt:lpstr>
      <vt:lpstr>New BOS Academy</vt:lpstr>
      <vt:lpstr>Strength in Professional Development</vt:lpstr>
      <vt:lpstr>PowerPoint Presentation</vt:lpstr>
      <vt:lpstr>Part 2: BRU’s Strategies</vt:lpstr>
      <vt:lpstr>Leadership Buy-In</vt:lpstr>
      <vt:lpstr>BRU Four Core Priorities</vt:lpstr>
      <vt:lpstr>Business Services</vt:lpstr>
      <vt:lpstr>Partnering with RCs</vt:lpstr>
      <vt:lpstr>PowerPoint Presentation</vt:lpstr>
      <vt:lpstr>DVR’s Employer Challenge:</vt:lpstr>
      <vt:lpstr>Finding ways to Connect</vt:lpstr>
      <vt:lpstr>Part 3: BRU’s Success</vt:lpstr>
      <vt:lpstr>Disability Program Navigator (DPN)</vt:lpstr>
      <vt:lpstr>Disability Program Navigator (DPN)</vt:lpstr>
      <vt:lpstr>Disability Program Navigator (DPN)</vt:lpstr>
      <vt:lpstr>State As a Model Employer (SAME)</vt:lpstr>
      <vt:lpstr>DVR is a Qualified Apprenticeship Intermediary!</vt:lpstr>
      <vt:lpstr>Culture in Action</vt:lpstr>
      <vt:lpstr>Successful Services</vt:lpstr>
      <vt:lpstr>Successful Strategies </vt:lpstr>
      <vt:lpstr>Resources</vt:lpstr>
      <vt:lpstr>PowerPoint Presentation</vt:lpstr>
      <vt:lpstr>PowerPoint Presentation</vt:lpstr>
      <vt:lpstr>What steps can you take to invest in Business Services?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Theresa Hamrick</cp:lastModifiedBy>
  <cp:revision>1</cp:revision>
  <dcterms:modified xsi:type="dcterms:W3CDTF">2024-10-21T03:15:16Z</dcterms:modified>
</cp:coreProperties>
</file>